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82" r:id="rId3"/>
    <p:sldId id="386" r:id="rId4"/>
    <p:sldId id="378" r:id="rId5"/>
    <p:sldId id="350" r:id="rId6"/>
    <p:sldId id="371" r:id="rId7"/>
    <p:sldId id="372" r:id="rId8"/>
    <p:sldId id="374" r:id="rId9"/>
    <p:sldId id="375" r:id="rId10"/>
    <p:sldId id="349" r:id="rId11"/>
    <p:sldId id="387" r:id="rId12"/>
    <p:sldId id="384" r:id="rId13"/>
    <p:sldId id="370" r:id="rId14"/>
    <p:sldId id="3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.com/" TargetMode="External"/><Relationship Id="rId1" Type="http://schemas.openxmlformats.org/officeDocument/2006/relationships/hyperlink" Target="https://forms.office.co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.com/" TargetMode="External"/><Relationship Id="rId1" Type="http://schemas.openxmlformats.org/officeDocument/2006/relationships/hyperlink" Target="https://forms.offic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FE87A-9961-4A74-ADF9-F7244E5433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99267D-318A-48FD-9839-05597B874976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Use FORMS to collect feedback, conduct surveys, collect contact details, etc.</a:t>
          </a:r>
        </a:p>
      </dgm:t>
    </dgm:pt>
    <dgm:pt modelId="{3D538C2F-D6C9-404D-93B8-0BB3BAFCA2F3}" type="parTrans" cxnId="{9D4028B6-BB0E-478A-BCB1-1EC84E352DB9}">
      <dgm:prSet/>
      <dgm:spPr/>
      <dgm:t>
        <a:bodyPr/>
        <a:lstStyle/>
        <a:p>
          <a:endParaRPr lang="en-US"/>
        </a:p>
      </dgm:t>
    </dgm:pt>
    <dgm:pt modelId="{06311F34-D5B8-412D-8EC7-E6FCE029541D}" type="sibTrans" cxnId="{9D4028B6-BB0E-478A-BCB1-1EC84E352DB9}">
      <dgm:prSet/>
      <dgm:spPr/>
      <dgm:t>
        <a:bodyPr/>
        <a:lstStyle/>
        <a:p>
          <a:endParaRPr lang="en-US"/>
        </a:p>
      </dgm:t>
    </dgm:pt>
    <dgm:pt modelId="{4A51D7FD-4EB5-41D1-8962-E5DDB76E9A7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Use QUIZ if you want to assess learning and provide instant results and feedback</a:t>
          </a:r>
        </a:p>
      </dgm:t>
    </dgm:pt>
    <dgm:pt modelId="{7E9ED33E-2DF3-4048-8597-582459BF634A}" type="parTrans" cxnId="{DB289DD5-5A51-4D44-82A3-D04AB9A0322E}">
      <dgm:prSet/>
      <dgm:spPr/>
      <dgm:t>
        <a:bodyPr/>
        <a:lstStyle/>
        <a:p>
          <a:endParaRPr lang="en-US"/>
        </a:p>
      </dgm:t>
    </dgm:pt>
    <dgm:pt modelId="{8FEE1DAF-E743-48A2-8AF6-E936CB7BFAF0}" type="sibTrans" cxnId="{DB289DD5-5A51-4D44-82A3-D04AB9A0322E}">
      <dgm:prSet/>
      <dgm:spPr/>
      <dgm:t>
        <a:bodyPr/>
        <a:lstStyle/>
        <a:p>
          <a:endParaRPr lang="en-US"/>
        </a:p>
      </dgm:t>
    </dgm:pt>
    <dgm:pt modelId="{91378E26-0934-475F-AAF7-24E0F7279914}" type="pres">
      <dgm:prSet presAssocID="{75FFE87A-9961-4A74-ADF9-F7244E5433A3}" presName="root" presStyleCnt="0">
        <dgm:presLayoutVars>
          <dgm:dir/>
          <dgm:resizeHandles val="exact"/>
        </dgm:presLayoutVars>
      </dgm:prSet>
      <dgm:spPr/>
    </dgm:pt>
    <dgm:pt modelId="{9EE73062-9D08-4602-BAC3-9C55ED22BAC5}" type="pres">
      <dgm:prSet presAssocID="{4C99267D-318A-48FD-9839-05597B874976}" presName="compNode" presStyleCnt="0"/>
      <dgm:spPr/>
    </dgm:pt>
    <dgm:pt modelId="{826193E8-620D-4E2C-AB52-4DA5C0D5F1C2}" type="pres">
      <dgm:prSet presAssocID="{4C99267D-318A-48FD-9839-05597B874976}" presName="bgRect" presStyleLbl="bgShp" presStyleIdx="0" presStyleCnt="2"/>
      <dgm:spPr/>
    </dgm:pt>
    <dgm:pt modelId="{63ADCD00-4179-47DD-BC22-CBEFB34BD636}" type="pres">
      <dgm:prSet presAssocID="{4C99267D-318A-48FD-9839-05597B874976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>
          <a:noFill/>
        </a:ln>
      </dgm:spPr>
    </dgm:pt>
    <dgm:pt modelId="{37CA5E16-4155-4717-BC38-79F2C2669EE2}" type="pres">
      <dgm:prSet presAssocID="{4C99267D-318A-48FD-9839-05597B874976}" presName="spaceRect" presStyleCnt="0"/>
      <dgm:spPr/>
    </dgm:pt>
    <dgm:pt modelId="{61D5F37B-8A79-4798-989E-22FCC2A41D43}" type="pres">
      <dgm:prSet presAssocID="{4C99267D-318A-48FD-9839-05597B874976}" presName="parTx" presStyleLbl="revTx" presStyleIdx="0" presStyleCnt="2">
        <dgm:presLayoutVars>
          <dgm:chMax val="0"/>
          <dgm:chPref val="0"/>
        </dgm:presLayoutVars>
      </dgm:prSet>
      <dgm:spPr/>
    </dgm:pt>
    <dgm:pt modelId="{850B46F2-BDE2-4CD2-A535-4230E3FF1A75}" type="pres">
      <dgm:prSet presAssocID="{06311F34-D5B8-412D-8EC7-E6FCE029541D}" presName="sibTrans" presStyleCnt="0"/>
      <dgm:spPr/>
    </dgm:pt>
    <dgm:pt modelId="{292486D3-3E43-4ED4-8F05-9388B8C94ECD}" type="pres">
      <dgm:prSet presAssocID="{4A51D7FD-4EB5-41D1-8962-E5DDB76E9A71}" presName="compNode" presStyleCnt="0"/>
      <dgm:spPr/>
    </dgm:pt>
    <dgm:pt modelId="{19FF1576-59F5-4B99-9E16-B14011F9D984}" type="pres">
      <dgm:prSet presAssocID="{4A51D7FD-4EB5-41D1-8962-E5DDB76E9A71}" presName="bgRect" presStyleLbl="bgShp" presStyleIdx="1" presStyleCnt="2"/>
      <dgm:spPr/>
    </dgm:pt>
    <dgm:pt modelId="{070FB654-94D7-4D84-ADC3-C728E872C0DA}" type="pres">
      <dgm:prSet presAssocID="{4A51D7FD-4EB5-41D1-8962-E5DDB76E9A71}" presName="iconRect" presStyleLbl="node1" presStyleIdx="1" presStyleCnt="2" custScaleX="104186" custScaleY="8959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C23E6743-A2D7-4CED-8F5B-05F8D7241B02}" type="pres">
      <dgm:prSet presAssocID="{4A51D7FD-4EB5-41D1-8962-E5DDB76E9A71}" presName="spaceRect" presStyleCnt="0"/>
      <dgm:spPr/>
    </dgm:pt>
    <dgm:pt modelId="{297765FF-C563-48E9-9F5D-4271B3295377}" type="pres">
      <dgm:prSet presAssocID="{4A51D7FD-4EB5-41D1-8962-E5DDB76E9A7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2ACC769-AD32-4E3E-9354-B47722F73720}" type="presOf" srcId="{4C99267D-318A-48FD-9839-05597B874976}" destId="{61D5F37B-8A79-4798-989E-22FCC2A41D43}" srcOrd="0" destOrd="0" presId="urn:microsoft.com/office/officeart/2018/2/layout/IconVerticalSolidList"/>
    <dgm:cxn modelId="{C3CB09B0-F0D7-4E0A-B33C-9C5F172C077D}" type="presOf" srcId="{75FFE87A-9961-4A74-ADF9-F7244E5433A3}" destId="{91378E26-0934-475F-AAF7-24E0F7279914}" srcOrd="0" destOrd="0" presId="urn:microsoft.com/office/officeart/2018/2/layout/IconVerticalSolidList"/>
    <dgm:cxn modelId="{9D4028B6-BB0E-478A-BCB1-1EC84E352DB9}" srcId="{75FFE87A-9961-4A74-ADF9-F7244E5433A3}" destId="{4C99267D-318A-48FD-9839-05597B874976}" srcOrd="0" destOrd="0" parTransId="{3D538C2F-D6C9-404D-93B8-0BB3BAFCA2F3}" sibTransId="{06311F34-D5B8-412D-8EC7-E6FCE029541D}"/>
    <dgm:cxn modelId="{9159B1CD-6326-40B2-AE23-DE7607DC6A76}" type="presOf" srcId="{4A51D7FD-4EB5-41D1-8962-E5DDB76E9A71}" destId="{297765FF-C563-48E9-9F5D-4271B3295377}" srcOrd="0" destOrd="0" presId="urn:microsoft.com/office/officeart/2018/2/layout/IconVerticalSolidList"/>
    <dgm:cxn modelId="{DB289DD5-5A51-4D44-82A3-D04AB9A0322E}" srcId="{75FFE87A-9961-4A74-ADF9-F7244E5433A3}" destId="{4A51D7FD-4EB5-41D1-8962-E5DDB76E9A71}" srcOrd="1" destOrd="0" parTransId="{7E9ED33E-2DF3-4048-8597-582459BF634A}" sibTransId="{8FEE1DAF-E743-48A2-8AF6-E936CB7BFAF0}"/>
    <dgm:cxn modelId="{BC6D4FE4-E218-4522-BA0A-5B8A0CF8B054}" type="presParOf" srcId="{91378E26-0934-475F-AAF7-24E0F7279914}" destId="{9EE73062-9D08-4602-BAC3-9C55ED22BAC5}" srcOrd="0" destOrd="0" presId="urn:microsoft.com/office/officeart/2018/2/layout/IconVerticalSolidList"/>
    <dgm:cxn modelId="{064A5B80-A959-45C6-BBF5-CDA665143337}" type="presParOf" srcId="{9EE73062-9D08-4602-BAC3-9C55ED22BAC5}" destId="{826193E8-620D-4E2C-AB52-4DA5C0D5F1C2}" srcOrd="0" destOrd="0" presId="urn:microsoft.com/office/officeart/2018/2/layout/IconVerticalSolidList"/>
    <dgm:cxn modelId="{57B53263-93E4-4D92-9DB9-0BE40616EADF}" type="presParOf" srcId="{9EE73062-9D08-4602-BAC3-9C55ED22BAC5}" destId="{63ADCD00-4179-47DD-BC22-CBEFB34BD636}" srcOrd="1" destOrd="0" presId="urn:microsoft.com/office/officeart/2018/2/layout/IconVerticalSolidList"/>
    <dgm:cxn modelId="{89D2EDD5-8B89-4770-81CB-C8E4ED43BE75}" type="presParOf" srcId="{9EE73062-9D08-4602-BAC3-9C55ED22BAC5}" destId="{37CA5E16-4155-4717-BC38-79F2C2669EE2}" srcOrd="2" destOrd="0" presId="urn:microsoft.com/office/officeart/2018/2/layout/IconVerticalSolidList"/>
    <dgm:cxn modelId="{359CB5D5-A0EE-4A58-9C14-5CF8229C0A67}" type="presParOf" srcId="{9EE73062-9D08-4602-BAC3-9C55ED22BAC5}" destId="{61D5F37B-8A79-4798-989E-22FCC2A41D43}" srcOrd="3" destOrd="0" presId="urn:microsoft.com/office/officeart/2018/2/layout/IconVerticalSolidList"/>
    <dgm:cxn modelId="{68DEC72E-6A1B-4520-B959-A2A98843C54C}" type="presParOf" srcId="{91378E26-0934-475F-AAF7-24E0F7279914}" destId="{850B46F2-BDE2-4CD2-A535-4230E3FF1A75}" srcOrd="1" destOrd="0" presId="urn:microsoft.com/office/officeart/2018/2/layout/IconVerticalSolidList"/>
    <dgm:cxn modelId="{03ABA560-7162-427A-A6D5-7C5F1AB808E2}" type="presParOf" srcId="{91378E26-0934-475F-AAF7-24E0F7279914}" destId="{292486D3-3E43-4ED4-8F05-9388B8C94ECD}" srcOrd="2" destOrd="0" presId="urn:microsoft.com/office/officeart/2018/2/layout/IconVerticalSolidList"/>
    <dgm:cxn modelId="{1D612A79-B3DF-40D7-8F30-CD3801A01E0D}" type="presParOf" srcId="{292486D3-3E43-4ED4-8F05-9388B8C94ECD}" destId="{19FF1576-59F5-4B99-9E16-B14011F9D984}" srcOrd="0" destOrd="0" presId="urn:microsoft.com/office/officeart/2018/2/layout/IconVerticalSolidList"/>
    <dgm:cxn modelId="{3885295C-95BC-4208-87E0-E224FCF98281}" type="presParOf" srcId="{292486D3-3E43-4ED4-8F05-9388B8C94ECD}" destId="{070FB654-94D7-4D84-ADC3-C728E872C0DA}" srcOrd="1" destOrd="0" presId="urn:microsoft.com/office/officeart/2018/2/layout/IconVerticalSolidList"/>
    <dgm:cxn modelId="{050BC61D-C170-448B-922A-87D1D0FE681D}" type="presParOf" srcId="{292486D3-3E43-4ED4-8F05-9388B8C94ECD}" destId="{C23E6743-A2D7-4CED-8F5B-05F8D7241B02}" srcOrd="2" destOrd="0" presId="urn:microsoft.com/office/officeart/2018/2/layout/IconVerticalSolidList"/>
    <dgm:cxn modelId="{1B1FB853-A846-4ED8-8DAE-D80DBC7328FD}" type="presParOf" srcId="{292486D3-3E43-4ED4-8F05-9388B8C94ECD}" destId="{297765FF-C563-48E9-9F5D-4271B32953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90D0F-8230-4C10-AA02-C78F9B0C450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EB5059-1F86-4F4B-8D0C-29FECCC8DB85}">
      <dgm:prSet/>
      <dgm:spPr/>
      <dgm:t>
        <a:bodyPr/>
        <a:lstStyle/>
        <a:p>
          <a:endParaRPr lang="en-US" dirty="0"/>
        </a:p>
      </dgm:t>
    </dgm:pt>
    <dgm:pt modelId="{E02A531A-9687-4DDF-AF8A-7100B1F321C2}" type="parTrans" cxnId="{E5FB929D-1783-4F0B-AD3F-D9E02EB0F2CE}">
      <dgm:prSet/>
      <dgm:spPr/>
      <dgm:t>
        <a:bodyPr/>
        <a:lstStyle/>
        <a:p>
          <a:endParaRPr lang="en-US"/>
        </a:p>
      </dgm:t>
    </dgm:pt>
    <dgm:pt modelId="{61D39DE4-6581-4590-8B7A-90EEF593448E}" type="sibTrans" cxnId="{E5FB929D-1783-4F0B-AD3F-D9E02EB0F2CE}">
      <dgm:prSet/>
      <dgm:spPr/>
      <dgm:t>
        <a:bodyPr/>
        <a:lstStyle/>
        <a:p>
          <a:endParaRPr lang="en-US"/>
        </a:p>
      </dgm:t>
    </dgm:pt>
    <dgm:pt modelId="{0AEA92EB-F093-4E53-B04A-517DF0FC0F5B}">
      <dgm:prSet custT="1"/>
      <dgm:spPr/>
      <dgm:t>
        <a:bodyPr/>
        <a:lstStyle/>
        <a:p>
          <a:r>
            <a:rPr lang="en-US" sz="3600" b="1" dirty="0"/>
            <a:t>Microsoft 365 Education customers</a:t>
          </a:r>
        </a:p>
        <a:p>
          <a:r>
            <a:rPr lang="en-US" sz="3600" b="1" dirty="0">
              <a:hlinkClick xmlns:r="http://schemas.openxmlformats.org/officeDocument/2006/relationships" r:id="rId1"/>
            </a:rPr>
            <a:t>https://forms.office.com</a:t>
          </a:r>
          <a:r>
            <a:rPr lang="en-US" sz="3600" b="1" dirty="0"/>
            <a:t>  </a:t>
          </a:r>
        </a:p>
        <a:p>
          <a:endParaRPr lang="en-US" sz="3700" b="1" dirty="0"/>
        </a:p>
      </dgm:t>
    </dgm:pt>
    <dgm:pt modelId="{FA8BAAD0-6DD9-4410-A305-B76C9E5095F6}" type="parTrans" cxnId="{DB584E9B-4872-45AE-A904-407A6C4A5F98}">
      <dgm:prSet/>
      <dgm:spPr/>
      <dgm:t>
        <a:bodyPr/>
        <a:lstStyle/>
        <a:p>
          <a:endParaRPr lang="en-US"/>
        </a:p>
      </dgm:t>
    </dgm:pt>
    <dgm:pt modelId="{EC61161A-76FB-4A4B-B93F-E017B547E9A4}" type="sibTrans" cxnId="{DB584E9B-4872-45AE-A904-407A6C4A5F98}">
      <dgm:prSet/>
      <dgm:spPr/>
      <dgm:t>
        <a:bodyPr/>
        <a:lstStyle/>
        <a:p>
          <a:endParaRPr lang="en-US"/>
        </a:p>
      </dgm:t>
    </dgm:pt>
    <dgm:pt modelId="{62D27805-F90A-403E-9CF6-CC4D211A4883}">
      <dgm:prSet custT="1"/>
      <dgm:spPr/>
      <dgm:t>
        <a:bodyPr/>
        <a:lstStyle/>
        <a:p>
          <a:r>
            <a:rPr lang="en-US" sz="3600" b="1" dirty="0"/>
            <a:t>Users with a personal Microsoft Account </a:t>
          </a:r>
          <a:r>
            <a:rPr lang="en-US" sz="3200" b="0" dirty="0"/>
            <a:t>(Hotmail, Live, or Outlook.com)</a:t>
          </a:r>
        </a:p>
        <a:p>
          <a:r>
            <a:rPr lang="en-US" sz="3600" b="1" dirty="0">
              <a:hlinkClick xmlns:r="http://schemas.openxmlformats.org/officeDocument/2006/relationships" r:id="rId2"/>
            </a:rPr>
            <a:t>https://office.com</a:t>
          </a:r>
          <a:r>
            <a:rPr lang="en-US" sz="3600" b="1" dirty="0"/>
            <a:t> </a:t>
          </a:r>
        </a:p>
      </dgm:t>
    </dgm:pt>
    <dgm:pt modelId="{9F3E5820-B3B8-4589-96C6-430D48E34E7A}" type="parTrans" cxnId="{C7D6598C-BE73-41BD-8B15-CD852D626604}">
      <dgm:prSet/>
      <dgm:spPr/>
      <dgm:t>
        <a:bodyPr/>
        <a:lstStyle/>
        <a:p>
          <a:endParaRPr lang="en-US"/>
        </a:p>
      </dgm:t>
    </dgm:pt>
    <dgm:pt modelId="{35BCB576-1B30-4070-94DC-94979F394A6C}" type="sibTrans" cxnId="{C7D6598C-BE73-41BD-8B15-CD852D626604}">
      <dgm:prSet/>
      <dgm:spPr/>
      <dgm:t>
        <a:bodyPr/>
        <a:lstStyle/>
        <a:p>
          <a:endParaRPr lang="en-US"/>
        </a:p>
      </dgm:t>
    </dgm:pt>
    <dgm:pt modelId="{FB3B477F-3F89-459E-A69D-49A836594179}" type="pres">
      <dgm:prSet presAssocID="{D7F90D0F-8230-4C10-AA02-C78F9B0C4507}" presName="vert0" presStyleCnt="0">
        <dgm:presLayoutVars>
          <dgm:dir/>
          <dgm:animOne val="branch"/>
          <dgm:animLvl val="lvl"/>
        </dgm:presLayoutVars>
      </dgm:prSet>
      <dgm:spPr/>
    </dgm:pt>
    <dgm:pt modelId="{9B12E1AF-9CFC-477C-B044-98AEC19CC456}" type="pres">
      <dgm:prSet presAssocID="{F1EB5059-1F86-4F4B-8D0C-29FECCC8DB85}" presName="thickLine" presStyleLbl="alignNode1" presStyleIdx="0" presStyleCnt="1"/>
      <dgm:spPr/>
    </dgm:pt>
    <dgm:pt modelId="{01968560-AF15-40C5-A5D4-6B83677DDE58}" type="pres">
      <dgm:prSet presAssocID="{F1EB5059-1F86-4F4B-8D0C-29FECCC8DB85}" presName="horz1" presStyleCnt="0"/>
      <dgm:spPr/>
    </dgm:pt>
    <dgm:pt modelId="{71AE802E-582C-4AA0-AFAF-1BBAFEC4BF56}" type="pres">
      <dgm:prSet presAssocID="{F1EB5059-1F86-4F4B-8D0C-29FECCC8DB85}" presName="tx1" presStyleLbl="revTx" presStyleIdx="0" presStyleCnt="3"/>
      <dgm:spPr/>
    </dgm:pt>
    <dgm:pt modelId="{2F4D0EEE-B9E2-419D-95BF-EDB2DDAE0317}" type="pres">
      <dgm:prSet presAssocID="{F1EB5059-1F86-4F4B-8D0C-29FECCC8DB85}" presName="vert1" presStyleCnt="0"/>
      <dgm:spPr/>
    </dgm:pt>
    <dgm:pt modelId="{10C3CFFB-86A6-44CC-B6EF-A44ACCF00BC5}" type="pres">
      <dgm:prSet presAssocID="{0AEA92EB-F093-4E53-B04A-517DF0FC0F5B}" presName="vertSpace2a" presStyleCnt="0"/>
      <dgm:spPr/>
    </dgm:pt>
    <dgm:pt modelId="{088D1B3B-D732-4CA2-BD90-72ED9B4A105F}" type="pres">
      <dgm:prSet presAssocID="{0AEA92EB-F093-4E53-B04A-517DF0FC0F5B}" presName="horz2" presStyleCnt="0"/>
      <dgm:spPr/>
    </dgm:pt>
    <dgm:pt modelId="{6B973455-364E-48CD-8263-4F426283234E}" type="pres">
      <dgm:prSet presAssocID="{0AEA92EB-F093-4E53-B04A-517DF0FC0F5B}" presName="horzSpace2" presStyleCnt="0"/>
      <dgm:spPr/>
    </dgm:pt>
    <dgm:pt modelId="{C114C99B-F21F-4E44-BD0C-C1800DF133AD}" type="pres">
      <dgm:prSet presAssocID="{0AEA92EB-F093-4E53-B04A-517DF0FC0F5B}" presName="tx2" presStyleLbl="revTx" presStyleIdx="1" presStyleCnt="3" custScaleX="245370"/>
      <dgm:spPr/>
    </dgm:pt>
    <dgm:pt modelId="{3F200390-29A8-4449-BA40-A66D79AA6F75}" type="pres">
      <dgm:prSet presAssocID="{0AEA92EB-F093-4E53-B04A-517DF0FC0F5B}" presName="vert2" presStyleCnt="0"/>
      <dgm:spPr/>
    </dgm:pt>
    <dgm:pt modelId="{D084A5C9-5B52-4C7B-B6CF-795D9A249A68}" type="pres">
      <dgm:prSet presAssocID="{0AEA92EB-F093-4E53-B04A-517DF0FC0F5B}" presName="thinLine2b" presStyleLbl="callout" presStyleIdx="0" presStyleCnt="2"/>
      <dgm:spPr/>
    </dgm:pt>
    <dgm:pt modelId="{A1F32982-F8C7-4981-B783-60D727480004}" type="pres">
      <dgm:prSet presAssocID="{0AEA92EB-F093-4E53-B04A-517DF0FC0F5B}" presName="vertSpace2b" presStyleCnt="0"/>
      <dgm:spPr/>
    </dgm:pt>
    <dgm:pt modelId="{4AEDFC0E-63D2-4F09-8EA2-E092B36EDF0E}" type="pres">
      <dgm:prSet presAssocID="{62D27805-F90A-403E-9CF6-CC4D211A4883}" presName="horz2" presStyleCnt="0"/>
      <dgm:spPr/>
    </dgm:pt>
    <dgm:pt modelId="{6B1FB14E-335C-4E1A-B4AD-D5BE8B037A52}" type="pres">
      <dgm:prSet presAssocID="{62D27805-F90A-403E-9CF6-CC4D211A4883}" presName="horzSpace2" presStyleCnt="0"/>
      <dgm:spPr/>
    </dgm:pt>
    <dgm:pt modelId="{6E81CC16-F56A-4A43-AD74-FB467444D41B}" type="pres">
      <dgm:prSet presAssocID="{62D27805-F90A-403E-9CF6-CC4D211A4883}" presName="tx2" presStyleLbl="revTx" presStyleIdx="2" presStyleCnt="3" custScaleX="229255"/>
      <dgm:spPr/>
    </dgm:pt>
    <dgm:pt modelId="{3DD28FFC-40EA-40AE-9EB5-64AE2B88F1E1}" type="pres">
      <dgm:prSet presAssocID="{62D27805-F90A-403E-9CF6-CC4D211A4883}" presName="vert2" presStyleCnt="0"/>
      <dgm:spPr/>
    </dgm:pt>
    <dgm:pt modelId="{8FE4325E-9591-434F-8D93-45D5872F1412}" type="pres">
      <dgm:prSet presAssocID="{62D27805-F90A-403E-9CF6-CC4D211A4883}" presName="thinLine2b" presStyleLbl="callout" presStyleIdx="1" presStyleCnt="2"/>
      <dgm:spPr/>
    </dgm:pt>
    <dgm:pt modelId="{AFA7D91A-A68A-4784-B364-AA01F4759BAB}" type="pres">
      <dgm:prSet presAssocID="{62D27805-F90A-403E-9CF6-CC4D211A4883}" presName="vertSpace2b" presStyleCnt="0"/>
      <dgm:spPr/>
    </dgm:pt>
  </dgm:ptLst>
  <dgm:cxnLst>
    <dgm:cxn modelId="{D2CA5B22-C371-4207-8DFD-16B4AE5FDCA9}" type="presOf" srcId="{F1EB5059-1F86-4F4B-8D0C-29FECCC8DB85}" destId="{71AE802E-582C-4AA0-AFAF-1BBAFEC4BF56}" srcOrd="0" destOrd="0" presId="urn:microsoft.com/office/officeart/2008/layout/LinedList"/>
    <dgm:cxn modelId="{01D23943-9CF7-42F4-97B8-8B278E891F29}" type="presOf" srcId="{D7F90D0F-8230-4C10-AA02-C78F9B0C4507}" destId="{FB3B477F-3F89-459E-A69D-49A836594179}" srcOrd="0" destOrd="0" presId="urn:microsoft.com/office/officeart/2008/layout/LinedList"/>
    <dgm:cxn modelId="{E901B67F-6245-4B8D-BB3F-C4BC613560E0}" type="presOf" srcId="{0AEA92EB-F093-4E53-B04A-517DF0FC0F5B}" destId="{C114C99B-F21F-4E44-BD0C-C1800DF133AD}" srcOrd="0" destOrd="0" presId="urn:microsoft.com/office/officeart/2008/layout/LinedList"/>
    <dgm:cxn modelId="{C7D6598C-BE73-41BD-8B15-CD852D626604}" srcId="{F1EB5059-1F86-4F4B-8D0C-29FECCC8DB85}" destId="{62D27805-F90A-403E-9CF6-CC4D211A4883}" srcOrd="1" destOrd="0" parTransId="{9F3E5820-B3B8-4589-96C6-430D48E34E7A}" sibTransId="{35BCB576-1B30-4070-94DC-94979F394A6C}"/>
    <dgm:cxn modelId="{DB584E9B-4872-45AE-A904-407A6C4A5F98}" srcId="{F1EB5059-1F86-4F4B-8D0C-29FECCC8DB85}" destId="{0AEA92EB-F093-4E53-B04A-517DF0FC0F5B}" srcOrd="0" destOrd="0" parTransId="{FA8BAAD0-6DD9-4410-A305-B76C9E5095F6}" sibTransId="{EC61161A-76FB-4A4B-B93F-E017B547E9A4}"/>
    <dgm:cxn modelId="{E5FB929D-1783-4F0B-AD3F-D9E02EB0F2CE}" srcId="{D7F90D0F-8230-4C10-AA02-C78F9B0C4507}" destId="{F1EB5059-1F86-4F4B-8D0C-29FECCC8DB85}" srcOrd="0" destOrd="0" parTransId="{E02A531A-9687-4DDF-AF8A-7100B1F321C2}" sibTransId="{61D39DE4-6581-4590-8B7A-90EEF593448E}"/>
    <dgm:cxn modelId="{9FFACCBF-1FB5-41A4-9866-0D9163717D5E}" type="presOf" srcId="{62D27805-F90A-403E-9CF6-CC4D211A4883}" destId="{6E81CC16-F56A-4A43-AD74-FB467444D41B}" srcOrd="0" destOrd="0" presId="urn:microsoft.com/office/officeart/2008/layout/LinedList"/>
    <dgm:cxn modelId="{C1C9324C-E3A8-44DD-9154-8D5C53AF3554}" type="presParOf" srcId="{FB3B477F-3F89-459E-A69D-49A836594179}" destId="{9B12E1AF-9CFC-477C-B044-98AEC19CC456}" srcOrd="0" destOrd="0" presId="urn:microsoft.com/office/officeart/2008/layout/LinedList"/>
    <dgm:cxn modelId="{D3DBCAAA-7E7E-4E31-A8EF-D829C94108A5}" type="presParOf" srcId="{FB3B477F-3F89-459E-A69D-49A836594179}" destId="{01968560-AF15-40C5-A5D4-6B83677DDE58}" srcOrd="1" destOrd="0" presId="urn:microsoft.com/office/officeart/2008/layout/LinedList"/>
    <dgm:cxn modelId="{6C11A97C-E36C-40B1-BF24-2768E6265BC3}" type="presParOf" srcId="{01968560-AF15-40C5-A5D4-6B83677DDE58}" destId="{71AE802E-582C-4AA0-AFAF-1BBAFEC4BF56}" srcOrd="0" destOrd="0" presId="urn:microsoft.com/office/officeart/2008/layout/LinedList"/>
    <dgm:cxn modelId="{320E0D58-9FC4-4E9B-A1A9-114391709414}" type="presParOf" srcId="{01968560-AF15-40C5-A5D4-6B83677DDE58}" destId="{2F4D0EEE-B9E2-419D-95BF-EDB2DDAE0317}" srcOrd="1" destOrd="0" presId="urn:microsoft.com/office/officeart/2008/layout/LinedList"/>
    <dgm:cxn modelId="{E22DCC1A-8485-4D48-A99E-E4530DE559F3}" type="presParOf" srcId="{2F4D0EEE-B9E2-419D-95BF-EDB2DDAE0317}" destId="{10C3CFFB-86A6-44CC-B6EF-A44ACCF00BC5}" srcOrd="0" destOrd="0" presId="urn:microsoft.com/office/officeart/2008/layout/LinedList"/>
    <dgm:cxn modelId="{AC58CC12-5847-4735-92D2-A2D9FF9AE11B}" type="presParOf" srcId="{2F4D0EEE-B9E2-419D-95BF-EDB2DDAE0317}" destId="{088D1B3B-D732-4CA2-BD90-72ED9B4A105F}" srcOrd="1" destOrd="0" presId="urn:microsoft.com/office/officeart/2008/layout/LinedList"/>
    <dgm:cxn modelId="{8C8776DF-C3D3-4458-AF75-1D8CDD6A5A2D}" type="presParOf" srcId="{088D1B3B-D732-4CA2-BD90-72ED9B4A105F}" destId="{6B973455-364E-48CD-8263-4F426283234E}" srcOrd="0" destOrd="0" presId="urn:microsoft.com/office/officeart/2008/layout/LinedList"/>
    <dgm:cxn modelId="{68B89F5C-93B1-40A3-B377-E93E1B9C6518}" type="presParOf" srcId="{088D1B3B-D732-4CA2-BD90-72ED9B4A105F}" destId="{C114C99B-F21F-4E44-BD0C-C1800DF133AD}" srcOrd="1" destOrd="0" presId="urn:microsoft.com/office/officeart/2008/layout/LinedList"/>
    <dgm:cxn modelId="{5978FC52-FB3E-4610-9A47-BAAFC28A9F16}" type="presParOf" srcId="{088D1B3B-D732-4CA2-BD90-72ED9B4A105F}" destId="{3F200390-29A8-4449-BA40-A66D79AA6F75}" srcOrd="2" destOrd="0" presId="urn:microsoft.com/office/officeart/2008/layout/LinedList"/>
    <dgm:cxn modelId="{8B7523BE-2783-42F3-A59E-7A23B9642736}" type="presParOf" srcId="{2F4D0EEE-B9E2-419D-95BF-EDB2DDAE0317}" destId="{D084A5C9-5B52-4C7B-B6CF-795D9A249A68}" srcOrd="2" destOrd="0" presId="urn:microsoft.com/office/officeart/2008/layout/LinedList"/>
    <dgm:cxn modelId="{5BD65E6B-9F43-4A87-8C31-E92B9FE5A494}" type="presParOf" srcId="{2F4D0EEE-B9E2-419D-95BF-EDB2DDAE0317}" destId="{A1F32982-F8C7-4981-B783-60D727480004}" srcOrd="3" destOrd="0" presId="urn:microsoft.com/office/officeart/2008/layout/LinedList"/>
    <dgm:cxn modelId="{6884A927-612A-4CF0-BD44-8A00D8808D62}" type="presParOf" srcId="{2F4D0EEE-B9E2-419D-95BF-EDB2DDAE0317}" destId="{4AEDFC0E-63D2-4F09-8EA2-E092B36EDF0E}" srcOrd="4" destOrd="0" presId="urn:microsoft.com/office/officeart/2008/layout/LinedList"/>
    <dgm:cxn modelId="{7AFFC1C1-2518-43A1-8C60-F99BBE5EBCE2}" type="presParOf" srcId="{4AEDFC0E-63D2-4F09-8EA2-E092B36EDF0E}" destId="{6B1FB14E-335C-4E1A-B4AD-D5BE8B037A52}" srcOrd="0" destOrd="0" presId="urn:microsoft.com/office/officeart/2008/layout/LinedList"/>
    <dgm:cxn modelId="{F6B12D7C-8C15-4258-9EF7-CF23E94AA5C0}" type="presParOf" srcId="{4AEDFC0E-63D2-4F09-8EA2-E092B36EDF0E}" destId="{6E81CC16-F56A-4A43-AD74-FB467444D41B}" srcOrd="1" destOrd="0" presId="urn:microsoft.com/office/officeart/2008/layout/LinedList"/>
    <dgm:cxn modelId="{C9095888-4676-4881-9652-A98EDCDBBDD3}" type="presParOf" srcId="{4AEDFC0E-63D2-4F09-8EA2-E092B36EDF0E}" destId="{3DD28FFC-40EA-40AE-9EB5-64AE2B88F1E1}" srcOrd="2" destOrd="0" presId="urn:microsoft.com/office/officeart/2008/layout/LinedList"/>
    <dgm:cxn modelId="{AEC7F515-AEDE-44C0-B9F4-2D0638F2455C}" type="presParOf" srcId="{2F4D0EEE-B9E2-419D-95BF-EDB2DDAE0317}" destId="{8FE4325E-9591-434F-8D93-45D5872F1412}" srcOrd="5" destOrd="0" presId="urn:microsoft.com/office/officeart/2008/layout/LinedList"/>
    <dgm:cxn modelId="{A3EA6860-4C22-4BD0-B494-FD88AD16DC0A}" type="presParOf" srcId="{2F4D0EEE-B9E2-419D-95BF-EDB2DDAE0317}" destId="{AFA7D91A-A68A-4784-B364-AA01F4759BA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93E8-620D-4E2C-AB52-4DA5C0D5F1C2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DCD00-4179-47DD-BC22-CBEFB34BD636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5F37B-8A79-4798-989E-22FCC2A41D43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Use FORMS to collect feedback, conduct surveys, collect contact details, etc.</a:t>
          </a:r>
        </a:p>
      </dsp:txBody>
      <dsp:txXfrm>
        <a:off x="2043221" y="958220"/>
        <a:ext cx="4545469" cy="1769022"/>
      </dsp:txXfrm>
    </dsp:sp>
    <dsp:sp modelId="{19FF1576-59F5-4B99-9E16-B14011F9D984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B654-94D7-4D84-ADC3-C728E872C0DA}">
      <dsp:nvSpPr>
        <dsp:cNvPr id="0" name=""/>
        <dsp:cNvSpPr/>
      </dsp:nvSpPr>
      <dsp:spPr>
        <a:xfrm>
          <a:off x="514765" y="3618172"/>
          <a:ext cx="1013690" cy="87167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765FF-C563-48E9-9F5D-4271B3295377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Use QUIZ if you want to assess learning and provide instant results and feedback</a:t>
          </a:r>
        </a:p>
      </dsp:txBody>
      <dsp:txXfrm>
        <a:off x="2043221" y="3169499"/>
        <a:ext cx="4545469" cy="1769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2E1AF-9CFC-477C-B044-98AEC19CC456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802E-582C-4AA0-AFAF-1BBAFEC4BF56}">
      <dsp:nvSpPr>
        <dsp:cNvPr id="0" name=""/>
        <dsp:cNvSpPr/>
      </dsp:nvSpPr>
      <dsp:spPr>
        <a:xfrm>
          <a:off x="0" y="2492"/>
          <a:ext cx="606170" cy="510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492"/>
        <a:ext cx="606170" cy="5100414"/>
      </dsp:txXfrm>
    </dsp:sp>
    <dsp:sp modelId="{C114C99B-F21F-4E44-BD0C-C1800DF133AD}">
      <dsp:nvSpPr>
        <dsp:cNvPr id="0" name=""/>
        <dsp:cNvSpPr/>
      </dsp:nvSpPr>
      <dsp:spPr>
        <a:xfrm>
          <a:off x="651633" y="121037"/>
          <a:ext cx="5837892" cy="237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Microsoft 365 Education customers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hlinkClick xmlns:r="http://schemas.openxmlformats.org/officeDocument/2006/relationships" r:id="rId1"/>
            </a:rPr>
            <a:t>https://forms.office.com</a:t>
          </a:r>
          <a:r>
            <a:rPr lang="en-US" sz="3600" b="1" kern="1200" dirty="0"/>
            <a:t>  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b="1" kern="1200" dirty="0"/>
        </a:p>
      </dsp:txBody>
      <dsp:txXfrm>
        <a:off x="651633" y="121037"/>
        <a:ext cx="5837892" cy="2370895"/>
      </dsp:txXfrm>
    </dsp:sp>
    <dsp:sp modelId="{D084A5C9-5B52-4C7B-B6CF-795D9A249A68}">
      <dsp:nvSpPr>
        <dsp:cNvPr id="0" name=""/>
        <dsp:cNvSpPr/>
      </dsp:nvSpPr>
      <dsp:spPr>
        <a:xfrm>
          <a:off x="606170" y="2491933"/>
          <a:ext cx="24246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1CC16-F56A-4A43-AD74-FB467444D41B}">
      <dsp:nvSpPr>
        <dsp:cNvPr id="0" name=""/>
        <dsp:cNvSpPr/>
      </dsp:nvSpPr>
      <dsp:spPr>
        <a:xfrm>
          <a:off x="651633" y="2610478"/>
          <a:ext cx="5454481" cy="237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Users with a personal Microsoft Account </a:t>
          </a:r>
          <a:r>
            <a:rPr lang="en-US" sz="3200" b="0" kern="1200" dirty="0"/>
            <a:t>(Hotmail, Live, or Outlook.com)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hlinkClick xmlns:r="http://schemas.openxmlformats.org/officeDocument/2006/relationships" r:id="rId2"/>
            </a:rPr>
            <a:t>https://office.com</a:t>
          </a:r>
          <a:r>
            <a:rPr lang="en-US" sz="3600" b="1" kern="1200" dirty="0"/>
            <a:t> </a:t>
          </a:r>
        </a:p>
      </dsp:txBody>
      <dsp:txXfrm>
        <a:off x="651633" y="2610478"/>
        <a:ext cx="5454481" cy="2370895"/>
      </dsp:txXfrm>
    </dsp:sp>
    <dsp:sp modelId="{8FE4325E-9591-434F-8D93-45D5872F1412}">
      <dsp:nvSpPr>
        <dsp:cNvPr id="0" name=""/>
        <dsp:cNvSpPr/>
      </dsp:nvSpPr>
      <dsp:spPr>
        <a:xfrm>
          <a:off x="606170" y="4981373"/>
          <a:ext cx="24246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B5DE2-6043-45BD-84E5-9F1FD76D110B}" type="datetimeFigureOut">
              <a:rPr lang="en-US" smtClean="0"/>
              <a:t>2020/06/18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AE25-0748-405A-9C08-265192AB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1A44-B9A5-4195-8378-B0F3CE6D1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3EC6C-1656-4F9E-9513-C6900CD8E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99EE8-9C96-4022-B772-ECCC3C49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C7AD-CAF6-4A62-9A8C-F2F737DFD4E9}" type="datetime1">
              <a:rPr lang="en-US" smtClean="0"/>
              <a:t>2020/06/18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E34E1-8873-4CDF-9DBD-C9CAB319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55B3-8664-4EAA-823D-29BC94FF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74B4-B6A4-45A1-907F-9CF12FD7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7D8EF-FC21-4682-B3C1-BE944A3CD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5CEF-ABCB-434E-956C-B7FB536A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F1A5-8631-484A-8115-C31CE7420B22}" type="datetime1">
              <a:rPr lang="en-US" smtClean="0"/>
              <a:t>2020/06/18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8A70-1AC4-4839-BDF8-3923FD37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1802-645A-4C96-919A-8840ACC0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6D62C-40FE-4204-8AB4-65E14E6C9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96052-6770-4BD1-995B-CE8B05A60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37A5-37A2-4145-9E59-D1C68446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CF6A-DCF2-4A18-BA8D-653151370D6E}" type="datetime1">
              <a:rPr lang="en-US" smtClean="0"/>
              <a:t>2020/06/18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DA00A-AAE2-4AAF-9A5C-C1E180BD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DC87-20DC-4B10-A321-06DE95C8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2982-B201-4277-AF0E-60AABA74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68F2-B4BB-4408-8B9B-17B3BB27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B7E9D-B078-4EAC-AFC8-5F9A136B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EB74-2B42-492F-B807-3C22DEDF85CA}" type="datetime1">
              <a:rPr lang="en-US" smtClean="0"/>
              <a:t>2020/06/18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77BDD-FBD2-4EE3-8FD6-66A05CE0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C48A5-0576-449B-ADA4-A6BA4E0F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36EE-1398-4EE2-A57F-E60E84CD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DC0D7-F10E-4E4C-83F2-3C2954637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1E99-6A2B-4CAC-94A2-78558BA2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F165-79FB-406B-B4B1-744F6995B96A}" type="datetime1">
              <a:rPr lang="en-US" smtClean="0"/>
              <a:t>2020/06/18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B42E-95E4-4C21-AFAA-C570D8C7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70B67-D820-4727-A2FE-C32A7E32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F883-4D6E-4EC9-81B0-F4F8AF7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D217-E644-459F-A9CA-5CA33D2E2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3D84E-CA34-471D-9E15-05E95FB66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C6802-540F-4585-A8AA-9FCE9930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8935-55A6-479E-A384-833245001C50}" type="datetime1">
              <a:rPr lang="en-US" smtClean="0"/>
              <a:t>2020/06/18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DC3E8-45C8-4859-9382-088ED037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54FFB-3509-4765-A60E-591898A5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59CE-5C25-4442-8043-EDE7C0F8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A5C49-3FFA-4E35-B2D2-8F802570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DE0FA-272C-437A-A663-4226A1A09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895FA-FBC0-4B5E-A3C8-47C8F670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89F26-E678-46AA-96E3-7DA641663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3C071-EEA9-4750-ACDA-AB070CF5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F07F-8F1E-49DD-B387-4C88DC0422E9}" type="datetime1">
              <a:rPr lang="en-US" smtClean="0"/>
              <a:t>2020/06/18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E0ABF-3B33-4393-80F9-7579502E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721D3-AD65-4B1F-A162-B5747C33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E322-C64C-440C-B039-C006AA57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63D7A-80DA-4D22-8F04-3CB4524D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F62-BDEB-4E7E-B57D-20EF77F971B6}" type="datetime1">
              <a:rPr lang="en-US" smtClean="0"/>
              <a:t>2020/06/18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5C4B1-5389-4BCD-ACAD-21693261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AEFD4-BAC3-4B36-8B65-16F34C55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A35FA-193F-4419-852F-5F7C5743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233F-9BE8-4CAE-A4D9-4B39BE633B22}" type="datetime1">
              <a:rPr lang="en-US" smtClean="0"/>
              <a:t>2020/06/18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9ACDA-6EAD-4259-ACFA-C904F2EF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49305-024A-417D-8794-6D925C7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3580-16FA-445E-9204-14953617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A5E2-2D7B-4B6A-AB11-3E07762D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82379-DAD1-49FD-A94A-E6E560C69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F3D3B-29D2-47AF-87E0-8FE05403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13E-D630-453F-B5BE-A82DAE3DCE97}" type="datetime1">
              <a:rPr lang="en-US" smtClean="0"/>
              <a:t>2020/06/18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4103E-049C-4535-B8F1-DD35100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0F399-1BA2-4F90-8791-02F5E5BF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C208-8DB7-40EB-A797-5A847882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ECC8E-311A-4472-AC1F-4232B586C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E3034-B6DC-4558-96D0-A6C6AB209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EC33D-90F6-4D1D-B64E-E7436E5F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A299B-AABC-4CBB-9CB8-5CF07C49F048}" type="datetime1">
              <a:rPr lang="en-US" smtClean="0"/>
              <a:t>2020/06/18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85D30-C22B-4EB9-A947-1792DCC6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8EC45-3064-468B-9ED1-4B422ABB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AE662-5C73-4F22-A78E-A829B3AC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6AB99-7F95-4187-ACF9-787431319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93C1B-4DA7-40E4-89D1-672500F65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6A3F4-950D-4AE6-839D-A27D2367E5FC}" type="datetime1">
              <a:rPr lang="en-US" smtClean="0"/>
              <a:t>2020/06/18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EC36E-32C0-4575-A0F8-45ACEFE77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E375-CF3D-484C-8422-0E6516F7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8C96-50DD-4621-BB22-483B6D9F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TvWQXYl_aV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J-JpiMTHlEY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ly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rms.offic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orms.offic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F92195F2-DE02-43AC-926E-FC3ACB5A8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A405EF-5E0B-438E-B8E0-5D281EBF4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613" y="2985802"/>
            <a:ext cx="3414373" cy="88639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Microsoft online Forms and Quizzes</a:t>
            </a:r>
          </a:p>
        </p:txBody>
      </p:sp>
    </p:spTree>
    <p:extLst>
      <p:ext uri="{BB962C8B-B14F-4D97-AF65-F5344CB8AC3E}">
        <p14:creationId xmlns:p14="http://schemas.microsoft.com/office/powerpoint/2010/main" val="931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DB01-453D-4788-B20E-35F8E0D3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" y="1240230"/>
            <a:ext cx="6954520" cy="538357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b"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/>
              <a:t>With the Form/Quiz visible, click the </a:t>
            </a:r>
            <a:r>
              <a:rPr lang="en-US" sz="3200" b="1" dirty="0">
                <a:solidFill>
                  <a:srgbClr val="FF0000"/>
                </a:solidFill>
              </a:rPr>
              <a:t>Share</a:t>
            </a:r>
            <a:r>
              <a:rPr lang="en-US" sz="3200" b="1" dirty="0"/>
              <a:t> button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/>
              <a:t>Make sure </a:t>
            </a:r>
            <a:r>
              <a:rPr lang="en-US" sz="3200" b="1" dirty="0">
                <a:solidFill>
                  <a:srgbClr val="FF0000"/>
                </a:solidFill>
              </a:rPr>
              <a:t>ANYONE WITH THE LINK CAN RESPOND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Copy</a:t>
            </a:r>
            <a:r>
              <a:rPr lang="en-US" sz="3200" b="1" dirty="0"/>
              <a:t> the Form/Quiz link and paste it  into your preferred medium to distribute </a:t>
            </a:r>
            <a:endParaRPr lang="en-US" sz="32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/>
              <a:t>You have 4 buttons which provide options for sharing your Form/Quiz: </a:t>
            </a:r>
            <a:r>
              <a:rPr lang="en-US" sz="3200" b="1" dirty="0">
                <a:solidFill>
                  <a:srgbClr val="FF0000"/>
                </a:solidFill>
              </a:rPr>
              <a:t>Link, QR Code, Embed, or Email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845DD6-C27D-4A1D-8FCB-C6C38CF0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69" y="1240231"/>
            <a:ext cx="4281763" cy="53990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A537AB-4042-4976-8E9A-A69B42AC28AB}"/>
              </a:ext>
            </a:extLst>
          </p:cNvPr>
          <p:cNvSpPr/>
          <p:nvPr/>
        </p:nvSpPr>
        <p:spPr>
          <a:xfrm>
            <a:off x="7508240" y="1676400"/>
            <a:ext cx="4111992" cy="589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58273A-DD71-4EA7-B272-9DD1CC152E7E}"/>
              </a:ext>
            </a:extLst>
          </p:cNvPr>
          <p:cNvSpPr/>
          <p:nvPr/>
        </p:nvSpPr>
        <p:spPr>
          <a:xfrm>
            <a:off x="7721600" y="2468881"/>
            <a:ext cx="3637280" cy="487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4A4DEE-E89D-4CE2-B192-150F78F1468D}"/>
              </a:ext>
            </a:extLst>
          </p:cNvPr>
          <p:cNvSpPr/>
          <p:nvPr/>
        </p:nvSpPr>
        <p:spPr>
          <a:xfrm>
            <a:off x="7508240" y="3304410"/>
            <a:ext cx="2621280" cy="589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7A04A-01E0-4780-AC8B-D632C491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EB804B-4B05-4BAE-9F58-75E14A4706DB}"/>
              </a:ext>
            </a:extLst>
          </p:cNvPr>
          <p:cNvSpPr txBox="1"/>
          <p:nvPr/>
        </p:nvSpPr>
        <p:spPr>
          <a:xfrm>
            <a:off x="2225040" y="273885"/>
            <a:ext cx="9215120" cy="7831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rgbClr val="0000FF"/>
                </a:solidFill>
              </a:rPr>
              <a:t>            Share your Form/Quiz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21CFFB-E3B3-4689-A846-2350FC8B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835" y="408166"/>
            <a:ext cx="1457325" cy="533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BA724C-7E22-4B02-971F-54D10EFF78F4}"/>
              </a:ext>
            </a:extLst>
          </p:cNvPr>
          <p:cNvSpPr/>
          <p:nvPr/>
        </p:nvSpPr>
        <p:spPr>
          <a:xfrm>
            <a:off x="8972550" y="409932"/>
            <a:ext cx="1457325" cy="510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Important message simple icon. Important message simple button ...">
            <a:extLst>
              <a:ext uri="{FF2B5EF4-FFF2-40B4-BE49-F238E27FC236}">
                <a16:creationId xmlns:a16="http://schemas.microsoft.com/office/drawing/2014/main" id="{4C4D62FF-105D-4B87-BD36-ACED1E3C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5" y="105351"/>
            <a:ext cx="1120260" cy="11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DB01-453D-4788-B20E-35F8E0D3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" y="1240230"/>
            <a:ext cx="6954520" cy="538357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/>
              <a:t>With the Form/Quiz visible, click the </a:t>
            </a:r>
            <a:r>
              <a:rPr lang="en-US" sz="3600" b="1" dirty="0">
                <a:solidFill>
                  <a:srgbClr val="FF0000"/>
                </a:solidFill>
              </a:rPr>
              <a:t>Share</a:t>
            </a:r>
            <a:r>
              <a:rPr lang="en-US" sz="3600" b="1" dirty="0"/>
              <a:t> button 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/>
              <a:t>To generate a link for the Form/Quiz , click </a:t>
            </a:r>
            <a:r>
              <a:rPr lang="en-US" sz="3600" b="1" dirty="0">
                <a:solidFill>
                  <a:srgbClr val="FF0000"/>
                </a:solidFill>
              </a:rPr>
              <a:t>Copy</a:t>
            </a:r>
            <a:r>
              <a:rPr lang="en-US" sz="3600" b="1" dirty="0"/>
              <a:t> next to the link box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/>
              <a:t>Go to </a:t>
            </a:r>
            <a:r>
              <a:rPr lang="en-US" sz="3600" b="1" dirty="0">
                <a:hlinkClick r:id="rId2"/>
              </a:rPr>
              <a:t>https://bitly.com</a:t>
            </a:r>
            <a:r>
              <a:rPr lang="en-US" sz="3600" b="1" dirty="0"/>
              <a:t> to shorten the link 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FF0000"/>
                </a:solidFill>
              </a:rPr>
              <a:t>Copy</a:t>
            </a:r>
            <a:r>
              <a:rPr lang="en-US" sz="3600" b="1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Paste</a:t>
            </a:r>
            <a:r>
              <a:rPr lang="en-US" sz="3600" b="1" dirty="0"/>
              <a:t> the shortened link in your WhatsApp group </a:t>
            </a:r>
            <a:r>
              <a:rPr lang="en-US" sz="3600" b="1" dirty="0">
                <a:solidFill>
                  <a:srgbClr val="FF0000"/>
                </a:solidFill>
              </a:rPr>
              <a:t>(download WhatsApp onto your PC/Laptop) </a:t>
            </a:r>
            <a:r>
              <a:rPr lang="en-US" sz="3600" b="1" dirty="0"/>
              <a:t>and send to your participants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845DD6-C27D-4A1D-8FCB-C6C38CF0C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469" y="1240231"/>
            <a:ext cx="4281763" cy="53990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58273A-DD71-4EA7-B272-9DD1CC152E7E}"/>
              </a:ext>
            </a:extLst>
          </p:cNvPr>
          <p:cNvSpPr/>
          <p:nvPr/>
        </p:nvSpPr>
        <p:spPr>
          <a:xfrm>
            <a:off x="10657840" y="2468881"/>
            <a:ext cx="701040" cy="467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7A04A-01E0-4780-AC8B-D632C491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F9C17-54A3-48DD-87C6-065FB000D15A}"/>
              </a:ext>
            </a:extLst>
          </p:cNvPr>
          <p:cNvSpPr txBox="1"/>
          <p:nvPr/>
        </p:nvSpPr>
        <p:spPr>
          <a:xfrm>
            <a:off x="1595120" y="266822"/>
            <a:ext cx="9580880" cy="7831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rgbClr val="FF0000"/>
                </a:solidFill>
              </a:rPr>
              <a:t>    To WhatsApp your Form / Quiz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9975A-B4DD-4F52-AD8F-CA60A352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880" y="358380"/>
            <a:ext cx="1524000" cy="600075"/>
          </a:xfrm>
          <a:prstGeom prst="rect">
            <a:avLst/>
          </a:prstGeom>
        </p:spPr>
      </p:pic>
      <p:pic>
        <p:nvPicPr>
          <p:cNvPr id="10" name="Picture 2" descr="Important message simple icon. Important message simple button ...">
            <a:extLst>
              <a:ext uri="{FF2B5EF4-FFF2-40B4-BE49-F238E27FC236}">
                <a16:creationId xmlns:a16="http://schemas.microsoft.com/office/drawing/2014/main" id="{0D753920-98AF-42A3-90F2-F80963C2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" y="134519"/>
            <a:ext cx="1010603" cy="101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8C2B2-72D3-4B36-8CD2-6E5D9705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67" y="3983830"/>
            <a:ext cx="2962275" cy="199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03F90B-B280-4C39-BC8A-4986070B1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18" b="860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A2EB-28A7-4202-BDC1-743147BEA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sz="3200" b="1" dirty="0"/>
              <a:t>To create a </a:t>
            </a:r>
            <a:r>
              <a:rPr lang="en-ZA" sz="3200" b="1" dirty="0">
                <a:solidFill>
                  <a:srgbClr val="FF0000"/>
                </a:solidFill>
              </a:rPr>
              <a:t>Form or a Quiz</a:t>
            </a:r>
            <a:r>
              <a:rPr lang="en-ZA" sz="3200" b="1" dirty="0"/>
              <a:t>, watch the video’s by clicking on the links on the next 2 slides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B06AE-CA2F-4EE4-9D89-0F6F980D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A58C96-50DD-4621-BB22-483B6D9FEF7D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E5D-0D16-4459-83A6-6DB55F32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6154"/>
            <a:ext cx="10500360" cy="14384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ZA" sz="3600" b="1" dirty="0">
                <a:latin typeface="+mn-lt"/>
              </a:rPr>
              <a:t>For an overview on Working with </a:t>
            </a:r>
            <a:r>
              <a:rPr lang="en-ZA" sz="3600" b="1" dirty="0">
                <a:solidFill>
                  <a:srgbClr val="FF0000"/>
                </a:solidFill>
                <a:latin typeface="+mn-lt"/>
              </a:rPr>
              <a:t>Forms</a:t>
            </a:r>
            <a:r>
              <a:rPr lang="en-ZA" sz="3600" b="1" dirty="0">
                <a:latin typeface="+mn-lt"/>
              </a:rPr>
              <a:t>, go to </a:t>
            </a:r>
            <a:br>
              <a:rPr lang="en-ZA" sz="3600" b="1" dirty="0">
                <a:latin typeface="+mn-lt"/>
              </a:rPr>
            </a:br>
            <a:r>
              <a:rPr lang="en-US" sz="3600" b="1" dirty="0">
                <a:latin typeface="+mn-lt"/>
                <a:hlinkClick r:id="rId2"/>
              </a:rPr>
              <a:t>https://www.youtube.com/watch?v=TvWQXYl_aV0</a:t>
            </a:r>
            <a:endParaRPr lang="en-US" sz="36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499E3-EE76-4BD4-9704-79F3E3F3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D5A48C-510B-4BFF-8E96-DE485C626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382" y="1873883"/>
            <a:ext cx="8617941" cy="484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B2CC6-28A3-4937-B8DC-0709524F6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618" y="1548763"/>
            <a:ext cx="762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E5D-0D16-4459-83A6-6DB55F32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6154"/>
            <a:ext cx="10500360" cy="14384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ZA" sz="3600" b="1" dirty="0">
                <a:latin typeface="+mn-lt"/>
              </a:rPr>
              <a:t>For an overview on How to create a </a:t>
            </a:r>
            <a:r>
              <a:rPr lang="en-ZA" sz="3600" b="1" dirty="0">
                <a:solidFill>
                  <a:srgbClr val="FF0000"/>
                </a:solidFill>
                <a:latin typeface="+mn-lt"/>
              </a:rPr>
              <a:t>Quiz</a:t>
            </a:r>
            <a:r>
              <a:rPr lang="en-ZA" sz="3600" b="1" dirty="0">
                <a:latin typeface="+mn-lt"/>
              </a:rPr>
              <a:t>, go to </a:t>
            </a:r>
            <a:br>
              <a:rPr lang="en-ZA" sz="3600" b="1" dirty="0">
                <a:latin typeface="+mn-lt"/>
              </a:rPr>
            </a:br>
            <a:r>
              <a:rPr lang="en-US" sz="2800" b="1" dirty="0">
                <a:latin typeface="+mn-lt"/>
                <a:hlinkClick r:id="rId2"/>
              </a:rPr>
              <a:t>https://www.youtube.com/watch?v=J-JpiMTHlEY&amp;feature=youtu.be</a:t>
            </a:r>
            <a:endParaRPr lang="en-US" sz="36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499E3-EE76-4BD4-9704-79F3E3F3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14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D5A48C-510B-4BFF-8E96-DE485C626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382" y="1873883"/>
            <a:ext cx="8617941" cy="484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DD84B-A624-46F6-B601-A283D3421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618" y="1487803"/>
            <a:ext cx="7620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EBB3-77EC-45A7-8E31-2CF749764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267886"/>
            <a:ext cx="10515600" cy="11645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kern="1200" dirty="0">
                <a:solidFill>
                  <a:srgbClr val="0000FF"/>
                </a:solidFill>
                <a:latin typeface="+mn-lt"/>
                <a:ea typeface="+mj-ea"/>
                <a:cs typeface="+mj-cs"/>
              </a:rPr>
              <a:t>Open this Presentation in Slide Show for </a:t>
            </a:r>
            <a:r>
              <a:rPr lang="en-US" sz="4400" b="1" dirty="0">
                <a:solidFill>
                  <a:srgbClr val="0000FF"/>
                </a:solidFill>
                <a:latin typeface="+mn-lt"/>
              </a:rPr>
              <a:t>special visual effects added to text or objects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DEA97-1B72-4CA6-AA13-CCEE0400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64" y="1384916"/>
            <a:ext cx="10901471" cy="196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4FF1F-D2E9-49AD-81DE-104747839A7B}"/>
              </a:ext>
            </a:extLst>
          </p:cNvPr>
          <p:cNvSpPr txBox="1"/>
          <p:nvPr/>
        </p:nvSpPr>
        <p:spPr>
          <a:xfrm>
            <a:off x="1280159" y="5801361"/>
            <a:ext cx="963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/>
              <a:t>On the </a:t>
            </a:r>
            <a:r>
              <a:rPr lang="en-ZA" sz="2400" b="1" dirty="0">
                <a:solidFill>
                  <a:srgbClr val="FF0000"/>
                </a:solidFill>
              </a:rPr>
              <a:t>Slide Show </a:t>
            </a:r>
            <a:r>
              <a:rPr lang="en-ZA" sz="2400" b="1" dirty="0"/>
              <a:t>tab, in the </a:t>
            </a:r>
            <a:r>
              <a:rPr lang="en-ZA" sz="2400" b="1" dirty="0">
                <a:solidFill>
                  <a:srgbClr val="FF0000"/>
                </a:solidFill>
              </a:rPr>
              <a:t>Start Slide Show </a:t>
            </a:r>
            <a:r>
              <a:rPr lang="en-ZA" sz="2400" b="1" dirty="0"/>
              <a:t>group, click </a:t>
            </a:r>
            <a:r>
              <a:rPr lang="en-ZA" sz="2400" b="1" dirty="0">
                <a:solidFill>
                  <a:srgbClr val="FF0000"/>
                </a:solidFill>
              </a:rPr>
              <a:t>From Beginning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C100D-EA7E-4790-99DD-4D72AEEAEFC6}"/>
              </a:ext>
            </a:extLst>
          </p:cNvPr>
          <p:cNvSpPr/>
          <p:nvPr/>
        </p:nvSpPr>
        <p:spPr>
          <a:xfrm>
            <a:off x="7355840" y="1425556"/>
            <a:ext cx="1178560" cy="474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DD12B7-53BB-46DB-B251-B5BB25173938}"/>
              </a:ext>
            </a:extLst>
          </p:cNvPr>
          <p:cNvSpPr/>
          <p:nvPr/>
        </p:nvSpPr>
        <p:spPr>
          <a:xfrm>
            <a:off x="690879" y="1870564"/>
            <a:ext cx="934721" cy="1238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F477BE-3435-4D73-BC1C-D5E425B4E488}"/>
              </a:ext>
            </a:extLst>
          </p:cNvPr>
          <p:cNvCxnSpPr/>
          <p:nvPr/>
        </p:nvCxnSpPr>
        <p:spPr>
          <a:xfrm flipH="1">
            <a:off x="3332480" y="3190240"/>
            <a:ext cx="14122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73C01-C03E-4FEB-A55B-F873C10A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ZA" sz="4800" b="1" dirty="0">
                <a:latin typeface="+mn-lt"/>
              </a:rPr>
              <a:t>When to use a </a:t>
            </a:r>
            <a:r>
              <a:rPr lang="en-ZA" sz="4800" b="1" dirty="0">
                <a:solidFill>
                  <a:srgbClr val="FF0000"/>
                </a:solidFill>
                <a:latin typeface="+mn-lt"/>
              </a:rPr>
              <a:t>Form</a:t>
            </a:r>
            <a:r>
              <a:rPr lang="en-ZA" sz="4800" b="1" dirty="0">
                <a:latin typeface="+mn-lt"/>
              </a:rPr>
              <a:t> and when to use a </a:t>
            </a:r>
            <a:r>
              <a:rPr lang="en-ZA" sz="4800" b="1" dirty="0">
                <a:solidFill>
                  <a:srgbClr val="FF0000"/>
                </a:solidFill>
                <a:latin typeface="+mn-lt"/>
              </a:rPr>
              <a:t>Quiz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19A21-2F42-42A8-857B-6EE0E3A1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A58C96-50DD-4621-BB22-483B6D9FEF7D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8597E4-4E0A-42EC-858F-EC95018D2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82530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2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F4B50-02E7-41FD-8CB9-7BEB934F3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3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E926-621D-4903-9F6D-DD893E38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+mn-lt"/>
              </a:rPr>
              <a:t>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690A-5960-4BEF-A951-FDEF14F4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91" y="4690359"/>
            <a:ext cx="4096327" cy="1848553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Download the videos to solve your problems with Internet connectivity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Shorten your links with </a:t>
            </a:r>
            <a:r>
              <a:rPr lang="en-US" b="1" dirty="0">
                <a:hlinkClick r:id="rId3"/>
              </a:rPr>
              <a:t>https://bitly.com</a:t>
            </a:r>
            <a:r>
              <a:rPr lang="en-US" b="1" dirty="0"/>
              <a:t> 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8B33D-5FF5-45F4-B64C-FF9403BB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0"/>
            <a:ext cx="1600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3A58C96-50DD-4621-BB22-483B6D9FEF7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69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F967FD-D0A7-4D33-875A-76CE5574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13" y="1028701"/>
            <a:ext cx="3082247" cy="3886200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FFFF00"/>
                </a:solidFill>
                <a:latin typeface="+mn-lt"/>
              </a:rPr>
              <a:t>Microsoft Forms is generally available to: 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37CA-B859-432B-AF5E-880281D8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A58C96-50DD-4621-BB22-483B6D9FEF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CAEBCBA-8394-4386-A755-40BB2B241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44886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791825-2DB7-45CF-B1C0-B12ECCEC7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150" y="950277"/>
            <a:ext cx="542925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53CB3-F2B2-4EC4-8B4B-61E3316B3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630" y="3439159"/>
            <a:ext cx="542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8844-50BA-44D4-97A8-5E22C91B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365125"/>
            <a:ext cx="10612120" cy="12909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b="1">
                <a:latin typeface="+mn-lt"/>
              </a:rPr>
              <a:t>If you have a valid Office 365 account, go to </a:t>
            </a:r>
            <a:br>
              <a:rPr lang="en-ZA" b="1">
                <a:latin typeface="+mn-lt"/>
              </a:rPr>
            </a:br>
            <a:r>
              <a:rPr lang="en-ZA" b="1">
                <a:latin typeface="+mn-lt"/>
                <a:hlinkClick r:id="rId2"/>
              </a:rPr>
              <a:t>https://forms.office.com</a:t>
            </a:r>
            <a:r>
              <a:rPr lang="en-ZA" b="1">
                <a:latin typeface="+mn-lt"/>
              </a:rPr>
              <a:t> 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9C5A-248C-41FC-B4A2-F368E179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4B11B3-7213-499D-84CB-184D19B02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333" y="1822271"/>
            <a:ext cx="9883667" cy="489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8844-50BA-44D4-97A8-5E22C91B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65125"/>
            <a:ext cx="11597640" cy="12909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3500" b="1" dirty="0">
                <a:latin typeface="+mn-lt"/>
              </a:rPr>
              <a:t>If you use a personal </a:t>
            </a:r>
            <a:r>
              <a:rPr lang="en-US" sz="3500" b="1" dirty="0">
                <a:latin typeface="+mn-lt"/>
              </a:rPr>
              <a:t>Microsoft Account, go to </a:t>
            </a:r>
            <a:r>
              <a:rPr lang="en-ZA" sz="3500" b="1" dirty="0">
                <a:latin typeface="+mn-lt"/>
                <a:hlinkClick r:id="rId2"/>
              </a:rPr>
              <a:t>https://office.com</a:t>
            </a:r>
            <a:r>
              <a:rPr lang="en-ZA" sz="3500" b="1" dirty="0">
                <a:latin typeface="+mn-lt"/>
              </a:rPr>
              <a:t> &gt; All apps &gt; Forms</a:t>
            </a:r>
            <a:endParaRPr lang="en-US" sz="35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9C5A-248C-41FC-B4A2-F368E179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7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94F413B-0A9A-4EC2-B3A3-BF386D3C7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355" y="2116110"/>
            <a:ext cx="11185570" cy="424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9B3A279-A880-404D-882F-8E62AED6859B}"/>
              </a:ext>
            </a:extLst>
          </p:cNvPr>
          <p:cNvSpPr/>
          <p:nvPr/>
        </p:nvSpPr>
        <p:spPr>
          <a:xfrm>
            <a:off x="5080000" y="4988560"/>
            <a:ext cx="1076960" cy="1076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8844-50BA-44D4-97A8-5E22C91B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038840" cy="1026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+mn-lt"/>
              </a:rPr>
              <a:t>To create a </a:t>
            </a:r>
            <a:r>
              <a:rPr lang="en-ZA" b="1" dirty="0">
                <a:solidFill>
                  <a:srgbClr val="FF0000"/>
                </a:solidFill>
                <a:latin typeface="+mn-lt"/>
              </a:rPr>
              <a:t>Form/Quiz</a:t>
            </a:r>
            <a:r>
              <a:rPr lang="en-ZA" b="1" dirty="0">
                <a:latin typeface="+mn-lt"/>
              </a:rPr>
              <a:t>, always start from this page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9C5A-248C-41FC-B4A2-F368E179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8C96-50DD-4621-BB22-483B6D9FEF7D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4B11B3-7213-499D-84CB-184D19B02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333" y="1643061"/>
            <a:ext cx="9883667" cy="489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6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18066-066E-4838-8C56-F3CA8E4A7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3125" r="2" b="2"/>
          <a:stretch/>
        </p:blipFill>
        <p:spPr>
          <a:xfrm>
            <a:off x="5833976" y="10"/>
            <a:ext cx="6394152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9564" y="0"/>
            <a:ext cx="6648564" cy="6858000"/>
            <a:chOff x="5705128" y="0"/>
            <a:chExt cx="6648564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9111-5CF4-46D3-A163-19F5F785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4" y="2665617"/>
            <a:ext cx="5206675" cy="3788830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You should always add fields to collect learners’ names and class groups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If you do not, then each response will be labelled Responder 1, Responder 2 etc. with no names associated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736B1-CB2A-46A0-A80A-DD13578E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A58C96-50DD-4621-BB22-483B6D9FEF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mportant message simple icon. Important message simple button ...">
            <a:extLst>
              <a:ext uri="{FF2B5EF4-FFF2-40B4-BE49-F238E27FC236}">
                <a16:creationId xmlns:a16="http://schemas.microsoft.com/office/drawing/2014/main" id="{D3920690-A45F-42D9-8E3A-028EB009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78" y="4035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446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Microsoft online Forms and Quizzes</vt:lpstr>
      <vt:lpstr>Open this Presentation in Slide Show for special visual effects added to text or objects </vt:lpstr>
      <vt:lpstr>When to use a Form and when to use a Quiz</vt:lpstr>
      <vt:lpstr>Suggestion</vt:lpstr>
      <vt:lpstr>Microsoft Forms is generally available to:  </vt:lpstr>
      <vt:lpstr>If you have a valid Office 365 account, go to  https://forms.office.com </vt:lpstr>
      <vt:lpstr>If you use a personal Microsoft Account, go to https://office.com &gt; All apps &gt; Forms</vt:lpstr>
      <vt:lpstr>To create a Form/Quiz, always start from this page</vt:lpstr>
      <vt:lpstr>PowerPoint Presentation</vt:lpstr>
      <vt:lpstr>PowerPoint Presentation</vt:lpstr>
      <vt:lpstr>PowerPoint Presentation</vt:lpstr>
      <vt:lpstr>PowerPoint Presentation</vt:lpstr>
      <vt:lpstr>For an overview on Working with Forms, go to  https://www.youtube.com/watch?v=TvWQXYl_aV0</vt:lpstr>
      <vt:lpstr>For an overview on How to create a Quiz, go to  https://www.youtube.com/watch?v=J-JpiMTHlEY&amp;feature=youtu.be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online Forms and Quizzes</dc:title>
  <dc:creator>desfelkers@outlook.com</dc:creator>
  <cp:lastModifiedBy>desfelkers@outlook.com</cp:lastModifiedBy>
  <cp:revision>26</cp:revision>
  <dcterms:created xsi:type="dcterms:W3CDTF">2020-06-18T11:25:18Z</dcterms:created>
  <dcterms:modified xsi:type="dcterms:W3CDTF">2020-06-18T13:07:12Z</dcterms:modified>
</cp:coreProperties>
</file>