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48" r:id="rId4"/>
    <p:sldMasterId id="2147483652" r:id="rId5"/>
  </p:sldMasterIdLst>
  <p:notesMasterIdLst>
    <p:notesMasterId r:id="rId25"/>
  </p:notesMasterIdLst>
  <p:sldIdLst>
    <p:sldId id="333" r:id="rId6"/>
    <p:sldId id="381" r:id="rId7"/>
    <p:sldId id="399" r:id="rId8"/>
    <p:sldId id="414" r:id="rId9"/>
    <p:sldId id="415" r:id="rId10"/>
    <p:sldId id="416" r:id="rId11"/>
    <p:sldId id="417" r:id="rId12"/>
    <p:sldId id="418" r:id="rId13"/>
    <p:sldId id="419" r:id="rId14"/>
    <p:sldId id="420" r:id="rId15"/>
    <p:sldId id="421" r:id="rId16"/>
    <p:sldId id="422" r:id="rId17"/>
    <p:sldId id="423" r:id="rId18"/>
    <p:sldId id="424" r:id="rId19"/>
    <p:sldId id="425" r:id="rId20"/>
    <p:sldId id="426" r:id="rId21"/>
    <p:sldId id="427" r:id="rId22"/>
    <p:sldId id="428" r:id="rId23"/>
    <p:sldId id="261" r:id="rId24"/>
  </p:sldIdLst>
  <p:sldSz cx="9144000" cy="6858000" type="screen4x3"/>
  <p:notesSz cx="6858000" cy="9144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42C04F-14EA-433D-9606-C441EDBDCD18}" v="15" dt="2021-03-05T17:24:38.887"/>
  </p1510:revLst>
</p1510:revInfo>
</file>

<file path=ppt/tableStyles.xml><?xml version="1.0" encoding="utf-8"?>
<a:tblStyleLst xmlns:a="http://schemas.openxmlformats.org/drawingml/2006/main" def="{42CDAF17-AD6A-05BE-601A-70C2FEBC6018}">
  <a:tblStyle styleId="{42CDAF17-AD6A-05BE-601A-70C2FEBC6018}" styleName="Medium Style 2 - Accent 1">
    <a:wholeTbl>
      <a:tcTxStyle>
        <a:fontRef idx="minor"/>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chemeClr val="lt1"/>
      </a:tcTxStyle>
      <a:tcStyle>
        <a:tcBdr/>
        <a:fill>
          <a:solidFill>
            <a:schemeClr val="accent1"/>
          </a:solidFill>
        </a:fill>
      </a:tcStyle>
    </a:lastCol>
    <a:firstCol>
      <a:tcTxStyle b="on">
        <a:fontRef idx="minor"/>
        <a:schemeClr val="lt1"/>
      </a:tcTxStyle>
      <a:tcStyle>
        <a:tcBdr/>
        <a:fill>
          <a:solidFill>
            <a:schemeClr val="accent1"/>
          </a:solidFill>
        </a:fill>
      </a:tcStyle>
    </a:firstCol>
    <a:lastRow>
      <a:tcTxStyle b="on">
        <a:fontRef idx="minor"/>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 styleId="{9A131596-4A26-F95D-99A3-D868E0428639}" styleName="Medium Style 2 - Accent 1">
    <a:wholeTbl>
      <a:tcTxStyle>
        <a:fontRef idx="minor">
          <a:prstClr val="black"/>
        </a:fontRef>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fill>
          <a:solidFill>
            <a:schemeClr val="accent1">
              <a:tint val="40000"/>
            </a:schemeClr>
          </a:solidFill>
        </a:fill>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prstClr val="black"/>
        </a:fontRef>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929" autoAdjust="0"/>
    <p:restoredTop sz="94660"/>
  </p:normalViewPr>
  <p:slideViewPr>
    <p:cSldViewPr>
      <p:cViewPr varScale="1">
        <p:scale>
          <a:sx n="63" d="100"/>
          <a:sy n="63" d="100"/>
        </p:scale>
        <p:origin x="1060"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7C7FBF-9560-42A4-B8A3-5CF50F0AA6EC}" type="datetimeFigureOut">
              <a:rPr lang="en-ZA" smtClean="0"/>
              <a:t>2021/12/07</a:t>
            </a:fld>
            <a:endParaRPr lang="en-ZA"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ZA"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E3A075-DB23-4EC8-8037-C33441692E19}" type="slidenum">
              <a:rPr lang="en-ZA" smtClean="0"/>
              <a:t>‹#›</a:t>
            </a:fld>
            <a:endParaRPr lang="en-ZA" dirty="0"/>
          </a:p>
        </p:txBody>
      </p:sp>
    </p:spTree>
    <p:extLst>
      <p:ext uri="{BB962C8B-B14F-4D97-AF65-F5344CB8AC3E}">
        <p14:creationId xmlns:p14="http://schemas.microsoft.com/office/powerpoint/2010/main" val="16093870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B74157-DD55-4E80-8665-737AFE1DF314}" type="slidenum">
              <a:rPr kumimoji="0" lang="en-Z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Z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853970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p:bg>
      <p:bgPr>
        <a:blipFill>
          <a:blip r:embed="rId2">
            <a:lum/>
          </a:blip>
          <a:stretch/>
        </a:blipFill>
        <a:effectLst/>
      </p:bgPr>
    </p:bg>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685800" y="1988840"/>
            <a:ext cx="7772400" cy="1470025"/>
          </a:xfrm>
        </p:spPr>
        <p:txBody>
          <a:bodyPr/>
          <a:lstStyle/>
          <a:p>
            <a:pPr>
              <a:defRPr/>
            </a:pPr>
            <a:r>
              <a:rPr lang="en-US"/>
              <a:t>Click to edit Master title style</a:t>
            </a:r>
            <a:endParaRPr lang="en-ZA"/>
          </a:p>
        </p:txBody>
      </p:sp>
      <p:sp>
        <p:nvSpPr>
          <p:cNvPr id="5" name="Subtitle 2"/>
          <p:cNvSpPr>
            <a:spLocks noGrp="1"/>
          </p:cNvSpPr>
          <p:nvPr>
            <p:ph type="subTitle" idx="1"/>
          </p:nvPr>
        </p:nvSpPr>
        <p:spPr bwMode="auto">
          <a:xfrm>
            <a:off x="1371600" y="3573016"/>
            <a:ext cx="6400800" cy="1752599"/>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a:t>Click to edit Master subtitle style</a:t>
            </a:r>
            <a:endParaRPr lang="en-ZA"/>
          </a:p>
        </p:txBody>
      </p:sp>
      <p:sp>
        <p:nvSpPr>
          <p:cNvPr id="6" name="Date Placeholder 6"/>
          <p:cNvSpPr>
            <a:spLocks noGrp="1"/>
          </p:cNvSpPr>
          <p:nvPr>
            <p:ph type="dt" sz="half" idx="10"/>
          </p:nvPr>
        </p:nvSpPr>
        <p:spPr bwMode="auto"/>
        <p:txBody>
          <a:bodyPr/>
          <a:lstStyle/>
          <a:p>
            <a:pPr>
              <a:defRPr/>
            </a:pPr>
            <a:fld id="{7A6C12FD-F097-41F7-AA9A-A988CB842655}" type="datetime1">
              <a:rPr lang="en-ZA">
                <a:solidFill>
                  <a:prstClr val="black">
                    <a:tint val="75000"/>
                  </a:prstClr>
                </a:solidFill>
              </a:rPr>
              <a:t>2021/12/07</a:t>
            </a:fld>
            <a:endParaRPr lang="en-ZA" dirty="0">
              <a:solidFill>
                <a:prstClr val="black">
                  <a:tint val="75000"/>
                </a:prstClr>
              </a:solidFill>
            </a:endParaRPr>
          </a:p>
        </p:txBody>
      </p:sp>
      <p:sp>
        <p:nvSpPr>
          <p:cNvPr id="7" name="Footer Placeholder 7"/>
          <p:cNvSpPr>
            <a:spLocks noGrp="1"/>
          </p:cNvSpPr>
          <p:nvPr>
            <p:ph type="ftr" sz="quarter" idx="11"/>
          </p:nvPr>
        </p:nvSpPr>
        <p:spPr bwMode="auto"/>
        <p:txBody>
          <a:bodyPr/>
          <a:lstStyle/>
          <a:p>
            <a:pPr>
              <a:defRPr/>
            </a:pPr>
            <a:endParaRPr lang="en-ZA" dirty="0">
              <a:solidFill>
                <a:prstClr val="black">
                  <a:tint val="75000"/>
                </a:prstClr>
              </a:solidFill>
            </a:endParaRPr>
          </a:p>
        </p:txBody>
      </p:sp>
      <p:sp>
        <p:nvSpPr>
          <p:cNvPr id="8" name="Slide Number Placeholder 8"/>
          <p:cNvSpPr>
            <a:spLocks noGrp="1"/>
          </p:cNvSpPr>
          <p:nvPr>
            <p:ph type="sldNum" sz="quarter" idx="12"/>
          </p:nvPr>
        </p:nvSpPr>
        <p:spPr bwMode="auto"/>
        <p:txBody>
          <a:bodyPr/>
          <a:lstStyle/>
          <a:p>
            <a:pPr>
              <a:defRPr/>
            </a:pPr>
            <a:fld id="{E2C0AE55-7E06-4976-960B-3D98813CB3CF}" type="slidenum">
              <a:rPr lang="en-ZA">
                <a:solidFill>
                  <a:prstClr val="black">
                    <a:tint val="75000"/>
                  </a:prstClr>
                </a:solidFill>
              </a:rPr>
              <a:t>‹#›</a:t>
            </a:fld>
            <a:endParaRPr lang="en-ZA" dirty="0">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obj" preserve="1" userDrawn="1">
  <p:cSld name="Title and Content">
    <p:bg>
      <p:bgPr>
        <a:blipFill>
          <a:blip r:embed="rId2">
            <a:lum/>
          </a:blip>
          <a:stretch/>
        </a:blipFill>
        <a:effectLst/>
      </p:bgPr>
    </p:bg>
    <p:spTree>
      <p:nvGrpSpPr>
        <p:cNvPr id="1" name=""/>
        <p:cNvGrpSpPr/>
        <p:nvPr/>
      </p:nvGrpSpPr>
      <p:grpSpPr bwMode="auto">
        <a:xfrm>
          <a:off x="0" y="0"/>
          <a:ext cx="0" cy="0"/>
          <a:chOff x="0" y="0"/>
          <a:chExt cx="0" cy="0"/>
        </a:xfrm>
      </p:grpSpPr>
      <p:sp>
        <p:nvSpPr>
          <p:cNvPr id="4" name="Title 1"/>
          <p:cNvSpPr>
            <a:spLocks noGrp="1"/>
          </p:cNvSpPr>
          <p:nvPr>
            <p:ph type="title" hasCustomPrompt="1"/>
          </p:nvPr>
        </p:nvSpPr>
        <p:spPr bwMode="auto">
          <a:xfrm>
            <a:off x="0" y="0"/>
            <a:ext cx="8028384" cy="908720"/>
          </a:xfrm>
        </p:spPr>
        <p:txBody>
          <a:bodyPr>
            <a:normAutofit/>
          </a:bodyPr>
          <a:lstStyle>
            <a:lvl1pPr>
              <a:defRPr sz="2800" b="1">
                <a:solidFill>
                  <a:schemeClr val="accent2">
                    <a:lumMod val="75000"/>
                  </a:schemeClr>
                </a:solidFill>
              </a:defRPr>
            </a:lvl1pPr>
          </a:lstStyle>
          <a:p>
            <a:pPr>
              <a:defRPr/>
            </a:pPr>
            <a:r>
              <a:rPr lang="en-US"/>
              <a:t>CLICK TO EDIT MASTER TITLE STYLE</a:t>
            </a:r>
            <a:endParaRPr lang="en-ZA"/>
          </a:p>
        </p:txBody>
      </p:sp>
      <p:sp>
        <p:nvSpPr>
          <p:cNvPr id="5" name="Content Placeholder 2"/>
          <p:cNvSpPr>
            <a:spLocks noGrp="1"/>
          </p:cNvSpPr>
          <p:nvPr>
            <p:ph idx="1"/>
          </p:nvPr>
        </p:nvSpPr>
        <p:spPr bwMode="auto">
          <a:xfrm>
            <a:off x="251520" y="908720"/>
            <a:ext cx="8712968" cy="5217444"/>
          </a:xfrm>
        </p:spPr>
        <p:txBody>
          <a:bodyPr>
            <a:normAutofit/>
          </a:bodyPr>
          <a:lstStyle>
            <a:lvl1pPr>
              <a:defRPr sz="1800"/>
            </a:lvl1pPr>
          </a:lstStyle>
          <a:p>
            <a:pPr lvl="0">
              <a:defRPr/>
            </a:pPr>
            <a:r>
              <a:rPr lang="en-US"/>
              <a:t>Click to edit Master text styles</a:t>
            </a:r>
            <a:endParaRPr/>
          </a:p>
        </p:txBody>
      </p:sp>
      <p:sp>
        <p:nvSpPr>
          <p:cNvPr id="6" name="Date Placeholder 3"/>
          <p:cNvSpPr>
            <a:spLocks noGrp="1"/>
          </p:cNvSpPr>
          <p:nvPr>
            <p:ph type="dt" sz="half" idx="10"/>
          </p:nvPr>
        </p:nvSpPr>
        <p:spPr bwMode="auto"/>
        <p:txBody>
          <a:bodyPr/>
          <a:lstStyle/>
          <a:p>
            <a:pPr>
              <a:defRPr/>
            </a:pPr>
            <a:fld id="{72B8E1FB-30FC-4DF2-BCF4-3AB5211FFE0D}" type="datetime1">
              <a:rPr lang="en-ZA">
                <a:solidFill>
                  <a:prstClr val="black">
                    <a:tint val="75000"/>
                  </a:prstClr>
                </a:solidFill>
              </a:rPr>
              <a:t>2021/12/07</a:t>
            </a:fld>
            <a:endParaRPr lang="en-ZA" dirty="0">
              <a:solidFill>
                <a:prstClr val="black">
                  <a:tint val="75000"/>
                </a:prstClr>
              </a:solidFill>
            </a:endParaRPr>
          </a:p>
        </p:txBody>
      </p:sp>
      <p:sp>
        <p:nvSpPr>
          <p:cNvPr id="7" name="Footer Placeholder 4"/>
          <p:cNvSpPr>
            <a:spLocks noGrp="1"/>
          </p:cNvSpPr>
          <p:nvPr>
            <p:ph type="ftr" sz="quarter" idx="11"/>
          </p:nvPr>
        </p:nvSpPr>
        <p:spPr bwMode="auto"/>
        <p:txBody>
          <a:bodyPr/>
          <a:lstStyle/>
          <a:p>
            <a:pPr>
              <a:defRPr/>
            </a:pPr>
            <a:endParaRPr lang="en-ZA" dirty="0">
              <a:solidFill>
                <a:prstClr val="black">
                  <a:tint val="75000"/>
                </a:prstClr>
              </a:solidFill>
            </a:endParaRPr>
          </a:p>
        </p:txBody>
      </p:sp>
      <p:sp>
        <p:nvSpPr>
          <p:cNvPr id="8" name="Slide Number Placeholder 5"/>
          <p:cNvSpPr>
            <a:spLocks noGrp="1"/>
          </p:cNvSpPr>
          <p:nvPr>
            <p:ph type="sldNum" sz="quarter" idx="12"/>
          </p:nvPr>
        </p:nvSpPr>
        <p:spPr bwMode="auto"/>
        <p:txBody>
          <a:bodyPr/>
          <a:lstStyle/>
          <a:p>
            <a:pPr>
              <a:defRPr/>
            </a:pPr>
            <a:fld id="{E2C0AE55-7E06-4976-960B-3D98813CB3CF}" type="slidenum">
              <a:rPr lang="en-ZA">
                <a:solidFill>
                  <a:prstClr val="black">
                    <a:tint val="75000"/>
                  </a:prstClr>
                </a:solidFill>
              </a:rPr>
              <a:t>‹#›</a:t>
            </a:fld>
            <a:endParaRPr lang="en-ZA" dirty="0">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Section Header">
    <p:bg>
      <p:bgPr>
        <a:blipFill>
          <a:blip r:embed="rId2">
            <a:lum/>
          </a:blip>
          <a:stretch/>
        </a:blipFill>
        <a:effectLst/>
      </p:bgPr>
    </p:bg>
    <p:spTree>
      <p:nvGrpSpPr>
        <p:cNvPr id="1" name=""/>
        <p:cNvGrpSpPr/>
        <p:nvPr/>
      </p:nvGrpSpPr>
      <p:grpSpPr bwMode="auto">
        <a:xfrm>
          <a:off x="0" y="0"/>
          <a:ext cx="0" cy="0"/>
          <a:chOff x="0" y="0"/>
          <a:chExt cx="0" cy="0"/>
        </a:xfrm>
      </p:grpSpPr>
      <p:sp>
        <p:nvSpPr>
          <p:cNvPr id="4" name="Date Placeholder 1"/>
          <p:cNvSpPr>
            <a:spLocks noGrp="1"/>
          </p:cNvSpPr>
          <p:nvPr>
            <p:ph type="dt" sz="half" idx="10"/>
          </p:nvPr>
        </p:nvSpPr>
        <p:spPr bwMode="auto"/>
        <p:txBody>
          <a:bodyPr/>
          <a:lstStyle/>
          <a:p>
            <a:pPr>
              <a:defRPr/>
            </a:pPr>
            <a:fld id="{DC9E4AA3-DDB1-47CC-8846-77A6E2B2A148}" type="datetime1">
              <a:rPr lang="en-ZA">
                <a:solidFill>
                  <a:prstClr val="black">
                    <a:tint val="75000"/>
                  </a:prstClr>
                </a:solidFill>
              </a:rPr>
              <a:t>2021/12/07</a:t>
            </a:fld>
            <a:endParaRPr lang="en-ZA" dirty="0">
              <a:solidFill>
                <a:prstClr val="black">
                  <a:tint val="75000"/>
                </a:prstClr>
              </a:solidFill>
            </a:endParaRPr>
          </a:p>
        </p:txBody>
      </p:sp>
      <p:sp>
        <p:nvSpPr>
          <p:cNvPr id="5" name="Footer Placeholder 2"/>
          <p:cNvSpPr>
            <a:spLocks noGrp="1"/>
          </p:cNvSpPr>
          <p:nvPr>
            <p:ph type="ftr" sz="quarter" idx="11"/>
          </p:nvPr>
        </p:nvSpPr>
        <p:spPr bwMode="auto"/>
        <p:txBody>
          <a:bodyPr/>
          <a:lstStyle/>
          <a:p>
            <a:pPr>
              <a:defRPr/>
            </a:pPr>
            <a:endParaRPr lang="en-ZA" dirty="0">
              <a:solidFill>
                <a:prstClr val="black">
                  <a:tint val="75000"/>
                </a:prstClr>
              </a:solidFill>
            </a:endParaRPr>
          </a:p>
        </p:txBody>
      </p:sp>
      <p:sp>
        <p:nvSpPr>
          <p:cNvPr id="6" name="Slide Number Placeholder 3"/>
          <p:cNvSpPr>
            <a:spLocks noGrp="1"/>
          </p:cNvSpPr>
          <p:nvPr>
            <p:ph type="sldNum" sz="quarter" idx="12"/>
          </p:nvPr>
        </p:nvSpPr>
        <p:spPr bwMode="auto"/>
        <p:txBody>
          <a:bodyPr/>
          <a:lstStyle/>
          <a:p>
            <a:pPr>
              <a:defRPr/>
            </a:pPr>
            <a:fld id="{E2C0AE55-7E06-4976-960B-3D98813CB3CF}" type="slidenum">
              <a:rPr lang="en-ZA">
                <a:solidFill>
                  <a:prstClr val="black">
                    <a:tint val="75000"/>
                  </a:prstClr>
                </a:solidFill>
              </a:rPr>
              <a:t>‹#›</a:t>
            </a:fld>
            <a:endParaRPr lang="en-ZA" dirty="0">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p:bg>
      <p:bgPr>
        <a:blipFill>
          <a:blip r:embed="rId2">
            <a:lum/>
          </a:blip>
          <a:stretch/>
        </a:blipFill>
        <a:effectLst/>
      </p:bgPr>
    </p:bg>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685800" y="1988840"/>
            <a:ext cx="7772400" cy="1470025"/>
          </a:xfrm>
        </p:spPr>
        <p:txBody>
          <a:bodyPr/>
          <a:lstStyle/>
          <a:p>
            <a:pPr>
              <a:defRPr/>
            </a:pPr>
            <a:r>
              <a:rPr lang="en-US"/>
              <a:t>Click to edit Master title style</a:t>
            </a:r>
            <a:endParaRPr lang="en-ZA"/>
          </a:p>
        </p:txBody>
      </p:sp>
      <p:sp>
        <p:nvSpPr>
          <p:cNvPr id="5" name="Subtitle 2"/>
          <p:cNvSpPr>
            <a:spLocks noGrp="1"/>
          </p:cNvSpPr>
          <p:nvPr>
            <p:ph type="subTitle" idx="1"/>
          </p:nvPr>
        </p:nvSpPr>
        <p:spPr bwMode="auto">
          <a:xfrm>
            <a:off x="1371600" y="3573016"/>
            <a:ext cx="6400800" cy="1752599"/>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a:t>Click to edit Master subtitle style</a:t>
            </a:r>
            <a:endParaRPr lang="en-ZA"/>
          </a:p>
        </p:txBody>
      </p:sp>
      <p:sp>
        <p:nvSpPr>
          <p:cNvPr id="6" name="Date Placeholder 6"/>
          <p:cNvSpPr>
            <a:spLocks noGrp="1"/>
          </p:cNvSpPr>
          <p:nvPr>
            <p:ph type="dt" sz="half" idx="10"/>
          </p:nvPr>
        </p:nvSpPr>
        <p:spPr bwMode="auto"/>
        <p:txBody>
          <a:bodyPr/>
          <a:lstStyle/>
          <a:p>
            <a:pPr>
              <a:defRPr/>
            </a:pPr>
            <a:fld id="{7A6C12FD-F097-41F7-AA9A-A988CB842655}" type="datetime1">
              <a:rPr lang="en-ZA">
                <a:solidFill>
                  <a:prstClr val="black">
                    <a:tint val="75000"/>
                  </a:prstClr>
                </a:solidFill>
              </a:rPr>
              <a:t>2021/12/07</a:t>
            </a:fld>
            <a:endParaRPr lang="en-ZA" dirty="0">
              <a:solidFill>
                <a:prstClr val="black">
                  <a:tint val="75000"/>
                </a:prstClr>
              </a:solidFill>
            </a:endParaRPr>
          </a:p>
        </p:txBody>
      </p:sp>
      <p:sp>
        <p:nvSpPr>
          <p:cNvPr id="7" name="Footer Placeholder 7"/>
          <p:cNvSpPr>
            <a:spLocks noGrp="1"/>
          </p:cNvSpPr>
          <p:nvPr>
            <p:ph type="ftr" sz="quarter" idx="11"/>
          </p:nvPr>
        </p:nvSpPr>
        <p:spPr bwMode="auto"/>
        <p:txBody>
          <a:bodyPr/>
          <a:lstStyle/>
          <a:p>
            <a:pPr>
              <a:defRPr/>
            </a:pPr>
            <a:endParaRPr lang="en-ZA" dirty="0">
              <a:solidFill>
                <a:prstClr val="black">
                  <a:tint val="75000"/>
                </a:prstClr>
              </a:solidFill>
            </a:endParaRPr>
          </a:p>
        </p:txBody>
      </p:sp>
      <p:sp>
        <p:nvSpPr>
          <p:cNvPr id="8" name="Slide Number Placeholder 8"/>
          <p:cNvSpPr>
            <a:spLocks noGrp="1"/>
          </p:cNvSpPr>
          <p:nvPr>
            <p:ph type="sldNum" sz="quarter" idx="12"/>
          </p:nvPr>
        </p:nvSpPr>
        <p:spPr bwMode="auto"/>
        <p:txBody>
          <a:bodyPr/>
          <a:lstStyle/>
          <a:p>
            <a:pPr>
              <a:defRPr/>
            </a:pPr>
            <a:fld id="{E2C0AE55-7E06-4976-960B-3D98813CB3CF}" type="slidenum">
              <a:rPr lang="en-ZA">
                <a:solidFill>
                  <a:prstClr val="black">
                    <a:tint val="75000"/>
                  </a:prstClr>
                </a:solidFill>
              </a:rPr>
              <a:t>‹#›</a:t>
            </a:fld>
            <a:endParaRPr lang="en-ZA" dirty="0">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obj" preserve="1" userDrawn="1">
  <p:cSld name="Title and Content">
    <p:bg>
      <p:bgPr>
        <a:blipFill>
          <a:blip r:embed="rId2">
            <a:lum/>
          </a:blip>
          <a:stretch/>
        </a:blipFill>
        <a:effectLst/>
      </p:bgPr>
    </p:bg>
    <p:spTree>
      <p:nvGrpSpPr>
        <p:cNvPr id="1" name=""/>
        <p:cNvGrpSpPr/>
        <p:nvPr/>
      </p:nvGrpSpPr>
      <p:grpSpPr bwMode="auto">
        <a:xfrm>
          <a:off x="0" y="0"/>
          <a:ext cx="0" cy="0"/>
          <a:chOff x="0" y="0"/>
          <a:chExt cx="0" cy="0"/>
        </a:xfrm>
      </p:grpSpPr>
      <p:sp>
        <p:nvSpPr>
          <p:cNvPr id="4" name="Title 1"/>
          <p:cNvSpPr>
            <a:spLocks noGrp="1"/>
          </p:cNvSpPr>
          <p:nvPr>
            <p:ph type="title" hasCustomPrompt="1"/>
          </p:nvPr>
        </p:nvSpPr>
        <p:spPr bwMode="auto">
          <a:xfrm>
            <a:off x="0" y="0"/>
            <a:ext cx="8028384" cy="908720"/>
          </a:xfrm>
        </p:spPr>
        <p:txBody>
          <a:bodyPr>
            <a:normAutofit/>
          </a:bodyPr>
          <a:lstStyle>
            <a:lvl1pPr>
              <a:defRPr sz="2800" b="1">
                <a:solidFill>
                  <a:schemeClr val="accent2">
                    <a:lumMod val="75000"/>
                  </a:schemeClr>
                </a:solidFill>
              </a:defRPr>
            </a:lvl1pPr>
          </a:lstStyle>
          <a:p>
            <a:pPr>
              <a:defRPr/>
            </a:pPr>
            <a:r>
              <a:rPr lang="en-US"/>
              <a:t>CLICK TO EDIT MASTER TITLE STYLE</a:t>
            </a:r>
            <a:endParaRPr lang="en-ZA"/>
          </a:p>
        </p:txBody>
      </p:sp>
      <p:sp>
        <p:nvSpPr>
          <p:cNvPr id="5" name="Content Placeholder 2"/>
          <p:cNvSpPr>
            <a:spLocks noGrp="1"/>
          </p:cNvSpPr>
          <p:nvPr>
            <p:ph idx="1"/>
          </p:nvPr>
        </p:nvSpPr>
        <p:spPr bwMode="auto">
          <a:xfrm>
            <a:off x="251520" y="908720"/>
            <a:ext cx="8712968" cy="5217444"/>
          </a:xfrm>
        </p:spPr>
        <p:txBody>
          <a:bodyPr>
            <a:normAutofit/>
          </a:bodyPr>
          <a:lstStyle>
            <a:lvl1pPr>
              <a:defRPr sz="1800"/>
            </a:lvl1pPr>
          </a:lstStyle>
          <a:p>
            <a:pPr lvl="0">
              <a:defRPr/>
            </a:pPr>
            <a:r>
              <a:rPr lang="en-US"/>
              <a:t>Click to edit Master text styles</a:t>
            </a:r>
            <a:endParaRPr/>
          </a:p>
        </p:txBody>
      </p:sp>
      <p:sp>
        <p:nvSpPr>
          <p:cNvPr id="6" name="Date Placeholder 3"/>
          <p:cNvSpPr>
            <a:spLocks noGrp="1"/>
          </p:cNvSpPr>
          <p:nvPr>
            <p:ph type="dt" sz="half" idx="10"/>
          </p:nvPr>
        </p:nvSpPr>
        <p:spPr bwMode="auto"/>
        <p:txBody>
          <a:bodyPr/>
          <a:lstStyle/>
          <a:p>
            <a:pPr>
              <a:defRPr/>
            </a:pPr>
            <a:fld id="{72B8E1FB-30FC-4DF2-BCF4-3AB5211FFE0D}" type="datetime1">
              <a:rPr lang="en-ZA">
                <a:solidFill>
                  <a:prstClr val="black">
                    <a:tint val="75000"/>
                  </a:prstClr>
                </a:solidFill>
              </a:rPr>
              <a:t>2021/12/07</a:t>
            </a:fld>
            <a:endParaRPr lang="en-ZA" dirty="0">
              <a:solidFill>
                <a:prstClr val="black">
                  <a:tint val="75000"/>
                </a:prstClr>
              </a:solidFill>
            </a:endParaRPr>
          </a:p>
        </p:txBody>
      </p:sp>
      <p:sp>
        <p:nvSpPr>
          <p:cNvPr id="7" name="Footer Placeholder 4"/>
          <p:cNvSpPr>
            <a:spLocks noGrp="1"/>
          </p:cNvSpPr>
          <p:nvPr>
            <p:ph type="ftr" sz="quarter" idx="11"/>
          </p:nvPr>
        </p:nvSpPr>
        <p:spPr bwMode="auto"/>
        <p:txBody>
          <a:bodyPr/>
          <a:lstStyle/>
          <a:p>
            <a:pPr>
              <a:defRPr/>
            </a:pPr>
            <a:endParaRPr lang="en-ZA" dirty="0">
              <a:solidFill>
                <a:prstClr val="black">
                  <a:tint val="75000"/>
                </a:prstClr>
              </a:solidFill>
            </a:endParaRPr>
          </a:p>
        </p:txBody>
      </p:sp>
      <p:sp>
        <p:nvSpPr>
          <p:cNvPr id="8" name="Slide Number Placeholder 5"/>
          <p:cNvSpPr>
            <a:spLocks noGrp="1"/>
          </p:cNvSpPr>
          <p:nvPr>
            <p:ph type="sldNum" sz="quarter" idx="12"/>
          </p:nvPr>
        </p:nvSpPr>
        <p:spPr bwMode="auto"/>
        <p:txBody>
          <a:bodyPr/>
          <a:lstStyle/>
          <a:p>
            <a:pPr>
              <a:defRPr/>
            </a:pPr>
            <a:fld id="{E2C0AE55-7E06-4976-960B-3D98813CB3CF}" type="slidenum">
              <a:rPr lang="en-ZA">
                <a:solidFill>
                  <a:prstClr val="black">
                    <a:tint val="75000"/>
                  </a:prstClr>
                </a:solidFill>
              </a:rPr>
              <a:t>‹#›</a:t>
            </a:fld>
            <a:endParaRPr lang="en-ZA" dirty="0">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Section Header">
    <p:bg>
      <p:bgPr>
        <a:blipFill>
          <a:blip r:embed="rId2">
            <a:lum/>
          </a:blip>
          <a:stretch/>
        </a:blipFill>
        <a:effectLst/>
      </p:bgPr>
    </p:bg>
    <p:spTree>
      <p:nvGrpSpPr>
        <p:cNvPr id="1" name=""/>
        <p:cNvGrpSpPr/>
        <p:nvPr/>
      </p:nvGrpSpPr>
      <p:grpSpPr bwMode="auto">
        <a:xfrm>
          <a:off x="0" y="0"/>
          <a:ext cx="0" cy="0"/>
          <a:chOff x="0" y="0"/>
          <a:chExt cx="0" cy="0"/>
        </a:xfrm>
      </p:grpSpPr>
      <p:sp>
        <p:nvSpPr>
          <p:cNvPr id="4" name="Date Placeholder 1"/>
          <p:cNvSpPr>
            <a:spLocks noGrp="1"/>
          </p:cNvSpPr>
          <p:nvPr>
            <p:ph type="dt" sz="half" idx="10"/>
          </p:nvPr>
        </p:nvSpPr>
        <p:spPr bwMode="auto"/>
        <p:txBody>
          <a:bodyPr/>
          <a:lstStyle/>
          <a:p>
            <a:pPr>
              <a:defRPr/>
            </a:pPr>
            <a:fld id="{DC9E4AA3-DDB1-47CC-8846-77A6E2B2A148}" type="datetime1">
              <a:rPr lang="en-ZA">
                <a:solidFill>
                  <a:prstClr val="black">
                    <a:tint val="75000"/>
                  </a:prstClr>
                </a:solidFill>
              </a:rPr>
              <a:t>2021/12/07</a:t>
            </a:fld>
            <a:endParaRPr lang="en-ZA" dirty="0">
              <a:solidFill>
                <a:prstClr val="black">
                  <a:tint val="75000"/>
                </a:prstClr>
              </a:solidFill>
            </a:endParaRPr>
          </a:p>
        </p:txBody>
      </p:sp>
      <p:sp>
        <p:nvSpPr>
          <p:cNvPr id="5" name="Footer Placeholder 2"/>
          <p:cNvSpPr>
            <a:spLocks noGrp="1"/>
          </p:cNvSpPr>
          <p:nvPr>
            <p:ph type="ftr" sz="quarter" idx="11"/>
          </p:nvPr>
        </p:nvSpPr>
        <p:spPr bwMode="auto"/>
        <p:txBody>
          <a:bodyPr/>
          <a:lstStyle/>
          <a:p>
            <a:pPr>
              <a:defRPr/>
            </a:pPr>
            <a:endParaRPr lang="en-ZA" dirty="0">
              <a:solidFill>
                <a:prstClr val="black">
                  <a:tint val="75000"/>
                </a:prstClr>
              </a:solidFill>
            </a:endParaRPr>
          </a:p>
        </p:txBody>
      </p:sp>
      <p:sp>
        <p:nvSpPr>
          <p:cNvPr id="6" name="Slide Number Placeholder 3"/>
          <p:cNvSpPr>
            <a:spLocks noGrp="1"/>
          </p:cNvSpPr>
          <p:nvPr>
            <p:ph type="sldNum" sz="quarter" idx="12"/>
          </p:nvPr>
        </p:nvSpPr>
        <p:spPr bwMode="auto"/>
        <p:txBody>
          <a:bodyPr/>
          <a:lstStyle/>
          <a:p>
            <a:pPr>
              <a:defRPr/>
            </a:pPr>
            <a:fld id="{E2C0AE55-7E06-4976-960B-3D98813CB3CF}" type="slidenum">
              <a:rPr lang="en-ZA">
                <a:solidFill>
                  <a:prstClr val="black">
                    <a:tint val="75000"/>
                  </a:prstClr>
                </a:solidFill>
              </a:rPr>
              <a:t>‹#›</a:t>
            </a:fld>
            <a:endParaRPr lang="en-ZA" dirty="0">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type="twoTxTwoObj" userDrawn="1">
  <p:cSld name="Comparison">
    <p:bg>
      <p:bgPr>
        <a:blipFill>
          <a:blip r:embed="rId2"/>
          <a:stretch/>
        </a:blipFill>
        <a:effectLst/>
      </p:bgPr>
    </p:bg>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lvl1pPr>
              <a:defRPr/>
            </a:lvl1pPr>
          </a:lstStyle>
          <a:p>
            <a:pPr>
              <a:defRPr/>
            </a:pPr>
            <a:r>
              <a:rPr lang="en-US"/>
              <a:t>Click to edit Master title style</a:t>
            </a:r>
            <a:endParaRPr lang="en-ZA"/>
          </a:p>
        </p:txBody>
      </p:sp>
      <p:sp>
        <p:nvSpPr>
          <p:cNvPr id="5" name="Text Placeholder 2"/>
          <p:cNvSpPr>
            <a:spLocks noGrp="1"/>
          </p:cNvSpPr>
          <p:nvPr>
            <p:ph type="body" idx="1"/>
          </p:nvPr>
        </p:nvSpPr>
        <p:spPr bwMode="auto">
          <a:xfrm>
            <a:off x="457200" y="1535115"/>
            <a:ext cx="4040188"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en-US"/>
              <a:t>Click to edit Master text styles</a:t>
            </a:r>
            <a:endParaRPr/>
          </a:p>
        </p:txBody>
      </p:sp>
      <p:sp>
        <p:nvSpPr>
          <p:cNvPr id="6" name="Content Placeholder 3"/>
          <p:cNvSpPr>
            <a:spLocks noGrp="1"/>
          </p:cNvSpPr>
          <p:nvPr>
            <p:ph sz="half" idx="2"/>
          </p:nvPr>
        </p:nvSpPr>
        <p:spPr bwMode="auto">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ZA"/>
          </a:p>
        </p:txBody>
      </p:sp>
      <p:sp>
        <p:nvSpPr>
          <p:cNvPr id="7" name="Text Placeholder 4"/>
          <p:cNvSpPr>
            <a:spLocks noGrp="1"/>
          </p:cNvSpPr>
          <p:nvPr>
            <p:ph type="body" sz="quarter" idx="3"/>
          </p:nvPr>
        </p:nvSpPr>
        <p:spPr bwMode="auto">
          <a:xfrm>
            <a:off x="4645028" y="1535115"/>
            <a:ext cx="4041775"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en-US"/>
              <a:t>Click to edit Master text styles</a:t>
            </a:r>
            <a:endParaRPr/>
          </a:p>
        </p:txBody>
      </p:sp>
      <p:sp>
        <p:nvSpPr>
          <p:cNvPr id="8" name="Content Placeholder 5"/>
          <p:cNvSpPr>
            <a:spLocks noGrp="1"/>
          </p:cNvSpPr>
          <p:nvPr>
            <p:ph sz="quarter" idx="4"/>
          </p:nvPr>
        </p:nvSpPr>
        <p:spPr bwMode="auto">
          <a:xfrm>
            <a:off x="4645028"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userDrawn="1">
  <p:cSld name="3_Blank">
    <p:spTree>
      <p:nvGrpSpPr>
        <p:cNvPr id="1" name=""/>
        <p:cNvGrpSpPr/>
        <p:nvPr/>
      </p:nvGrpSpPr>
      <p:grpSpPr bwMode="auto">
        <a:xfrm>
          <a:off x="0" y="0"/>
          <a:ext cx="0" cy="0"/>
          <a:chOff x="0" y="0"/>
          <a:chExt cx="0" cy="0"/>
        </a:xfrm>
      </p:grpSpPr>
      <p:sp>
        <p:nvSpPr>
          <p:cNvPr id="4" name="TextBox 1"/>
          <p:cNvSpPr>
            <a:spLocks noAdjustHandles="1"/>
          </p:cNvSpPr>
          <p:nvPr userDrawn="1"/>
        </p:nvSpPr>
        <p:spPr bwMode="auto">
          <a:xfrm>
            <a:off x="1115619" y="5470192"/>
            <a:ext cx="7200800" cy="1631216"/>
          </a:xfrm>
          <a:prstGeom prst="rect">
            <a:avLst/>
          </a:prstGeom>
          <a:noFill/>
        </p:spPr>
        <p:txBody>
          <a:bodyPr wrap="square" rtlCol="0">
            <a:spAutoFit/>
          </a:bodyPr>
          <a:lstStyle/>
          <a:p>
            <a:pPr algn="ctr">
              <a:defRPr/>
            </a:pPr>
            <a:r>
              <a:rPr lang="en-ZA" sz="2000" b="1" dirty="0">
                <a:solidFill>
                  <a:prstClr val="white"/>
                </a:solidFill>
                <a:latin typeface="Arial"/>
                <a:cs typeface="Arial"/>
              </a:rPr>
              <a:t>Website: www.education.gov.za</a:t>
            </a:r>
            <a:endParaRPr dirty="0"/>
          </a:p>
          <a:p>
            <a:pPr algn="ctr">
              <a:defRPr/>
            </a:pPr>
            <a:r>
              <a:rPr lang="en-ZA" sz="2000" b="1" dirty="0">
                <a:solidFill>
                  <a:prstClr val="white"/>
                </a:solidFill>
                <a:latin typeface="Arial"/>
                <a:cs typeface="Arial"/>
              </a:rPr>
              <a:t>Call Centre: 0800 202 933 | callcentre@dbe.gov.za</a:t>
            </a:r>
            <a:endParaRPr dirty="0"/>
          </a:p>
          <a:p>
            <a:pPr algn="ctr">
              <a:defRPr/>
            </a:pPr>
            <a:r>
              <a:rPr lang="en-ZA" sz="2000" b="1" dirty="0">
                <a:solidFill>
                  <a:prstClr val="white"/>
                </a:solidFill>
                <a:latin typeface="Arial"/>
                <a:cs typeface="Arial"/>
              </a:rPr>
              <a:t>witter: @DBE_SA | Facebook: DBE SA</a:t>
            </a:r>
            <a:endParaRPr dirty="0"/>
          </a:p>
          <a:p>
            <a:pPr algn="ctr">
              <a:defRPr/>
            </a:pPr>
            <a:endParaRPr lang="en-ZA" sz="2000" b="1" dirty="0">
              <a:solidFill>
                <a:prstClr val="white"/>
              </a:solidFill>
              <a:latin typeface="Arial"/>
              <a:cs typeface="Arial"/>
            </a:endParaRPr>
          </a:p>
          <a:p>
            <a:pPr>
              <a:defRPr/>
            </a:pPr>
            <a:endParaRPr lang="en-ZA" sz="2000" b="1" dirty="0">
              <a:solidFill>
                <a:prstClr val="white"/>
              </a:solidFill>
              <a:latin typeface="Arial"/>
              <a:cs typeface="Arial"/>
            </a:endParaRPr>
          </a:p>
        </p:txBody>
      </p:sp>
      <p:sp>
        <p:nvSpPr>
          <p:cNvPr id="5" name="Title 5"/>
          <p:cNvSpPr>
            <a:spLocks noGrp="1"/>
          </p:cNvSpPr>
          <p:nvPr>
            <p:ph type="title" hasCustomPrompt="1"/>
          </p:nvPr>
        </p:nvSpPr>
        <p:spPr bwMode="auto">
          <a:xfrm>
            <a:off x="457200" y="2502024"/>
            <a:ext cx="8229600" cy="1143000"/>
          </a:xfrm>
        </p:spPr>
        <p:txBody>
          <a:bodyPr>
            <a:noAutofit/>
          </a:bodyPr>
          <a:lstStyle>
            <a:lvl1pPr>
              <a:defRPr sz="4000" b="1">
                <a:solidFill>
                  <a:schemeClr val="accent6">
                    <a:lumMod val="75000"/>
                  </a:schemeClr>
                </a:solidFill>
                <a:latin typeface="Arial"/>
                <a:cs typeface="Arial"/>
              </a:defRPr>
            </a:lvl1pPr>
          </a:lstStyle>
          <a:p>
            <a:pPr>
              <a:defRPr/>
            </a:pPr>
            <a:r>
              <a:rPr lang="en-US"/>
              <a:t>CLICK TO ADD ENDING MESSAGE</a:t>
            </a:r>
            <a:endParaRPr lang="en-ZA"/>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theme" Target="../theme/theme2.xml"/><Relationship Id="rId5" Type="http://schemas.openxmlformats.org/officeDocument/2006/relationships/slideLayout" Target="../slideLayouts/slideLayout8.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57200" y="274639"/>
            <a:ext cx="8229600" cy="1143000"/>
          </a:xfrm>
          <a:prstGeom prst="rect">
            <a:avLst/>
          </a:prstGeom>
        </p:spPr>
        <p:txBody>
          <a:bodyPr vert="horz" lIns="91440" tIns="45720" rIns="91440" bIns="45720" rtlCol="0" anchor="ctr">
            <a:normAutofit/>
          </a:bodyPr>
          <a:lstStyle/>
          <a:p>
            <a:pPr>
              <a:defRPr/>
            </a:pPr>
            <a:r>
              <a:rPr lang="en-US"/>
              <a:t>Click to edit Master title style</a:t>
            </a:r>
            <a:endParaRPr lang="en-ZA"/>
          </a:p>
        </p:txBody>
      </p:sp>
      <p:sp>
        <p:nvSpPr>
          <p:cNvPr id="5" name="Text Placeholder 2"/>
          <p:cNvSpPr>
            <a:spLocks noGrp="1"/>
          </p:cNvSpPr>
          <p:nvPr>
            <p:ph type="body" idx="1"/>
          </p:nvPr>
        </p:nvSpPr>
        <p:spPr bwMode="auto">
          <a:xfrm>
            <a:off x="457200" y="1600201"/>
            <a:ext cx="8229600" cy="4525963"/>
          </a:xfrm>
          <a:prstGeom prst="rect">
            <a:avLst/>
          </a:prstGeom>
        </p:spPr>
        <p:txBody>
          <a:bodyPr vert="horz" lIns="91440" tIns="45720" rIns="91440" bIns="45720" rtlCol="0">
            <a:norm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ZA"/>
          </a:p>
        </p:txBody>
      </p:sp>
      <p:sp>
        <p:nvSpPr>
          <p:cNvPr id="6" name="Date Placeholder 3"/>
          <p:cNvSpPr>
            <a:spLocks noGrp="1"/>
          </p:cNvSpPr>
          <p:nvPr>
            <p:ph type="dt" sz="half" idx="2"/>
          </p:nvPr>
        </p:nvSpPr>
        <p:spPr bwMode="auto">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39531439-2095-438C-BEFB-FF6A1884D838}" type="datetime1">
              <a:rPr lang="en-ZA">
                <a:solidFill>
                  <a:prstClr val="black">
                    <a:tint val="75000"/>
                  </a:prstClr>
                </a:solidFill>
              </a:rPr>
              <a:t>2021/12/07</a:t>
            </a:fld>
            <a:endParaRPr lang="en-ZA" dirty="0">
              <a:solidFill>
                <a:prstClr val="black">
                  <a:tint val="75000"/>
                </a:prstClr>
              </a:solidFill>
            </a:endParaRPr>
          </a:p>
        </p:txBody>
      </p:sp>
      <p:sp>
        <p:nvSpPr>
          <p:cNvPr id="7" name="Footer Placeholder 4"/>
          <p:cNvSpPr>
            <a:spLocks noGrp="1"/>
          </p:cNvSpPr>
          <p:nvPr>
            <p:ph type="ftr" sz="quarter" idx="3"/>
          </p:nvPr>
        </p:nvSpPr>
        <p:spPr bwMode="auto">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ZA" dirty="0">
              <a:solidFill>
                <a:prstClr val="black">
                  <a:tint val="75000"/>
                </a:prstClr>
              </a:solidFill>
            </a:endParaRPr>
          </a:p>
        </p:txBody>
      </p:sp>
      <p:sp>
        <p:nvSpPr>
          <p:cNvPr id="8" name="Slide Number Placeholder 5"/>
          <p:cNvSpPr>
            <a:spLocks noGrp="1"/>
          </p:cNvSpPr>
          <p:nvPr>
            <p:ph type="sldNum" sz="quarter" idx="4"/>
          </p:nvPr>
        </p:nvSpPr>
        <p:spPr bwMode="auto">
          <a:xfrm>
            <a:off x="6553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E2C0AE55-7E06-4976-960B-3D98813CB3CF}" type="slidenum">
              <a:rPr lang="en-ZA">
                <a:solidFill>
                  <a:prstClr val="black">
                    <a:tint val="75000"/>
                  </a:prstClr>
                </a:solidFill>
              </a:rPr>
              <a:t>‹#›</a:t>
            </a:fld>
            <a:endParaRPr lang="en-ZA"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ctr" defTabSz="914400">
        <a:spcBef>
          <a:spcPts val="0"/>
        </a:spcBef>
        <a:buNone/>
        <a:defRPr sz="4400">
          <a:solidFill>
            <a:schemeClr val="tx1"/>
          </a:solidFill>
          <a:latin typeface="+mj-lt"/>
          <a:ea typeface="+mj-ea"/>
          <a:cs typeface="+mj-cs"/>
        </a:defRPr>
      </a:lvl1pPr>
    </p:titleStyle>
    <p:bodyStyle>
      <a:lvl1pPr marL="342900" indent="-342900" algn="l" defTabSz="914400">
        <a:spcBef>
          <a:spcPts val="0"/>
        </a:spcBef>
        <a:buFont typeface="Arial"/>
        <a:buChar char="•"/>
        <a:defRPr sz="3200">
          <a:solidFill>
            <a:schemeClr val="tx1"/>
          </a:solidFill>
          <a:latin typeface="+mn-lt"/>
          <a:ea typeface="+mn-ea"/>
          <a:cs typeface="+mn-cs"/>
        </a:defRPr>
      </a:lvl1pPr>
      <a:lvl2pPr marL="742950" indent="-285750" algn="l" defTabSz="914400">
        <a:spcBef>
          <a:spcPts val="0"/>
        </a:spcBef>
        <a:buFont typeface="Arial"/>
        <a:buChar char="–"/>
        <a:defRPr sz="2800">
          <a:solidFill>
            <a:schemeClr val="tx1"/>
          </a:solidFill>
          <a:latin typeface="+mn-lt"/>
          <a:ea typeface="+mn-ea"/>
          <a:cs typeface="+mn-cs"/>
        </a:defRPr>
      </a:lvl2pPr>
      <a:lvl3pPr marL="1143000" indent="-228600" algn="l" defTabSz="914400">
        <a:spcBef>
          <a:spcPts val="0"/>
        </a:spcBef>
        <a:buFont typeface="Arial"/>
        <a:buChar char="•"/>
        <a:defRPr sz="2400">
          <a:solidFill>
            <a:schemeClr val="tx1"/>
          </a:solidFill>
          <a:latin typeface="+mn-lt"/>
          <a:ea typeface="+mn-ea"/>
          <a:cs typeface="+mn-cs"/>
        </a:defRPr>
      </a:lvl3pPr>
      <a:lvl4pPr marL="1600200" indent="-228600" algn="l" defTabSz="914400">
        <a:spcBef>
          <a:spcPts val="0"/>
        </a:spcBef>
        <a:buFont typeface="Arial"/>
        <a:buChar char="–"/>
        <a:defRPr sz="2000">
          <a:solidFill>
            <a:schemeClr val="tx1"/>
          </a:solidFill>
          <a:latin typeface="+mn-lt"/>
          <a:ea typeface="+mn-ea"/>
          <a:cs typeface="+mn-cs"/>
        </a:defRPr>
      </a:lvl4pPr>
      <a:lvl5pPr marL="2057400" indent="-228600" algn="l" defTabSz="914400">
        <a:spcBef>
          <a:spcPts val="0"/>
        </a:spcBef>
        <a:buFont typeface="Arial"/>
        <a:buChar char="»"/>
        <a:defRPr sz="2000">
          <a:solidFill>
            <a:schemeClr val="tx1"/>
          </a:solidFill>
          <a:latin typeface="+mn-lt"/>
          <a:ea typeface="+mn-ea"/>
          <a:cs typeface="+mn-cs"/>
        </a:defRPr>
      </a:lvl5pPr>
      <a:lvl6pPr marL="2514600" indent="-228600" algn="l" defTabSz="914400">
        <a:spcBef>
          <a:spcPts val="0"/>
        </a:spcBef>
        <a:buFont typeface="Arial"/>
        <a:buChar char="•"/>
        <a:defRPr sz="2000">
          <a:solidFill>
            <a:schemeClr val="tx1"/>
          </a:solidFill>
          <a:latin typeface="+mn-lt"/>
          <a:ea typeface="+mn-ea"/>
          <a:cs typeface="+mn-cs"/>
        </a:defRPr>
      </a:lvl6pPr>
      <a:lvl7pPr marL="2971800" indent="-228600" algn="l" defTabSz="914400">
        <a:spcBef>
          <a:spcPts val="0"/>
        </a:spcBef>
        <a:buFont typeface="Arial"/>
        <a:buChar char="•"/>
        <a:defRPr sz="2000">
          <a:solidFill>
            <a:schemeClr val="tx1"/>
          </a:solidFill>
          <a:latin typeface="+mn-lt"/>
          <a:ea typeface="+mn-ea"/>
          <a:cs typeface="+mn-cs"/>
        </a:defRPr>
      </a:lvl7pPr>
      <a:lvl8pPr marL="3429000" indent="-228600" algn="l" defTabSz="914400">
        <a:spcBef>
          <a:spcPts val="0"/>
        </a:spcBef>
        <a:buFont typeface="Arial"/>
        <a:buChar char="•"/>
        <a:defRPr sz="2000">
          <a:solidFill>
            <a:schemeClr val="tx1"/>
          </a:solidFill>
          <a:latin typeface="+mn-lt"/>
          <a:ea typeface="+mn-ea"/>
          <a:cs typeface="+mn-cs"/>
        </a:defRPr>
      </a:lvl8pPr>
      <a:lvl9pPr marL="3886200" indent="-228600" algn="l" defTabSz="914400">
        <a:spcBef>
          <a:spcPts val="0"/>
        </a:spcBef>
        <a:buFont typeface="Arial"/>
        <a:buChar char="•"/>
        <a:defRPr sz="20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57200" y="274639"/>
            <a:ext cx="8229600" cy="1143000"/>
          </a:xfrm>
          <a:prstGeom prst="rect">
            <a:avLst/>
          </a:prstGeom>
        </p:spPr>
        <p:txBody>
          <a:bodyPr vert="horz" lIns="91440" tIns="45720" rIns="91440" bIns="45720" rtlCol="0" anchor="ctr">
            <a:normAutofit/>
          </a:bodyPr>
          <a:lstStyle/>
          <a:p>
            <a:pPr>
              <a:defRPr/>
            </a:pPr>
            <a:r>
              <a:rPr lang="en-US"/>
              <a:t>Click to edit Master title style</a:t>
            </a:r>
            <a:endParaRPr lang="en-ZA"/>
          </a:p>
        </p:txBody>
      </p:sp>
      <p:sp>
        <p:nvSpPr>
          <p:cNvPr id="5" name="Text Placeholder 2"/>
          <p:cNvSpPr>
            <a:spLocks noGrp="1"/>
          </p:cNvSpPr>
          <p:nvPr>
            <p:ph type="body" idx="1"/>
          </p:nvPr>
        </p:nvSpPr>
        <p:spPr bwMode="auto">
          <a:xfrm>
            <a:off x="457200" y="1600201"/>
            <a:ext cx="8229600" cy="4525963"/>
          </a:xfrm>
          <a:prstGeom prst="rect">
            <a:avLst/>
          </a:prstGeom>
        </p:spPr>
        <p:txBody>
          <a:bodyPr vert="horz" lIns="91440" tIns="45720" rIns="91440" bIns="45720" rtlCol="0">
            <a:norm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ZA"/>
          </a:p>
        </p:txBody>
      </p:sp>
      <p:sp>
        <p:nvSpPr>
          <p:cNvPr id="6" name="Date Placeholder 3"/>
          <p:cNvSpPr>
            <a:spLocks noGrp="1"/>
          </p:cNvSpPr>
          <p:nvPr>
            <p:ph type="dt" sz="half" idx="2"/>
          </p:nvPr>
        </p:nvSpPr>
        <p:spPr bwMode="auto">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39531439-2095-438C-BEFB-FF6A1884D838}" type="datetime1">
              <a:rPr lang="en-ZA">
                <a:solidFill>
                  <a:prstClr val="black">
                    <a:tint val="75000"/>
                  </a:prstClr>
                </a:solidFill>
              </a:rPr>
              <a:t>2021/12/07</a:t>
            </a:fld>
            <a:endParaRPr lang="en-ZA" dirty="0">
              <a:solidFill>
                <a:prstClr val="black">
                  <a:tint val="75000"/>
                </a:prstClr>
              </a:solidFill>
            </a:endParaRPr>
          </a:p>
        </p:txBody>
      </p:sp>
      <p:sp>
        <p:nvSpPr>
          <p:cNvPr id="7" name="Footer Placeholder 4"/>
          <p:cNvSpPr>
            <a:spLocks noGrp="1"/>
          </p:cNvSpPr>
          <p:nvPr>
            <p:ph type="ftr" sz="quarter" idx="3"/>
          </p:nvPr>
        </p:nvSpPr>
        <p:spPr bwMode="auto">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ZA" dirty="0">
              <a:solidFill>
                <a:prstClr val="black">
                  <a:tint val="75000"/>
                </a:prstClr>
              </a:solidFill>
            </a:endParaRPr>
          </a:p>
        </p:txBody>
      </p:sp>
      <p:sp>
        <p:nvSpPr>
          <p:cNvPr id="8" name="Slide Number Placeholder 5"/>
          <p:cNvSpPr>
            <a:spLocks noGrp="1"/>
          </p:cNvSpPr>
          <p:nvPr>
            <p:ph type="sldNum" sz="quarter" idx="4"/>
          </p:nvPr>
        </p:nvSpPr>
        <p:spPr bwMode="auto">
          <a:xfrm>
            <a:off x="6553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E2C0AE55-7E06-4976-960B-3D98813CB3CF}" type="slidenum">
              <a:rPr lang="en-ZA">
                <a:solidFill>
                  <a:prstClr val="black">
                    <a:tint val="75000"/>
                  </a:prstClr>
                </a:solidFill>
              </a:rPr>
              <a:t>‹#›</a:t>
            </a:fld>
            <a:endParaRPr lang="en-ZA"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Lst>
  <p:hf hdr="0" ftr="0" dt="0"/>
  <p:txStyles>
    <p:titleStyle>
      <a:lvl1pPr algn="ctr" defTabSz="914400">
        <a:spcBef>
          <a:spcPts val="0"/>
        </a:spcBef>
        <a:buNone/>
        <a:defRPr sz="4400">
          <a:solidFill>
            <a:schemeClr val="tx1"/>
          </a:solidFill>
          <a:latin typeface="+mj-lt"/>
          <a:ea typeface="+mj-ea"/>
          <a:cs typeface="+mj-cs"/>
        </a:defRPr>
      </a:lvl1pPr>
    </p:titleStyle>
    <p:bodyStyle>
      <a:lvl1pPr marL="342900" indent="-342900" algn="l" defTabSz="914400">
        <a:spcBef>
          <a:spcPts val="0"/>
        </a:spcBef>
        <a:buFont typeface="Arial"/>
        <a:buChar char="•"/>
        <a:defRPr sz="3200">
          <a:solidFill>
            <a:schemeClr val="tx1"/>
          </a:solidFill>
          <a:latin typeface="+mn-lt"/>
          <a:ea typeface="+mn-ea"/>
          <a:cs typeface="+mn-cs"/>
        </a:defRPr>
      </a:lvl1pPr>
      <a:lvl2pPr marL="742950" indent="-285750" algn="l" defTabSz="914400">
        <a:spcBef>
          <a:spcPts val="0"/>
        </a:spcBef>
        <a:buFont typeface="Arial"/>
        <a:buChar char="–"/>
        <a:defRPr sz="2800">
          <a:solidFill>
            <a:schemeClr val="tx1"/>
          </a:solidFill>
          <a:latin typeface="+mn-lt"/>
          <a:ea typeface="+mn-ea"/>
          <a:cs typeface="+mn-cs"/>
        </a:defRPr>
      </a:lvl2pPr>
      <a:lvl3pPr marL="1143000" indent="-228600" algn="l" defTabSz="914400">
        <a:spcBef>
          <a:spcPts val="0"/>
        </a:spcBef>
        <a:buFont typeface="Arial"/>
        <a:buChar char="•"/>
        <a:defRPr sz="2400">
          <a:solidFill>
            <a:schemeClr val="tx1"/>
          </a:solidFill>
          <a:latin typeface="+mn-lt"/>
          <a:ea typeface="+mn-ea"/>
          <a:cs typeface="+mn-cs"/>
        </a:defRPr>
      </a:lvl3pPr>
      <a:lvl4pPr marL="1600200" indent="-228600" algn="l" defTabSz="914400">
        <a:spcBef>
          <a:spcPts val="0"/>
        </a:spcBef>
        <a:buFont typeface="Arial"/>
        <a:buChar char="–"/>
        <a:defRPr sz="2000">
          <a:solidFill>
            <a:schemeClr val="tx1"/>
          </a:solidFill>
          <a:latin typeface="+mn-lt"/>
          <a:ea typeface="+mn-ea"/>
          <a:cs typeface="+mn-cs"/>
        </a:defRPr>
      </a:lvl4pPr>
      <a:lvl5pPr marL="2057400" indent="-228600" algn="l" defTabSz="914400">
        <a:spcBef>
          <a:spcPts val="0"/>
        </a:spcBef>
        <a:buFont typeface="Arial"/>
        <a:buChar char="»"/>
        <a:defRPr sz="2000">
          <a:solidFill>
            <a:schemeClr val="tx1"/>
          </a:solidFill>
          <a:latin typeface="+mn-lt"/>
          <a:ea typeface="+mn-ea"/>
          <a:cs typeface="+mn-cs"/>
        </a:defRPr>
      </a:lvl5pPr>
      <a:lvl6pPr marL="2514600" indent="-228600" algn="l" defTabSz="914400">
        <a:spcBef>
          <a:spcPts val="0"/>
        </a:spcBef>
        <a:buFont typeface="Arial"/>
        <a:buChar char="•"/>
        <a:defRPr sz="2000">
          <a:solidFill>
            <a:schemeClr val="tx1"/>
          </a:solidFill>
          <a:latin typeface="+mn-lt"/>
          <a:ea typeface="+mn-ea"/>
          <a:cs typeface="+mn-cs"/>
        </a:defRPr>
      </a:lvl6pPr>
      <a:lvl7pPr marL="2971800" indent="-228600" algn="l" defTabSz="914400">
        <a:spcBef>
          <a:spcPts val="0"/>
        </a:spcBef>
        <a:buFont typeface="Arial"/>
        <a:buChar char="•"/>
        <a:defRPr sz="2000">
          <a:solidFill>
            <a:schemeClr val="tx1"/>
          </a:solidFill>
          <a:latin typeface="+mn-lt"/>
          <a:ea typeface="+mn-ea"/>
          <a:cs typeface="+mn-cs"/>
        </a:defRPr>
      </a:lvl7pPr>
      <a:lvl8pPr marL="3429000" indent="-228600" algn="l" defTabSz="914400">
        <a:spcBef>
          <a:spcPts val="0"/>
        </a:spcBef>
        <a:buFont typeface="Arial"/>
        <a:buChar char="•"/>
        <a:defRPr sz="2000">
          <a:solidFill>
            <a:schemeClr val="tx1"/>
          </a:solidFill>
          <a:latin typeface="+mn-lt"/>
          <a:ea typeface="+mn-ea"/>
          <a:cs typeface="+mn-cs"/>
        </a:defRPr>
      </a:lvl8pPr>
      <a:lvl9pPr marL="3886200" indent="-228600" algn="l" defTabSz="914400">
        <a:spcBef>
          <a:spcPts val="0"/>
        </a:spcBef>
        <a:buFont typeface="Arial"/>
        <a:buChar char="•"/>
        <a:defRPr sz="20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6.gif"/><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222" y="1264693"/>
            <a:ext cx="9144000" cy="1944216"/>
          </a:xfrm>
        </p:spPr>
        <p:txBody>
          <a:bodyPr>
            <a:noAutofit/>
          </a:bodyPr>
          <a:lstStyle/>
          <a:p>
            <a:r>
              <a:rPr lang="en-US" b="1" dirty="0">
                <a:solidFill>
                  <a:schemeClr val="accent2">
                    <a:lumMod val="75000"/>
                  </a:schemeClr>
                </a:solidFill>
              </a:rPr>
              <a:t>TRAINING MANUAL FOR HANDYMEN</a:t>
            </a:r>
            <a:endParaRPr lang="en-ZA" b="1" dirty="0">
              <a:solidFill>
                <a:schemeClr val="accent2">
                  <a:lumMod val="75000"/>
                </a:schemeClr>
              </a:solidFill>
            </a:endParaRPr>
          </a:p>
        </p:txBody>
      </p:sp>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a:t>
            </a:fld>
            <a:endParaRPr kumimoji="0" lang="en-Z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5" name="Picture 4"/>
          <p:cNvPicPr>
            <a:picLocks noChangeAspect="1"/>
          </p:cNvPicPr>
          <p:nvPr/>
        </p:nvPicPr>
        <p:blipFill>
          <a:blip r:embed="rId4"/>
          <a:stretch>
            <a:fillRect/>
          </a:stretch>
        </p:blipFill>
        <p:spPr>
          <a:xfrm>
            <a:off x="0" y="6021288"/>
            <a:ext cx="1691680" cy="836712"/>
          </a:xfrm>
          <a:prstGeom prst="rect">
            <a:avLst/>
          </a:prstGeom>
        </p:spPr>
      </p:pic>
      <p:pic>
        <p:nvPicPr>
          <p:cNvPr id="2049" name="Picture 1" descr="Economic Recovery Plan Logo_rev"/>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98218" y="2704"/>
            <a:ext cx="1885950" cy="7620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2" descr="Department of Education Intrane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59335" y="-24"/>
            <a:ext cx="1952625" cy="6207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p:nvPr/>
        </p:nvPicPr>
        <p:blipFill rotWithShape="1">
          <a:blip r:embed="rId7" cstate="print">
            <a:extLst>
              <a:ext uri="{28A0092B-C50C-407E-A947-70E740481C1C}">
                <a14:useLocalDpi xmlns:a14="http://schemas.microsoft.com/office/drawing/2010/main" val="0"/>
              </a:ext>
            </a:extLst>
          </a:blip>
          <a:srcRect l="15290" t="49359" r="38843" b="19606"/>
          <a:stretch/>
        </p:blipFill>
        <p:spPr bwMode="auto">
          <a:xfrm>
            <a:off x="134305" y="-27384"/>
            <a:ext cx="1971675" cy="749935"/>
          </a:xfrm>
          <a:prstGeom prst="rect">
            <a:avLst/>
          </a:prstGeom>
          <a:ln>
            <a:noFill/>
          </a:ln>
          <a:effectLst>
            <a:softEdge rad="112500"/>
          </a:effectLst>
          <a:extLst>
            <a:ext uri="{53640926-AAD7-44D8-BBD7-CCE9431645EC}">
              <a14:shadowObscured xmlns:a14="http://schemas.microsoft.com/office/drawing/2010/main"/>
            </a:ext>
          </a:extLst>
        </p:spPr>
      </p:pic>
      <p:sp>
        <p:nvSpPr>
          <p:cNvPr id="3"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ZA" dirty="0"/>
          </a:p>
        </p:txBody>
      </p:sp>
      <p:sp>
        <p:nvSpPr>
          <p:cNvPr id="7" name="Rectangle 5"/>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ZA" dirty="0"/>
          </a:p>
        </p:txBody>
      </p:sp>
      <p:sp>
        <p:nvSpPr>
          <p:cNvPr id="9" name="Rectangle 6"/>
          <p:cNvSpPr>
            <a:spLocks noChangeArrowheads="1"/>
          </p:cNvSpPr>
          <p:nvPr/>
        </p:nvSpPr>
        <p:spPr bwMode="auto">
          <a:xfrm>
            <a:off x="0" y="1219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ZA" dirty="0"/>
          </a:p>
        </p:txBody>
      </p:sp>
    </p:spTree>
    <p:custDataLst>
      <p:tags r:id="rId1"/>
    </p:custDataLst>
    <p:extLst>
      <p:ext uri="{BB962C8B-B14F-4D97-AF65-F5344CB8AC3E}">
        <p14:creationId xmlns:p14="http://schemas.microsoft.com/office/powerpoint/2010/main" val="2230481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0" cap="none" spc="0" normalizeH="0" baseline="0" noProof="0" smtClean="0">
                <a:ln>
                  <a:noFill/>
                </a:ln>
                <a:solidFill>
                  <a:prstClr val="black">
                    <a:tint val="75000"/>
                  </a:prstClr>
                </a:solidFill>
                <a:effectLst/>
                <a:uLnTx/>
                <a:uFillTx/>
                <a:latin typeface="Calibri"/>
                <a:cs typeface="Arial"/>
              </a:rPr>
              <a:pPr marL="0" marR="0" lvl="0" indent="0" algn="l" defTabSz="914400" eaLnBrk="1" fontAlgn="auto" latinLnBrk="0" hangingPunct="1">
                <a:lnSpc>
                  <a:spcPct val="100000"/>
                </a:lnSpc>
                <a:spcBef>
                  <a:spcPts val="0"/>
                </a:spcBef>
                <a:spcAft>
                  <a:spcPts val="0"/>
                </a:spcAft>
                <a:buClrTx/>
                <a:buSzTx/>
                <a:buFontTx/>
                <a:buNone/>
                <a:tabLst/>
                <a:defRPr/>
              </a:pPr>
              <a:t>10</a:t>
            </a:fld>
            <a:endParaRPr kumimoji="0" lang="en-ZA" sz="1200" b="0" i="0" u="none" strike="noStrike" kern="0" cap="none" spc="0" normalizeH="0" baseline="0" noProof="0" dirty="0">
              <a:ln>
                <a:noFill/>
              </a:ln>
              <a:solidFill>
                <a:prstClr val="black">
                  <a:tint val="75000"/>
                </a:prstClr>
              </a:solidFill>
              <a:effectLst/>
              <a:uLnTx/>
              <a:uFillTx/>
              <a:latin typeface="Calibri"/>
              <a:cs typeface="Arial"/>
            </a:endParaRPr>
          </a:p>
        </p:txBody>
      </p:sp>
      <p:pic>
        <p:nvPicPr>
          <p:cNvPr id="5" name="Picture 4"/>
          <p:cNvPicPr>
            <a:picLocks noChangeAspect="1"/>
          </p:cNvPicPr>
          <p:nvPr/>
        </p:nvPicPr>
        <p:blipFill>
          <a:blip r:embed="rId2" cstate="print"/>
          <a:stretch>
            <a:fillRect/>
          </a:stretch>
        </p:blipFill>
        <p:spPr>
          <a:xfrm>
            <a:off x="0" y="6021288"/>
            <a:ext cx="1691680" cy="836712"/>
          </a:xfrm>
          <a:prstGeom prst="rect">
            <a:avLst/>
          </a:prstGeom>
        </p:spPr>
      </p:pic>
      <p:sp>
        <p:nvSpPr>
          <p:cNvPr id="7" name="Title 1"/>
          <p:cNvSpPr txBox="1">
            <a:spLocks/>
          </p:cNvSpPr>
          <p:nvPr/>
        </p:nvSpPr>
        <p:spPr>
          <a:xfrm>
            <a:off x="180276" y="303797"/>
            <a:ext cx="8273171" cy="509588"/>
          </a:xfrm>
          <a:prstGeom prst="rect">
            <a:avLst/>
          </a:prstGeom>
          <a:solidFill>
            <a:srgbClr val="ED7D31">
              <a:lumMod val="20000"/>
              <a:lumOff val="80000"/>
            </a:srgbClr>
          </a:solidFill>
          <a:ln w="3175">
            <a:solidFill>
              <a:sysClr val="windowText" lastClr="000000"/>
            </a:solidFill>
          </a:ln>
        </p:spPr>
        <p:txBody>
          <a:bodyPr vert="horz" lIns="91440" tIns="45720" rIns="91440" bIns="45720" rtlCol="0" anchor="ctr">
            <a:normAutofit fontScale="250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br>
              <a:rPr kumimoji="0" lang="en-US" sz="3300" b="0" i="0" u="none" strike="noStrike" kern="1200" cap="none" spc="0" normalizeH="0" baseline="0" noProof="0" dirty="0">
                <a:ln>
                  <a:noFill/>
                </a:ln>
                <a:solidFill>
                  <a:sysClr val="windowText" lastClr="000000"/>
                </a:solidFill>
                <a:effectLst/>
                <a:uLnTx/>
                <a:uFillTx/>
                <a:latin typeface="Calibri Light"/>
                <a:ea typeface="+mj-ea"/>
                <a:cs typeface="+mj-cs"/>
                <a:sym typeface="+mn-ea"/>
              </a:rPr>
            </a:br>
            <a:r>
              <a:rPr kumimoji="0" lang="en-US" sz="9600" b="1" i="0" u="none" strike="noStrike" kern="1200" cap="none" spc="0" normalizeH="0" baseline="0" noProof="0" dirty="0">
                <a:ln>
                  <a:noFill/>
                </a:ln>
                <a:solidFill>
                  <a:sysClr val="windowText" lastClr="000000"/>
                </a:solidFill>
                <a:effectLst/>
                <a:uLnTx/>
                <a:uFillTx/>
                <a:latin typeface="Calibri Light"/>
                <a:ea typeface="+mj-ea"/>
                <a:cs typeface="+mj-cs"/>
                <a:sym typeface="+mn-ea"/>
              </a:rPr>
              <a:t>ANNUAL MAINTENANCE CHECKS</a:t>
            </a:r>
            <a:br>
              <a:rPr kumimoji="0" lang="en-US" sz="9600" b="0" i="0" u="none" strike="noStrike" kern="1200" cap="none" spc="0" normalizeH="0" baseline="0" noProof="0" dirty="0">
                <a:ln>
                  <a:noFill/>
                </a:ln>
                <a:solidFill>
                  <a:sysClr val="windowText" lastClr="000000"/>
                </a:solidFill>
                <a:effectLst/>
                <a:uLnTx/>
                <a:uFillTx/>
                <a:latin typeface="Calibri Light"/>
                <a:ea typeface="+mj-ea"/>
                <a:cs typeface="+mj-cs"/>
              </a:rPr>
            </a:br>
            <a:endParaRPr kumimoji="0" lang="en-US" sz="9600" b="0" i="0" u="none" strike="noStrike" kern="1200" cap="none" spc="0" normalizeH="0" baseline="0" noProof="0" dirty="0">
              <a:ln>
                <a:noFill/>
              </a:ln>
              <a:solidFill>
                <a:sysClr val="windowText" lastClr="000000"/>
              </a:solidFill>
              <a:effectLst/>
              <a:uLnTx/>
              <a:uFillTx/>
              <a:latin typeface="Calibri Light"/>
              <a:ea typeface="+mj-ea"/>
              <a:cs typeface="+mj-cs"/>
            </a:endParaRPr>
          </a:p>
        </p:txBody>
      </p:sp>
      <p:graphicFrame>
        <p:nvGraphicFramePr>
          <p:cNvPr id="9" name="Content Placeholder 3"/>
          <p:cNvGraphicFramePr>
            <a:graphicFrameLocks/>
          </p:cNvGraphicFramePr>
          <p:nvPr>
            <p:extLst>
              <p:ext uri="{D42A27DB-BD31-4B8C-83A1-F6EECF244321}">
                <p14:modId xmlns:p14="http://schemas.microsoft.com/office/powerpoint/2010/main" val="58315123"/>
              </p:ext>
            </p:extLst>
          </p:nvPr>
        </p:nvGraphicFramePr>
        <p:xfrm>
          <a:off x="180277" y="1196751"/>
          <a:ext cx="8755494" cy="4680886"/>
        </p:xfrm>
        <a:graphic>
          <a:graphicData uri="http://schemas.openxmlformats.org/drawingml/2006/table">
            <a:tbl>
              <a:tblPr firstRow="1" bandRow="1"/>
              <a:tblGrid>
                <a:gridCol w="2479993">
                  <a:extLst>
                    <a:ext uri="{9D8B030D-6E8A-4147-A177-3AD203B41FA5}">
                      <a16:colId xmlns:a16="http://schemas.microsoft.com/office/drawing/2014/main" val="20000"/>
                    </a:ext>
                  </a:extLst>
                </a:gridCol>
                <a:gridCol w="1924350">
                  <a:extLst>
                    <a:ext uri="{9D8B030D-6E8A-4147-A177-3AD203B41FA5}">
                      <a16:colId xmlns:a16="http://schemas.microsoft.com/office/drawing/2014/main" val="20001"/>
                    </a:ext>
                  </a:extLst>
                </a:gridCol>
                <a:gridCol w="2202171">
                  <a:extLst>
                    <a:ext uri="{9D8B030D-6E8A-4147-A177-3AD203B41FA5}">
                      <a16:colId xmlns:a16="http://schemas.microsoft.com/office/drawing/2014/main" val="20002"/>
                    </a:ext>
                  </a:extLst>
                </a:gridCol>
                <a:gridCol w="2148980">
                  <a:extLst>
                    <a:ext uri="{9D8B030D-6E8A-4147-A177-3AD203B41FA5}">
                      <a16:colId xmlns:a16="http://schemas.microsoft.com/office/drawing/2014/main" val="20003"/>
                    </a:ext>
                  </a:extLst>
                </a:gridCol>
              </a:tblGrid>
              <a:tr h="389747">
                <a:tc>
                  <a:txBody>
                    <a:bodyPr/>
                    <a:lstStyle>
                      <a:lvl1pPr marL="0" algn="l" defTabSz="914400">
                        <a:defRPr sz="1800" b="1">
                          <a:solidFill>
                            <a:schemeClr val="lt1"/>
                          </a:solidFill>
                          <a:latin typeface="Calibri"/>
                        </a:defRPr>
                      </a:lvl1pPr>
                      <a:lvl2pPr marL="457200" algn="l" defTabSz="914400">
                        <a:defRPr sz="1800" b="1">
                          <a:solidFill>
                            <a:schemeClr val="lt1"/>
                          </a:solidFill>
                          <a:latin typeface="Calibri"/>
                        </a:defRPr>
                      </a:lvl2pPr>
                      <a:lvl3pPr marL="914400" algn="l" defTabSz="914400">
                        <a:defRPr sz="1800" b="1">
                          <a:solidFill>
                            <a:schemeClr val="lt1"/>
                          </a:solidFill>
                          <a:latin typeface="Calibri"/>
                        </a:defRPr>
                      </a:lvl3pPr>
                      <a:lvl4pPr marL="1371600" algn="l" defTabSz="914400">
                        <a:defRPr sz="1800" b="1">
                          <a:solidFill>
                            <a:schemeClr val="lt1"/>
                          </a:solidFill>
                          <a:latin typeface="Calibri"/>
                        </a:defRPr>
                      </a:lvl4pPr>
                      <a:lvl5pPr marL="1828800" algn="l" defTabSz="914400">
                        <a:defRPr sz="1800" b="1">
                          <a:solidFill>
                            <a:schemeClr val="lt1"/>
                          </a:solidFill>
                          <a:latin typeface="Calibri"/>
                        </a:defRPr>
                      </a:lvl5pPr>
                      <a:lvl6pPr marL="2286000" algn="l" defTabSz="914400">
                        <a:defRPr sz="1800" b="1">
                          <a:solidFill>
                            <a:schemeClr val="lt1"/>
                          </a:solidFill>
                          <a:latin typeface="Calibri"/>
                        </a:defRPr>
                      </a:lvl6pPr>
                      <a:lvl7pPr marL="2743200" algn="l" defTabSz="914400">
                        <a:defRPr sz="1800" b="1">
                          <a:solidFill>
                            <a:schemeClr val="lt1"/>
                          </a:solidFill>
                          <a:latin typeface="Calibri"/>
                        </a:defRPr>
                      </a:lvl7pPr>
                      <a:lvl8pPr marL="3200400" algn="l" defTabSz="914400">
                        <a:defRPr sz="1800" b="1">
                          <a:solidFill>
                            <a:schemeClr val="lt1"/>
                          </a:solidFill>
                          <a:latin typeface="Calibri"/>
                        </a:defRPr>
                      </a:lvl8pPr>
                      <a:lvl9pPr marL="3657600" algn="l" defTabSz="914400">
                        <a:defRPr sz="1800" b="1">
                          <a:solidFill>
                            <a:schemeClr val="lt1"/>
                          </a:solidFill>
                          <a:latin typeface="Calibri"/>
                        </a:defRPr>
                      </a:lvl9pPr>
                    </a:lstStyle>
                    <a:p>
                      <a:pPr algn="l">
                        <a:buNone/>
                      </a:pPr>
                      <a:r>
                        <a:rPr lang="en-US" sz="1000" dirty="0">
                          <a:solidFill>
                            <a:srgbClr val="FF0000"/>
                          </a:solidFill>
                        </a:rPr>
                        <a:t>MAINTENANCE ITEM</a:t>
                      </a:r>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defTabSz="914400">
                        <a:defRPr sz="1800" b="1">
                          <a:solidFill>
                            <a:schemeClr val="lt1"/>
                          </a:solidFill>
                          <a:latin typeface="Calibri"/>
                        </a:defRPr>
                      </a:lvl1pPr>
                      <a:lvl2pPr marL="457200" algn="l" defTabSz="914400">
                        <a:defRPr sz="1800" b="1">
                          <a:solidFill>
                            <a:schemeClr val="lt1"/>
                          </a:solidFill>
                          <a:latin typeface="Calibri"/>
                        </a:defRPr>
                      </a:lvl2pPr>
                      <a:lvl3pPr marL="914400" algn="l" defTabSz="914400">
                        <a:defRPr sz="1800" b="1">
                          <a:solidFill>
                            <a:schemeClr val="lt1"/>
                          </a:solidFill>
                          <a:latin typeface="Calibri"/>
                        </a:defRPr>
                      </a:lvl3pPr>
                      <a:lvl4pPr marL="1371600" algn="l" defTabSz="914400">
                        <a:defRPr sz="1800" b="1">
                          <a:solidFill>
                            <a:schemeClr val="lt1"/>
                          </a:solidFill>
                          <a:latin typeface="Calibri"/>
                        </a:defRPr>
                      </a:lvl4pPr>
                      <a:lvl5pPr marL="1828800" algn="l" defTabSz="914400">
                        <a:defRPr sz="1800" b="1">
                          <a:solidFill>
                            <a:schemeClr val="lt1"/>
                          </a:solidFill>
                          <a:latin typeface="Calibri"/>
                        </a:defRPr>
                      </a:lvl5pPr>
                      <a:lvl6pPr marL="2286000" algn="l" defTabSz="914400">
                        <a:defRPr sz="1800" b="1">
                          <a:solidFill>
                            <a:schemeClr val="lt1"/>
                          </a:solidFill>
                          <a:latin typeface="Calibri"/>
                        </a:defRPr>
                      </a:lvl6pPr>
                      <a:lvl7pPr marL="2743200" algn="l" defTabSz="914400">
                        <a:defRPr sz="1800" b="1">
                          <a:solidFill>
                            <a:schemeClr val="lt1"/>
                          </a:solidFill>
                          <a:latin typeface="Calibri"/>
                        </a:defRPr>
                      </a:lvl7pPr>
                      <a:lvl8pPr marL="3200400" algn="l" defTabSz="914400">
                        <a:defRPr sz="1800" b="1">
                          <a:solidFill>
                            <a:schemeClr val="lt1"/>
                          </a:solidFill>
                          <a:latin typeface="Calibri"/>
                        </a:defRPr>
                      </a:lvl8pPr>
                      <a:lvl9pPr marL="3657600" algn="l" defTabSz="914400">
                        <a:defRPr sz="1800" b="1">
                          <a:solidFill>
                            <a:schemeClr val="lt1"/>
                          </a:solidFill>
                          <a:latin typeface="Calibri"/>
                        </a:defRPr>
                      </a:lvl9pPr>
                    </a:lstStyle>
                    <a:p>
                      <a:pPr algn="l">
                        <a:buNone/>
                      </a:pPr>
                      <a:r>
                        <a:rPr lang="en-US" sz="1400" dirty="0">
                          <a:solidFill>
                            <a:srgbClr val="FF0000"/>
                          </a:solidFill>
                          <a:sym typeface="+mn-ea"/>
                        </a:rPr>
                        <a:t>RESPONSIBILITY</a:t>
                      </a:r>
                      <a:endParaRPr lang="en-US" sz="1000" dirty="0">
                        <a:solidFill>
                          <a:srgbClr val="FF0000"/>
                        </a:solidFill>
                      </a:endParaRPr>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defTabSz="914400">
                        <a:defRPr sz="1800" b="1">
                          <a:solidFill>
                            <a:schemeClr val="lt1"/>
                          </a:solidFill>
                          <a:latin typeface="Calibri"/>
                        </a:defRPr>
                      </a:lvl1pPr>
                      <a:lvl2pPr marL="457200" algn="l" defTabSz="914400">
                        <a:defRPr sz="1800" b="1">
                          <a:solidFill>
                            <a:schemeClr val="lt1"/>
                          </a:solidFill>
                          <a:latin typeface="Calibri"/>
                        </a:defRPr>
                      </a:lvl2pPr>
                      <a:lvl3pPr marL="914400" algn="l" defTabSz="914400">
                        <a:defRPr sz="1800" b="1">
                          <a:solidFill>
                            <a:schemeClr val="lt1"/>
                          </a:solidFill>
                          <a:latin typeface="Calibri"/>
                        </a:defRPr>
                      </a:lvl3pPr>
                      <a:lvl4pPr marL="1371600" algn="l" defTabSz="914400">
                        <a:defRPr sz="1800" b="1">
                          <a:solidFill>
                            <a:schemeClr val="lt1"/>
                          </a:solidFill>
                          <a:latin typeface="Calibri"/>
                        </a:defRPr>
                      </a:lvl4pPr>
                      <a:lvl5pPr marL="1828800" algn="l" defTabSz="914400">
                        <a:defRPr sz="1800" b="1">
                          <a:solidFill>
                            <a:schemeClr val="lt1"/>
                          </a:solidFill>
                          <a:latin typeface="Calibri"/>
                        </a:defRPr>
                      </a:lvl5pPr>
                      <a:lvl6pPr marL="2286000" algn="l" defTabSz="914400">
                        <a:defRPr sz="1800" b="1">
                          <a:solidFill>
                            <a:schemeClr val="lt1"/>
                          </a:solidFill>
                          <a:latin typeface="Calibri"/>
                        </a:defRPr>
                      </a:lvl6pPr>
                      <a:lvl7pPr marL="2743200" algn="l" defTabSz="914400">
                        <a:defRPr sz="1800" b="1">
                          <a:solidFill>
                            <a:schemeClr val="lt1"/>
                          </a:solidFill>
                          <a:latin typeface="Calibri"/>
                        </a:defRPr>
                      </a:lvl7pPr>
                      <a:lvl8pPr marL="3200400" algn="l" defTabSz="914400">
                        <a:defRPr sz="1800" b="1">
                          <a:solidFill>
                            <a:schemeClr val="lt1"/>
                          </a:solidFill>
                          <a:latin typeface="Calibri"/>
                        </a:defRPr>
                      </a:lvl8pPr>
                      <a:lvl9pPr marL="3657600" algn="l" defTabSz="914400">
                        <a:defRPr sz="1800" b="1">
                          <a:solidFill>
                            <a:schemeClr val="lt1"/>
                          </a:solidFill>
                          <a:latin typeface="Calibri"/>
                        </a:defRPr>
                      </a:lvl9pPr>
                    </a:lstStyle>
                    <a:p>
                      <a:pPr algn="l">
                        <a:buNone/>
                      </a:pPr>
                      <a:r>
                        <a:rPr lang="en-US" sz="1000" dirty="0">
                          <a:solidFill>
                            <a:srgbClr val="FF0000"/>
                          </a:solidFill>
                        </a:rPr>
                        <a:t>PROBLEM</a:t>
                      </a:r>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defTabSz="914400">
                        <a:defRPr sz="1800" b="1">
                          <a:solidFill>
                            <a:schemeClr val="lt1"/>
                          </a:solidFill>
                          <a:latin typeface="Calibri"/>
                        </a:defRPr>
                      </a:lvl1pPr>
                      <a:lvl2pPr marL="457200" algn="l" defTabSz="914400">
                        <a:defRPr sz="1800" b="1">
                          <a:solidFill>
                            <a:schemeClr val="lt1"/>
                          </a:solidFill>
                          <a:latin typeface="Calibri"/>
                        </a:defRPr>
                      </a:lvl2pPr>
                      <a:lvl3pPr marL="914400" algn="l" defTabSz="914400">
                        <a:defRPr sz="1800" b="1">
                          <a:solidFill>
                            <a:schemeClr val="lt1"/>
                          </a:solidFill>
                          <a:latin typeface="Calibri"/>
                        </a:defRPr>
                      </a:lvl3pPr>
                      <a:lvl4pPr marL="1371600" algn="l" defTabSz="914400">
                        <a:defRPr sz="1800" b="1">
                          <a:solidFill>
                            <a:schemeClr val="lt1"/>
                          </a:solidFill>
                          <a:latin typeface="Calibri"/>
                        </a:defRPr>
                      </a:lvl4pPr>
                      <a:lvl5pPr marL="1828800" algn="l" defTabSz="914400">
                        <a:defRPr sz="1800" b="1">
                          <a:solidFill>
                            <a:schemeClr val="lt1"/>
                          </a:solidFill>
                          <a:latin typeface="Calibri"/>
                        </a:defRPr>
                      </a:lvl5pPr>
                      <a:lvl6pPr marL="2286000" algn="l" defTabSz="914400">
                        <a:defRPr sz="1800" b="1">
                          <a:solidFill>
                            <a:schemeClr val="lt1"/>
                          </a:solidFill>
                          <a:latin typeface="Calibri"/>
                        </a:defRPr>
                      </a:lvl6pPr>
                      <a:lvl7pPr marL="2743200" algn="l" defTabSz="914400">
                        <a:defRPr sz="1800" b="1">
                          <a:solidFill>
                            <a:schemeClr val="lt1"/>
                          </a:solidFill>
                          <a:latin typeface="Calibri"/>
                        </a:defRPr>
                      </a:lvl7pPr>
                      <a:lvl8pPr marL="3200400" algn="l" defTabSz="914400">
                        <a:defRPr sz="1800" b="1">
                          <a:solidFill>
                            <a:schemeClr val="lt1"/>
                          </a:solidFill>
                          <a:latin typeface="Calibri"/>
                        </a:defRPr>
                      </a:lvl8pPr>
                      <a:lvl9pPr marL="3657600" algn="l" defTabSz="914400">
                        <a:defRPr sz="1800" b="1">
                          <a:solidFill>
                            <a:schemeClr val="lt1"/>
                          </a:solidFill>
                          <a:latin typeface="Calibri"/>
                        </a:defRPr>
                      </a:lvl9pPr>
                    </a:lstStyle>
                    <a:p>
                      <a:pPr algn="l">
                        <a:buNone/>
                      </a:pPr>
                      <a:r>
                        <a:rPr lang="en-US" sz="1000" dirty="0">
                          <a:solidFill>
                            <a:srgbClr val="FF0000"/>
                          </a:solidFill>
                        </a:rPr>
                        <a:t> ACTION TAKEN</a:t>
                      </a:r>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682056">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400" dirty="0">
                          <a:sym typeface="+mn-ea"/>
                        </a:rPr>
                        <a:t>Check paving around buildings</a:t>
                      </a:r>
                      <a:endParaRPr lang="en-US" sz="1400" dirty="0"/>
                    </a:p>
                    <a:p>
                      <a:pPr>
                        <a:buNone/>
                      </a:pP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1"/>
                  </a:ext>
                </a:extLst>
              </a:tr>
              <a:tr h="682056">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400" dirty="0">
                          <a:sym typeface="+mn-ea"/>
                        </a:rPr>
                        <a:t>Check paths and roads within the site</a:t>
                      </a: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0002"/>
                  </a:ext>
                </a:extLst>
              </a:tr>
              <a:tr h="650203">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400" dirty="0">
                          <a:sym typeface="+mn-ea"/>
                        </a:rPr>
                        <a:t>Check walls or fences and gates </a:t>
                      </a: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3"/>
                  </a:ext>
                </a:extLst>
              </a:tr>
              <a:tr h="740924">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400" dirty="0">
                          <a:sym typeface="+mn-ea"/>
                        </a:rPr>
                        <a:t>Check external electrical installations </a:t>
                      </a:r>
                      <a:endParaRPr lang="en-US" sz="14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0004"/>
                  </a:ext>
                </a:extLst>
              </a:tr>
              <a:tr h="723539">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400" dirty="0">
                          <a:sym typeface="+mn-ea"/>
                        </a:rPr>
                        <a:t>Check steel cladding for rust and loose fixings</a:t>
                      </a: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5"/>
                  </a:ext>
                </a:extLst>
              </a:tr>
              <a:tr h="812361">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400" dirty="0">
                          <a:sym typeface="+mn-ea"/>
                        </a:rPr>
                        <a:t>Check that toilets are operating properly and are not blocked</a:t>
                      </a: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7485156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0" cap="none" spc="0" normalizeH="0" baseline="0" noProof="0" smtClean="0">
                <a:ln>
                  <a:noFill/>
                </a:ln>
                <a:solidFill>
                  <a:prstClr val="black">
                    <a:tint val="75000"/>
                  </a:prstClr>
                </a:solidFill>
                <a:effectLst/>
                <a:uLnTx/>
                <a:uFillTx/>
                <a:latin typeface="Calibri"/>
                <a:cs typeface="Arial"/>
              </a:rPr>
              <a:pPr marL="0" marR="0" lvl="0" indent="0" algn="l" defTabSz="914400" eaLnBrk="1" fontAlgn="auto" latinLnBrk="0" hangingPunct="1">
                <a:lnSpc>
                  <a:spcPct val="100000"/>
                </a:lnSpc>
                <a:spcBef>
                  <a:spcPts val="0"/>
                </a:spcBef>
                <a:spcAft>
                  <a:spcPts val="0"/>
                </a:spcAft>
                <a:buClrTx/>
                <a:buSzTx/>
                <a:buFontTx/>
                <a:buNone/>
                <a:tabLst/>
                <a:defRPr/>
              </a:pPr>
              <a:t>11</a:t>
            </a:fld>
            <a:endParaRPr kumimoji="0" lang="en-ZA" sz="1200" b="0" i="0" u="none" strike="noStrike" kern="0" cap="none" spc="0" normalizeH="0" baseline="0" noProof="0" dirty="0">
              <a:ln>
                <a:noFill/>
              </a:ln>
              <a:solidFill>
                <a:prstClr val="black">
                  <a:tint val="75000"/>
                </a:prstClr>
              </a:solidFill>
              <a:effectLst/>
              <a:uLnTx/>
              <a:uFillTx/>
              <a:latin typeface="Calibri"/>
              <a:cs typeface="Arial"/>
            </a:endParaRPr>
          </a:p>
        </p:txBody>
      </p:sp>
      <p:pic>
        <p:nvPicPr>
          <p:cNvPr id="5" name="Picture 4"/>
          <p:cNvPicPr>
            <a:picLocks noChangeAspect="1"/>
          </p:cNvPicPr>
          <p:nvPr/>
        </p:nvPicPr>
        <p:blipFill>
          <a:blip r:embed="rId2" cstate="print"/>
          <a:stretch>
            <a:fillRect/>
          </a:stretch>
        </p:blipFill>
        <p:spPr>
          <a:xfrm>
            <a:off x="0" y="6021288"/>
            <a:ext cx="1691680" cy="836712"/>
          </a:xfrm>
          <a:prstGeom prst="rect">
            <a:avLst/>
          </a:prstGeom>
        </p:spPr>
      </p:pic>
      <p:sp>
        <p:nvSpPr>
          <p:cNvPr id="6" name="Title 1"/>
          <p:cNvSpPr txBox="1">
            <a:spLocks/>
          </p:cNvSpPr>
          <p:nvPr/>
        </p:nvSpPr>
        <p:spPr>
          <a:xfrm>
            <a:off x="323528" y="130754"/>
            <a:ext cx="8266380" cy="994172"/>
          </a:xfrm>
          <a:prstGeom prst="rect">
            <a:avLst/>
          </a:prstGeom>
          <a:solidFill>
            <a:srgbClr val="ED7D31">
              <a:lumMod val="20000"/>
              <a:lumOff val="80000"/>
            </a:srgbClr>
          </a:solidFill>
          <a:ln>
            <a:solidFill>
              <a:sysClr val="windowText" lastClr="000000"/>
            </a:solidFill>
            <a:prstDash val="solid"/>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r>
              <a:rPr kumimoji="0" lang="en-US" sz="24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rPr>
              <a:t>IDENTIFICATION OF IMMEDIATE SAFETY RISKS</a:t>
            </a:r>
          </a:p>
        </p:txBody>
      </p:sp>
      <p:sp>
        <p:nvSpPr>
          <p:cNvPr id="8" name="Content Placeholder 2"/>
          <p:cNvSpPr txBox="1">
            <a:spLocks/>
          </p:cNvSpPr>
          <p:nvPr/>
        </p:nvSpPr>
        <p:spPr>
          <a:xfrm>
            <a:off x="323528" y="1484784"/>
            <a:ext cx="8571503" cy="4349609"/>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A</a:t>
            </a:r>
            <a:r>
              <a:rPr kumimoji="0" lang="en-US" sz="2100" b="0" i="0" u="none" strike="noStrike" kern="1200" cap="none" spc="0" normalizeH="0" baseline="0" noProof="0">
                <a:ln>
                  <a:noFill/>
                </a:ln>
                <a:solidFill>
                  <a:srgbClr val="44546A">
                    <a:lumMod val="50000"/>
                  </a:srgbClr>
                </a:solidFill>
                <a:effectLst/>
                <a:uLnTx/>
                <a:uFillTx/>
                <a:latin typeface="Calibri"/>
                <a:ea typeface="+mn-ea"/>
                <a:cs typeface="+mn-cs"/>
              </a:rPr>
              <a:t> </a:t>
            </a:r>
            <a:r>
              <a:rPr kumimoji="0" lang="en-US" sz="2100" b="1" i="0" u="none" strike="noStrike" kern="1200" cap="none" spc="0" normalizeH="0" baseline="0" noProof="0">
                <a:ln>
                  <a:noFill/>
                </a:ln>
                <a:solidFill>
                  <a:srgbClr val="44546A">
                    <a:lumMod val="50000"/>
                  </a:srgbClr>
                </a:solidFill>
                <a:effectLst/>
                <a:uLnTx/>
                <a:uFillTx/>
                <a:latin typeface="Calibri"/>
                <a:ea typeface="+mn-ea"/>
                <a:cs typeface="+mn-cs"/>
              </a:rPr>
              <a:t>school risk assessment</a:t>
            </a: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 is a systematic inspection that identifies and controls immediate safety risks (hazards) within the school premises.</a:t>
            </a: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2100" b="0" i="0" u="none" strike="noStrike" kern="1200" cap="none" spc="0" normalizeH="0" baseline="0" noProof="0">
              <a:ln>
                <a:noFill/>
              </a:ln>
              <a:solidFill>
                <a:sysClr val="windowText" lastClr="000000"/>
              </a:solidFill>
              <a:effectLst/>
              <a:uLnTx/>
              <a:uFillTx/>
              <a:latin typeface="Calibri"/>
              <a:ea typeface="+mn-ea"/>
              <a:cs typeface="+mn-cs"/>
            </a:endParaRPr>
          </a:p>
          <a:p>
            <a:pPr marL="171450" marR="0" lvl="0" indent="-171450" algn="just" defTabSz="685800" rtl="0" eaLnBrk="1" fontAlgn="auto" latinLnBrk="0" hangingPunct="1">
              <a:lnSpc>
                <a:spcPct val="90000"/>
              </a:lnSpc>
              <a:spcBef>
                <a:spcPts val="750"/>
              </a:spcBef>
              <a:spcAft>
                <a:spcPts val="0"/>
              </a:spcAft>
              <a:buClrTx/>
              <a:buSzTx/>
              <a:buFont typeface="Wingdings" panose="05000000000000000000" charset="0"/>
              <a:buChar char="ü"/>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Beyond  complying with legislative requirements, school risk assessments are conducted by school management teams to ensure a healthy and safe environment for leaners, teachers, administrators and other staff.</a:t>
            </a: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2100" b="0" i="0" u="none" strike="noStrike" kern="1200" cap="none" spc="0" normalizeH="0" baseline="0" noProof="0">
              <a:ln>
                <a:noFill/>
              </a:ln>
              <a:solidFill>
                <a:sysClr val="windowText" lastClr="000000"/>
              </a:solidFill>
              <a:effectLst/>
              <a:uLnTx/>
              <a:uFillTx/>
              <a:latin typeface="Calibri"/>
              <a:ea typeface="+mn-ea"/>
              <a:cs typeface="+mn-cs"/>
            </a:endParaRPr>
          </a:p>
          <a:p>
            <a:pPr marL="171450" marR="0" lvl="0" indent="-171450" algn="just" defTabSz="685800" rtl="0" eaLnBrk="1" fontAlgn="auto" latinLnBrk="0" hangingPunct="1">
              <a:lnSpc>
                <a:spcPct val="90000"/>
              </a:lnSpc>
              <a:spcBef>
                <a:spcPts val="750"/>
              </a:spcBef>
              <a:spcAft>
                <a:spcPts val="0"/>
              </a:spcAft>
              <a:buClrTx/>
              <a:buSzTx/>
              <a:buFont typeface="Wingdings" panose="05000000000000000000" charset="0"/>
              <a:buChar char="ü"/>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School risk assessments are conducted regularly to identify the likelihood of injury to a person after being exposed to hazard and examines whether existing control measures are sufficient.</a:t>
            </a:r>
          </a:p>
          <a:p>
            <a:pPr marL="171450" marR="0" lvl="0" indent="-171450" algn="just" defTabSz="685800" rtl="0" eaLnBrk="1" fontAlgn="auto" latinLnBrk="0" hangingPunct="1">
              <a:lnSpc>
                <a:spcPct val="90000"/>
              </a:lnSpc>
              <a:spcBef>
                <a:spcPts val="750"/>
              </a:spcBef>
              <a:spcAft>
                <a:spcPts val="0"/>
              </a:spcAft>
              <a:buClrTx/>
              <a:buSzTx/>
              <a:buFont typeface="Wingdings" panose="05000000000000000000" charset="0"/>
              <a:buChar char="ü"/>
              <a:tabLst/>
              <a:defRPr/>
            </a:pPr>
            <a:endParaRPr kumimoji="0" lang="en-US" sz="21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6027598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0" cap="none" spc="0" normalizeH="0" baseline="0" noProof="0" smtClean="0">
                <a:ln>
                  <a:noFill/>
                </a:ln>
                <a:solidFill>
                  <a:prstClr val="black">
                    <a:tint val="75000"/>
                  </a:prstClr>
                </a:solidFill>
                <a:effectLst/>
                <a:uLnTx/>
                <a:uFillTx/>
                <a:latin typeface="Calibri"/>
                <a:cs typeface="Arial"/>
              </a:rPr>
              <a:pPr marL="0" marR="0" lvl="0" indent="0" algn="l" defTabSz="914400" eaLnBrk="1" fontAlgn="auto" latinLnBrk="0" hangingPunct="1">
                <a:lnSpc>
                  <a:spcPct val="100000"/>
                </a:lnSpc>
                <a:spcBef>
                  <a:spcPts val="0"/>
                </a:spcBef>
                <a:spcAft>
                  <a:spcPts val="0"/>
                </a:spcAft>
                <a:buClrTx/>
                <a:buSzTx/>
                <a:buFontTx/>
                <a:buNone/>
                <a:tabLst/>
                <a:defRPr/>
              </a:pPr>
              <a:t>12</a:t>
            </a:fld>
            <a:endParaRPr kumimoji="0" lang="en-ZA" sz="1200" b="0" i="0" u="none" strike="noStrike" kern="0" cap="none" spc="0" normalizeH="0" baseline="0" noProof="0" dirty="0">
              <a:ln>
                <a:noFill/>
              </a:ln>
              <a:solidFill>
                <a:prstClr val="black">
                  <a:tint val="75000"/>
                </a:prstClr>
              </a:solidFill>
              <a:effectLst/>
              <a:uLnTx/>
              <a:uFillTx/>
              <a:latin typeface="Calibri"/>
              <a:cs typeface="Arial"/>
            </a:endParaRPr>
          </a:p>
        </p:txBody>
      </p:sp>
      <p:pic>
        <p:nvPicPr>
          <p:cNvPr id="5" name="Picture 4"/>
          <p:cNvPicPr>
            <a:picLocks noChangeAspect="1"/>
          </p:cNvPicPr>
          <p:nvPr/>
        </p:nvPicPr>
        <p:blipFill>
          <a:blip r:embed="rId2" cstate="print"/>
          <a:stretch>
            <a:fillRect/>
          </a:stretch>
        </p:blipFill>
        <p:spPr>
          <a:xfrm>
            <a:off x="0" y="6021288"/>
            <a:ext cx="1691680" cy="836712"/>
          </a:xfrm>
          <a:prstGeom prst="rect">
            <a:avLst/>
          </a:prstGeom>
        </p:spPr>
      </p:pic>
      <p:sp>
        <p:nvSpPr>
          <p:cNvPr id="7" name="Title 1"/>
          <p:cNvSpPr txBox="1">
            <a:spLocks/>
          </p:cNvSpPr>
          <p:nvPr/>
        </p:nvSpPr>
        <p:spPr>
          <a:xfrm>
            <a:off x="320485" y="271010"/>
            <a:ext cx="8055119" cy="746911"/>
          </a:xfrm>
          <a:prstGeom prst="rect">
            <a:avLst/>
          </a:prstGeom>
          <a:solidFill>
            <a:srgbClr val="ED7D31">
              <a:lumMod val="20000"/>
              <a:lumOff val="80000"/>
            </a:srgbClr>
          </a:solidFill>
          <a:ln w="3175">
            <a:solidFill>
              <a:sysClr val="windowText" lastClr="000000"/>
            </a:solidFill>
          </a:ln>
        </p:spPr>
        <p:txBody>
          <a:bodyPr vert="horz" lIns="91440" tIns="45720" rIns="91440" bIns="45720" rtlCol="0" anchor="ctr">
            <a:normAutofit fontScale="600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br>
              <a:rPr kumimoji="0" lang="en-US" sz="3300" b="1" i="0" u="none" strike="noStrike" kern="1200" cap="none" spc="0" normalizeH="0" baseline="0" noProof="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sym typeface="+mn-ea"/>
              </a:rPr>
            </a:br>
            <a:r>
              <a:rPr kumimoji="0" lang="en-US" sz="3300" b="1" i="0" u="none" strike="noStrike" kern="1200" cap="none" spc="0" normalizeH="0" baseline="0" noProof="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sym typeface="+mn-ea"/>
              </a:rPr>
              <a:t>IDENTIFICATION OF IMMEDIATE SAFETY RISKS (Continued)</a:t>
            </a:r>
            <a:br>
              <a:rPr kumimoji="0" lang="en-US" sz="3300" b="1" i="0" u="none" strike="noStrike" kern="1200" cap="none" spc="0" normalizeH="0" baseline="0" noProof="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rPr>
            </a:br>
            <a:endParaRPr kumimoji="0" lang="en-US" sz="3300" b="0" i="0" u="none" strike="noStrike" kern="1200" cap="none" spc="0" normalizeH="0" baseline="0" noProof="0" dirty="0">
              <a:ln>
                <a:noFill/>
              </a:ln>
              <a:solidFill>
                <a:sysClr val="windowText" lastClr="000000"/>
              </a:solidFill>
              <a:effectLst/>
              <a:uLnTx/>
              <a:uFillTx/>
              <a:latin typeface="Calibri Light"/>
              <a:ea typeface="+mj-ea"/>
              <a:cs typeface="+mj-cs"/>
            </a:endParaRPr>
          </a:p>
        </p:txBody>
      </p:sp>
      <p:sp>
        <p:nvSpPr>
          <p:cNvPr id="9" name="Content Placeholder 2"/>
          <p:cNvSpPr txBox="1">
            <a:spLocks/>
          </p:cNvSpPr>
          <p:nvPr/>
        </p:nvSpPr>
        <p:spPr>
          <a:xfrm>
            <a:off x="320485" y="1340768"/>
            <a:ext cx="8298212" cy="4459481"/>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1" i="0" u="none" strike="noStrike" kern="1200" cap="none" spc="0" normalizeH="0" baseline="0" noProof="0">
                <a:ln>
                  <a:noFill/>
                </a:ln>
                <a:solidFill>
                  <a:sysClr val="windowText" lastClr="000000"/>
                </a:solidFill>
                <a:effectLst/>
                <a:uLnTx/>
                <a:uFillTx/>
                <a:latin typeface="Calibri"/>
                <a:ea typeface="+mn-ea"/>
                <a:cs typeface="+mn-cs"/>
              </a:rPr>
              <a:t>A basic school risk assessment generally asks the following key questions:</a:t>
            </a: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2100" b="1" i="0" u="none" strike="noStrike" kern="1200" cap="none" spc="0" normalizeH="0" baseline="0" noProof="0">
              <a:ln>
                <a:noFill/>
              </a:ln>
              <a:solidFill>
                <a:sysClr val="windowText" lastClr="000000"/>
              </a:solidFill>
              <a:effectLst/>
              <a:uLnTx/>
              <a:uFillTx/>
              <a:latin typeface="Calibri"/>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Wingdings" panose="05000000000000000000" charset="0"/>
              <a:buChar char="ü"/>
              <a:tabLst/>
              <a:defRPr/>
            </a:pPr>
            <a:r>
              <a:rPr kumimoji="0" lang="en-US" sz="2100" b="1" i="0" u="none" strike="noStrike" kern="1200" cap="none" spc="0" normalizeH="0" baseline="0" noProof="0">
                <a:ln>
                  <a:noFill/>
                </a:ln>
                <a:solidFill>
                  <a:sysClr val="windowText" lastClr="000000"/>
                </a:solidFill>
                <a:effectLst/>
                <a:uLnTx/>
                <a:uFillTx/>
                <a:latin typeface="Calibri"/>
                <a:ea typeface="+mn-ea"/>
                <a:cs typeface="+mn-cs"/>
              </a:rPr>
              <a:t> </a:t>
            </a: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What  are the immediate risks identified ?</a:t>
            </a:r>
          </a:p>
          <a:p>
            <a:pPr marL="171450" marR="0" lvl="0" indent="-171450" algn="l" defTabSz="685800" rtl="0" eaLnBrk="1" fontAlgn="auto" latinLnBrk="0" hangingPunct="1">
              <a:lnSpc>
                <a:spcPct val="90000"/>
              </a:lnSpc>
              <a:spcBef>
                <a:spcPts val="750"/>
              </a:spcBef>
              <a:spcAft>
                <a:spcPts val="0"/>
              </a:spcAft>
              <a:buClrTx/>
              <a:buSzTx/>
              <a:buFont typeface="Wingdings" panose="05000000000000000000" charset="0"/>
              <a:buChar char="ü"/>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Who might be harmed?</a:t>
            </a:r>
          </a:p>
          <a:p>
            <a:pPr marL="171450" marR="0" lvl="0" indent="-171450" algn="l" defTabSz="685800" rtl="0" eaLnBrk="1" fontAlgn="auto" latinLnBrk="0" hangingPunct="1">
              <a:lnSpc>
                <a:spcPct val="90000"/>
              </a:lnSpc>
              <a:spcBef>
                <a:spcPts val="750"/>
              </a:spcBef>
              <a:spcAft>
                <a:spcPts val="0"/>
              </a:spcAft>
              <a:buClrTx/>
              <a:buSzTx/>
              <a:buFont typeface="Wingdings" panose="05000000000000000000" charset="0"/>
              <a:buChar char="ü"/>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How they might be harmed?</a:t>
            </a:r>
          </a:p>
          <a:p>
            <a:pPr marL="171450" marR="0" lvl="0" indent="-171450" algn="l" defTabSz="685800" rtl="0" eaLnBrk="1" fontAlgn="auto" latinLnBrk="0" hangingPunct="1">
              <a:lnSpc>
                <a:spcPct val="90000"/>
              </a:lnSpc>
              <a:spcBef>
                <a:spcPts val="750"/>
              </a:spcBef>
              <a:spcAft>
                <a:spcPts val="0"/>
              </a:spcAft>
              <a:buClrTx/>
              <a:buSzTx/>
              <a:buFont typeface="Wingdings" panose="05000000000000000000" charset="0"/>
              <a:buChar char="ü"/>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What are the existing precautions? Is it enough to control the hazard?</a:t>
            </a:r>
          </a:p>
          <a:p>
            <a:pPr marL="171450" marR="0" lvl="0" indent="-171450" algn="l" defTabSz="685800" rtl="0" eaLnBrk="1" fontAlgn="auto" latinLnBrk="0" hangingPunct="1">
              <a:lnSpc>
                <a:spcPct val="90000"/>
              </a:lnSpc>
              <a:spcBef>
                <a:spcPts val="750"/>
              </a:spcBef>
              <a:spcAft>
                <a:spcPts val="0"/>
              </a:spcAft>
              <a:buClrTx/>
              <a:buSzTx/>
              <a:buFont typeface="Wingdings" panose="05000000000000000000" charset="0"/>
              <a:buChar char="ü"/>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What further actions are needed to eliminate the immediate risk?</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2100" b="0" i="0" u="none" strike="noStrike" kern="1200" cap="none" spc="0" normalizeH="0" baseline="0" noProof="0">
              <a:ln>
                <a:noFill/>
              </a:ln>
              <a:solidFill>
                <a:sysClr val="windowText" lastClr="000000"/>
              </a:solidFill>
              <a:effectLst/>
              <a:uLnTx/>
              <a:uFillTx/>
              <a:latin typeface="Calibri"/>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These questions make it easy to evaluate the school’s immediate risks</a:t>
            </a:r>
            <a:endParaRPr kumimoji="0" lang="en-US" sz="21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2074458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0" cap="none" spc="0" normalizeH="0" baseline="0" noProof="0" smtClean="0">
                <a:ln>
                  <a:noFill/>
                </a:ln>
                <a:solidFill>
                  <a:prstClr val="black">
                    <a:tint val="75000"/>
                  </a:prstClr>
                </a:solidFill>
                <a:effectLst/>
                <a:uLnTx/>
                <a:uFillTx/>
                <a:latin typeface="Calibri"/>
                <a:cs typeface="Arial"/>
              </a:rPr>
              <a:pPr marL="0" marR="0" lvl="0" indent="0" algn="l" defTabSz="914400" eaLnBrk="1" fontAlgn="auto" latinLnBrk="0" hangingPunct="1">
                <a:lnSpc>
                  <a:spcPct val="100000"/>
                </a:lnSpc>
                <a:spcBef>
                  <a:spcPts val="0"/>
                </a:spcBef>
                <a:spcAft>
                  <a:spcPts val="0"/>
                </a:spcAft>
                <a:buClrTx/>
                <a:buSzTx/>
                <a:buFontTx/>
                <a:buNone/>
                <a:tabLst/>
                <a:defRPr/>
              </a:pPr>
              <a:t>13</a:t>
            </a:fld>
            <a:endParaRPr kumimoji="0" lang="en-ZA" sz="1200" b="0" i="0" u="none" strike="noStrike" kern="0" cap="none" spc="0" normalizeH="0" baseline="0" noProof="0" dirty="0">
              <a:ln>
                <a:noFill/>
              </a:ln>
              <a:solidFill>
                <a:prstClr val="black">
                  <a:tint val="75000"/>
                </a:prstClr>
              </a:solidFill>
              <a:effectLst/>
              <a:uLnTx/>
              <a:uFillTx/>
              <a:latin typeface="Calibri"/>
              <a:cs typeface="Arial"/>
            </a:endParaRPr>
          </a:p>
        </p:txBody>
      </p:sp>
      <p:pic>
        <p:nvPicPr>
          <p:cNvPr id="5" name="Picture 4"/>
          <p:cNvPicPr>
            <a:picLocks noChangeAspect="1"/>
          </p:cNvPicPr>
          <p:nvPr/>
        </p:nvPicPr>
        <p:blipFill>
          <a:blip r:embed="rId2" cstate="print"/>
          <a:stretch>
            <a:fillRect/>
          </a:stretch>
        </p:blipFill>
        <p:spPr>
          <a:xfrm>
            <a:off x="0" y="6021288"/>
            <a:ext cx="1691680" cy="836712"/>
          </a:xfrm>
          <a:prstGeom prst="rect">
            <a:avLst/>
          </a:prstGeom>
        </p:spPr>
      </p:pic>
      <p:sp>
        <p:nvSpPr>
          <p:cNvPr id="6" name="Title 1"/>
          <p:cNvSpPr txBox="1">
            <a:spLocks/>
          </p:cNvSpPr>
          <p:nvPr/>
        </p:nvSpPr>
        <p:spPr>
          <a:xfrm>
            <a:off x="320485" y="383845"/>
            <a:ext cx="8134539" cy="678872"/>
          </a:xfrm>
          <a:prstGeom prst="rect">
            <a:avLst/>
          </a:prstGeom>
          <a:solidFill>
            <a:srgbClr val="ED7D31">
              <a:lumMod val="20000"/>
              <a:lumOff val="80000"/>
            </a:srgbClr>
          </a:solidFill>
          <a:ln w="3175">
            <a:solidFill>
              <a:sysClr val="windowText" lastClr="000000"/>
            </a:solid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r>
              <a:rPr kumimoji="0" lang="en-US" sz="3300" b="1" i="0" u="none" strike="noStrike" kern="1200" cap="none" spc="0" normalizeH="0" baseline="0" noProof="0">
                <a:ln>
                  <a:noFill/>
                </a:ln>
                <a:solidFill>
                  <a:sysClr val="windowText" lastClr="000000"/>
                </a:solidFill>
                <a:effectLst/>
                <a:uLnTx/>
                <a:uFillTx/>
                <a:latin typeface="Calibri Light"/>
                <a:ea typeface="+mj-ea"/>
                <a:cs typeface="+mj-cs"/>
              </a:rPr>
              <a:t>SCHOOL RISK ASSESSMENT TEMPLATE</a:t>
            </a:r>
            <a:endParaRPr kumimoji="0" lang="en-US" sz="3300" b="1" i="0" u="none" strike="noStrike" kern="1200" cap="none" spc="0" normalizeH="0" baseline="0" noProof="0" dirty="0">
              <a:ln>
                <a:noFill/>
              </a:ln>
              <a:solidFill>
                <a:sysClr val="windowText" lastClr="000000"/>
              </a:solidFill>
              <a:effectLst/>
              <a:uLnTx/>
              <a:uFillTx/>
              <a:latin typeface="Calibri Light"/>
              <a:ea typeface="+mj-ea"/>
              <a:cs typeface="+mj-cs"/>
            </a:endParaRPr>
          </a:p>
        </p:txBody>
      </p:sp>
      <p:graphicFrame>
        <p:nvGraphicFramePr>
          <p:cNvPr id="8" name="Table 7"/>
          <p:cNvGraphicFramePr/>
          <p:nvPr>
            <p:extLst>
              <p:ext uri="{D42A27DB-BD31-4B8C-83A1-F6EECF244321}">
                <p14:modId xmlns:p14="http://schemas.microsoft.com/office/powerpoint/2010/main" val="295383966"/>
              </p:ext>
            </p:extLst>
          </p:nvPr>
        </p:nvGraphicFramePr>
        <p:xfrm>
          <a:off x="320486" y="1412778"/>
          <a:ext cx="8438742" cy="4445957"/>
        </p:xfrm>
        <a:graphic>
          <a:graphicData uri="http://schemas.openxmlformats.org/drawingml/2006/table">
            <a:tbl>
              <a:tblPr firstRow="1" bandRow="1"/>
              <a:tblGrid>
                <a:gridCol w="3200575">
                  <a:extLst>
                    <a:ext uri="{9D8B030D-6E8A-4147-A177-3AD203B41FA5}">
                      <a16:colId xmlns:a16="http://schemas.microsoft.com/office/drawing/2014/main" val="20000"/>
                    </a:ext>
                  </a:extLst>
                </a:gridCol>
                <a:gridCol w="2063489">
                  <a:extLst>
                    <a:ext uri="{9D8B030D-6E8A-4147-A177-3AD203B41FA5}">
                      <a16:colId xmlns:a16="http://schemas.microsoft.com/office/drawing/2014/main" val="20001"/>
                    </a:ext>
                  </a:extLst>
                </a:gridCol>
                <a:gridCol w="3174678">
                  <a:extLst>
                    <a:ext uri="{9D8B030D-6E8A-4147-A177-3AD203B41FA5}">
                      <a16:colId xmlns:a16="http://schemas.microsoft.com/office/drawing/2014/main" val="20005"/>
                    </a:ext>
                  </a:extLst>
                </a:gridCol>
              </a:tblGrid>
              <a:tr h="492145">
                <a:tc>
                  <a:txBody>
                    <a:bodyPr/>
                    <a:lstStyle>
                      <a:lvl1pPr marL="0" algn="l" defTabSz="914400">
                        <a:defRPr sz="1800" b="1">
                          <a:solidFill>
                            <a:schemeClr val="lt1"/>
                          </a:solidFill>
                          <a:latin typeface="Calibri"/>
                        </a:defRPr>
                      </a:lvl1pPr>
                      <a:lvl2pPr marL="457200" algn="l" defTabSz="914400">
                        <a:defRPr sz="1800" b="1">
                          <a:solidFill>
                            <a:schemeClr val="lt1"/>
                          </a:solidFill>
                          <a:latin typeface="Calibri"/>
                        </a:defRPr>
                      </a:lvl2pPr>
                      <a:lvl3pPr marL="914400" algn="l" defTabSz="914400">
                        <a:defRPr sz="1800" b="1">
                          <a:solidFill>
                            <a:schemeClr val="lt1"/>
                          </a:solidFill>
                          <a:latin typeface="Calibri"/>
                        </a:defRPr>
                      </a:lvl3pPr>
                      <a:lvl4pPr marL="1371600" algn="l" defTabSz="914400">
                        <a:defRPr sz="1800" b="1">
                          <a:solidFill>
                            <a:schemeClr val="lt1"/>
                          </a:solidFill>
                          <a:latin typeface="Calibri"/>
                        </a:defRPr>
                      </a:lvl4pPr>
                      <a:lvl5pPr marL="1828800" algn="l" defTabSz="914400">
                        <a:defRPr sz="1800" b="1">
                          <a:solidFill>
                            <a:schemeClr val="lt1"/>
                          </a:solidFill>
                          <a:latin typeface="Calibri"/>
                        </a:defRPr>
                      </a:lvl5pPr>
                      <a:lvl6pPr marL="2286000" algn="l" defTabSz="914400">
                        <a:defRPr sz="1800" b="1">
                          <a:solidFill>
                            <a:schemeClr val="lt1"/>
                          </a:solidFill>
                          <a:latin typeface="Calibri"/>
                        </a:defRPr>
                      </a:lvl6pPr>
                      <a:lvl7pPr marL="2743200" algn="l" defTabSz="914400">
                        <a:defRPr sz="1800" b="1">
                          <a:solidFill>
                            <a:schemeClr val="lt1"/>
                          </a:solidFill>
                          <a:latin typeface="Calibri"/>
                        </a:defRPr>
                      </a:lvl7pPr>
                      <a:lvl8pPr marL="3200400" algn="l" defTabSz="914400">
                        <a:defRPr sz="1800" b="1">
                          <a:solidFill>
                            <a:schemeClr val="lt1"/>
                          </a:solidFill>
                          <a:latin typeface="Calibri"/>
                        </a:defRPr>
                      </a:lvl8pPr>
                      <a:lvl9pPr marL="3657600" algn="l" defTabSz="914400">
                        <a:defRPr sz="1800" b="1">
                          <a:solidFill>
                            <a:schemeClr val="lt1"/>
                          </a:solidFill>
                          <a:latin typeface="Calibri"/>
                        </a:defRPr>
                      </a:lvl9pPr>
                    </a:lstStyle>
                    <a:p>
                      <a:pPr algn="ctr">
                        <a:buNone/>
                      </a:pPr>
                      <a:r>
                        <a:rPr lang="en-US" sz="1800" dirty="0">
                          <a:solidFill>
                            <a:schemeClr val="tx1"/>
                          </a:solidFill>
                        </a:rPr>
                        <a:t>Question</a:t>
                      </a:r>
                    </a:p>
                  </a:txBody>
                  <a:tcPr marL="68580" marR="68580" marT="34290" marB="34290">
                    <a:lnL w="12700" cmpd="sng">
                      <a:solidFill>
                        <a:sysClr val="windowText" lastClr="000000"/>
                      </a:solidFill>
                      <a:prstDash val="solid"/>
                    </a:lnL>
                    <a:lnR w="12700" cmpd="sng">
                      <a:solidFill>
                        <a:sysClr val="windowText" lastClr="000000"/>
                      </a:solidFill>
                      <a:prstDash val="solid"/>
                    </a:lnR>
                    <a:lnT w="12700" cmpd="sng">
                      <a:solidFill>
                        <a:sysClr val="windowText" lastClr="000000"/>
                      </a:solidFill>
                      <a:prstDash val="solid"/>
                    </a:lnT>
                    <a:lnB w="12700" cmpd="sng">
                      <a:solidFill>
                        <a:sysClr val="windowText" lastClr="000000"/>
                      </a:solidFill>
                      <a:prstDash val="solid"/>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a:defRPr sz="1800" b="1">
                          <a:solidFill>
                            <a:schemeClr val="lt1"/>
                          </a:solidFill>
                          <a:latin typeface="Calibri"/>
                        </a:defRPr>
                      </a:lvl1pPr>
                      <a:lvl2pPr marL="457200" algn="l" defTabSz="914400">
                        <a:defRPr sz="1800" b="1">
                          <a:solidFill>
                            <a:schemeClr val="lt1"/>
                          </a:solidFill>
                          <a:latin typeface="Calibri"/>
                        </a:defRPr>
                      </a:lvl2pPr>
                      <a:lvl3pPr marL="914400" algn="l" defTabSz="914400">
                        <a:defRPr sz="1800" b="1">
                          <a:solidFill>
                            <a:schemeClr val="lt1"/>
                          </a:solidFill>
                          <a:latin typeface="Calibri"/>
                        </a:defRPr>
                      </a:lvl3pPr>
                      <a:lvl4pPr marL="1371600" algn="l" defTabSz="914400">
                        <a:defRPr sz="1800" b="1">
                          <a:solidFill>
                            <a:schemeClr val="lt1"/>
                          </a:solidFill>
                          <a:latin typeface="Calibri"/>
                        </a:defRPr>
                      </a:lvl4pPr>
                      <a:lvl5pPr marL="1828800" algn="l" defTabSz="914400">
                        <a:defRPr sz="1800" b="1">
                          <a:solidFill>
                            <a:schemeClr val="lt1"/>
                          </a:solidFill>
                          <a:latin typeface="Calibri"/>
                        </a:defRPr>
                      </a:lvl5pPr>
                      <a:lvl6pPr marL="2286000" algn="l" defTabSz="914400">
                        <a:defRPr sz="1800" b="1">
                          <a:solidFill>
                            <a:schemeClr val="lt1"/>
                          </a:solidFill>
                          <a:latin typeface="Calibri"/>
                        </a:defRPr>
                      </a:lvl6pPr>
                      <a:lvl7pPr marL="2743200" algn="l" defTabSz="914400">
                        <a:defRPr sz="1800" b="1">
                          <a:solidFill>
                            <a:schemeClr val="lt1"/>
                          </a:solidFill>
                          <a:latin typeface="Calibri"/>
                        </a:defRPr>
                      </a:lvl7pPr>
                      <a:lvl8pPr marL="3200400" algn="l" defTabSz="914400">
                        <a:defRPr sz="1800" b="1">
                          <a:solidFill>
                            <a:schemeClr val="lt1"/>
                          </a:solidFill>
                          <a:latin typeface="Calibri"/>
                        </a:defRPr>
                      </a:lvl8pPr>
                      <a:lvl9pPr marL="3657600" algn="l" defTabSz="914400">
                        <a:defRPr sz="1800" b="1">
                          <a:solidFill>
                            <a:schemeClr val="lt1"/>
                          </a:solidFill>
                          <a:latin typeface="Calibri"/>
                        </a:defRPr>
                      </a:lvl9pPr>
                    </a:lstStyle>
                    <a:p>
                      <a:pPr algn="ctr">
                        <a:buClrTx/>
                        <a:buSzTx/>
                        <a:buFontTx/>
                        <a:buNone/>
                      </a:pPr>
                      <a:r>
                        <a:rPr lang="en-US" sz="1800" dirty="0">
                          <a:solidFill>
                            <a:schemeClr val="tx1"/>
                          </a:solidFill>
                        </a:rPr>
                        <a:t>Response</a:t>
                      </a:r>
                    </a:p>
                  </a:txBody>
                  <a:tcPr marL="68580" marR="68580" marT="34290" marB="34290">
                    <a:lnL w="12700" cap="flat" cmpd="sng" algn="ctr">
                      <a:solidFill>
                        <a:sysClr val="windowText" lastClr="000000"/>
                      </a:solidFill>
                      <a:prstDash val="solid"/>
                      <a:round/>
                      <a:headEnd type="none" w="med" len="med"/>
                      <a:tailEnd type="none" w="med" len="med"/>
                    </a:lnL>
                    <a:lnR w="12700" cmpd="sng">
                      <a:solidFill>
                        <a:sysClr val="windowText" lastClr="000000"/>
                      </a:solidFill>
                      <a:prstDash val="solid"/>
                    </a:lnR>
                    <a:lnT w="12700" cmpd="sng">
                      <a:solidFill>
                        <a:sysClr val="windowText" lastClr="000000"/>
                      </a:solidFill>
                      <a:prstDash val="soli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a:defRPr sz="1800" b="1">
                          <a:solidFill>
                            <a:schemeClr val="lt1"/>
                          </a:solidFill>
                          <a:latin typeface="Calibri"/>
                        </a:defRPr>
                      </a:lvl1pPr>
                      <a:lvl2pPr marL="457200" algn="l" defTabSz="914400">
                        <a:defRPr sz="1800" b="1">
                          <a:solidFill>
                            <a:schemeClr val="lt1"/>
                          </a:solidFill>
                          <a:latin typeface="Calibri"/>
                        </a:defRPr>
                      </a:lvl2pPr>
                      <a:lvl3pPr marL="914400" algn="l" defTabSz="914400">
                        <a:defRPr sz="1800" b="1">
                          <a:solidFill>
                            <a:schemeClr val="lt1"/>
                          </a:solidFill>
                          <a:latin typeface="Calibri"/>
                        </a:defRPr>
                      </a:lvl3pPr>
                      <a:lvl4pPr marL="1371600" algn="l" defTabSz="914400">
                        <a:defRPr sz="1800" b="1">
                          <a:solidFill>
                            <a:schemeClr val="lt1"/>
                          </a:solidFill>
                          <a:latin typeface="Calibri"/>
                        </a:defRPr>
                      </a:lvl4pPr>
                      <a:lvl5pPr marL="1828800" algn="l" defTabSz="914400">
                        <a:defRPr sz="1800" b="1">
                          <a:solidFill>
                            <a:schemeClr val="lt1"/>
                          </a:solidFill>
                          <a:latin typeface="Calibri"/>
                        </a:defRPr>
                      </a:lvl5pPr>
                      <a:lvl6pPr marL="2286000" algn="l" defTabSz="914400">
                        <a:defRPr sz="1800" b="1">
                          <a:solidFill>
                            <a:schemeClr val="lt1"/>
                          </a:solidFill>
                          <a:latin typeface="Calibri"/>
                        </a:defRPr>
                      </a:lvl6pPr>
                      <a:lvl7pPr marL="2743200" algn="l" defTabSz="914400">
                        <a:defRPr sz="1800" b="1">
                          <a:solidFill>
                            <a:schemeClr val="lt1"/>
                          </a:solidFill>
                          <a:latin typeface="Calibri"/>
                        </a:defRPr>
                      </a:lvl7pPr>
                      <a:lvl8pPr marL="3200400" algn="l" defTabSz="914400">
                        <a:defRPr sz="1800" b="1">
                          <a:solidFill>
                            <a:schemeClr val="lt1"/>
                          </a:solidFill>
                          <a:latin typeface="Calibri"/>
                        </a:defRPr>
                      </a:lvl8pPr>
                      <a:lvl9pPr marL="3657600" algn="l" defTabSz="914400">
                        <a:defRPr sz="1800" b="1">
                          <a:solidFill>
                            <a:schemeClr val="lt1"/>
                          </a:solidFill>
                          <a:latin typeface="Calibri"/>
                        </a:defRPr>
                      </a:lvl9pPr>
                    </a:lstStyle>
                    <a:p>
                      <a:pPr algn="ctr">
                        <a:buClrTx/>
                        <a:buSzTx/>
                        <a:buFontTx/>
                        <a:buNone/>
                      </a:pPr>
                      <a:r>
                        <a:rPr lang="en-US" sz="1800" dirty="0">
                          <a:solidFill>
                            <a:schemeClr val="tx1"/>
                          </a:solidFill>
                        </a:rPr>
                        <a:t>Details</a:t>
                      </a:r>
                    </a:p>
                  </a:txBody>
                  <a:tcPr marL="68580" marR="68580" marT="34290" marB="34290">
                    <a:lnL w="12700" cap="flat" cmpd="sng" algn="ctr">
                      <a:solidFill>
                        <a:sysClr val="windowText" lastClr="000000"/>
                      </a:solidFill>
                      <a:prstDash val="solid"/>
                      <a:round/>
                      <a:headEnd type="none" w="med" len="med"/>
                      <a:tailEnd type="none" w="med" len="med"/>
                    </a:lnL>
                    <a:lnR w="12700" cmpd="sng">
                      <a:solidFill>
                        <a:sysClr val="windowText" lastClr="000000"/>
                      </a:solidFill>
                      <a:prstDash val="solid"/>
                    </a:lnR>
                    <a:lnT w="12700" cmpd="sng">
                      <a:solidFill>
                        <a:sysClr val="windowText" lastClr="000000"/>
                      </a:solidFill>
                      <a:prstDash val="soli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85000"/>
                      </a:sysClr>
                    </a:solidFill>
                  </a:tcPr>
                </a:tc>
                <a:extLst>
                  <a:ext uri="{0D108BD9-81ED-4DB2-BD59-A6C34878D82A}">
                    <a16:rowId xmlns:a16="http://schemas.microsoft.com/office/drawing/2014/main" val="10000"/>
                  </a:ext>
                </a:extLst>
              </a:tr>
              <a:tr h="492805">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000" dirty="0"/>
                        <a:t>Assessment</a:t>
                      </a:r>
                    </a:p>
                  </a:txBody>
                  <a:tcPr marL="68580" marR="68580" marT="34290" marB="34290">
                    <a:lnL w="12700" cmpd="sng">
                      <a:solidFill>
                        <a:sysClr val="windowText" lastClr="000000"/>
                      </a:solidFill>
                      <a:prstDash val="solid"/>
                    </a:lnL>
                    <a:lnR w="12700" cap="flat" cmpd="sng" algn="ctr">
                      <a:solidFill>
                        <a:sysClr val="windowText" lastClr="000000"/>
                      </a:solidFill>
                      <a:prstDash val="solid"/>
                      <a:round/>
                      <a:headEnd type="none" w="med" len="med"/>
                      <a:tailEnd type="none" w="med" len="med"/>
                    </a:lnR>
                    <a:lnT w="12700" cmpd="sng">
                      <a:solidFill>
                        <a:sysClr val="windowText" lastClr="000000"/>
                      </a:solidFill>
                      <a:prstDash val="solid"/>
                    </a:lnT>
                    <a:lnB w="12700" cmpd="sng">
                      <a:solidFill>
                        <a:sysClr val="windowText" lastClr="000000"/>
                      </a:solidFill>
                      <a:prstDash val="solid"/>
                    </a:lnB>
                    <a:lnTlToBr w="12700" cmpd="sng">
                      <a:noFill/>
                      <a:prstDash val="solid"/>
                    </a:lnTlToBr>
                    <a:lnBlToTr w="12700" cmpd="sng">
                      <a:noFill/>
                      <a:prstDash val="solid"/>
                    </a:lnBlToTr>
                    <a:no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mpd="sng">
                      <a:solidFill>
                        <a:sysClr val="windowText" lastClr="000000"/>
                      </a:solidFill>
                      <a:prstDash val="soli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10642">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000" dirty="0"/>
                        <a:t>Hazards?</a:t>
                      </a:r>
                    </a:p>
                  </a:txBody>
                  <a:tcPr marL="68580" marR="68580" marT="34290" marB="34290">
                    <a:lnL w="12700" cmpd="sng">
                      <a:solidFill>
                        <a:sysClr val="windowText" lastClr="000000"/>
                      </a:solidFill>
                      <a:prstDash val="solid"/>
                    </a:lnL>
                    <a:lnR w="12700" cap="flat" cmpd="sng" algn="ctr">
                      <a:solidFill>
                        <a:sysClr val="windowText" lastClr="000000"/>
                      </a:solidFill>
                      <a:prstDash val="solid"/>
                      <a:round/>
                      <a:headEnd type="none" w="med" len="med"/>
                      <a:tailEnd type="none" w="med" len="med"/>
                    </a:lnR>
                    <a:lnT w="12700" cmpd="sng">
                      <a:solidFill>
                        <a:sysClr val="windowText" lastClr="000000"/>
                      </a:solidFill>
                      <a:prstDash val="solid"/>
                    </a:lnT>
                    <a:lnB w="12700" cmpd="sng">
                      <a:solidFill>
                        <a:sysClr val="windowText" lastClr="000000"/>
                      </a:solidFill>
                      <a:prstDash val="solid"/>
                    </a:lnB>
                    <a:lnTlToBr w="12700" cmpd="sng">
                      <a:noFill/>
                      <a:prstDash val="solid"/>
                    </a:lnTlToBr>
                    <a:lnBlToTr w="12700" cmpd="sng">
                      <a:noFill/>
                      <a:prstDash val="solid"/>
                    </a:lnBlToTr>
                    <a:no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mpd="sng">
                      <a:solidFill>
                        <a:sysClr val="windowText" lastClr="000000"/>
                      </a:solidFill>
                      <a:prstDash val="soli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92805">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000" dirty="0"/>
                        <a:t>Identify the hazard</a:t>
                      </a:r>
                    </a:p>
                  </a:txBody>
                  <a:tcPr marL="68580" marR="68580" marT="34290" marB="34290">
                    <a:lnL w="12700" cmpd="sng">
                      <a:solidFill>
                        <a:sysClr val="windowText" lastClr="000000"/>
                      </a:solidFill>
                      <a:prstDash val="soli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prstDash val="solid"/>
                    </a:lnB>
                    <a:lnTlToBr w="12700" cmpd="sng">
                      <a:noFill/>
                      <a:prstDash val="solid"/>
                    </a:lnTlToBr>
                    <a:lnBlToTr w="12700" cmpd="sng">
                      <a:noFill/>
                      <a:prstDash val="solid"/>
                    </a:lnBlToTr>
                    <a:no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mpd="sng">
                      <a:solidFill>
                        <a:sysClr val="windowText" lastClr="000000"/>
                      </a:solidFill>
                      <a:prstDash val="soli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91485">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000" dirty="0"/>
                        <a:t>Who might be harmed?</a:t>
                      </a:r>
                    </a:p>
                  </a:txBody>
                  <a:tcPr marL="68580" marR="68580" marT="34290" marB="34290">
                    <a:lnL w="12700" cmpd="sng">
                      <a:solidFill>
                        <a:sysClr val="windowText" lastClr="000000"/>
                      </a:solidFill>
                      <a:prstDash val="solid"/>
                    </a:lnL>
                    <a:lnR w="12700" cmpd="sng">
                      <a:solidFill>
                        <a:sysClr val="windowText" lastClr="000000"/>
                      </a:solidFill>
                      <a:prstDash val="solid"/>
                    </a:lnR>
                    <a:lnT w="12700" cmpd="sng">
                      <a:solidFill>
                        <a:sysClr val="windowText" lastClr="000000"/>
                      </a:solidFill>
                      <a:prstDash val="solid"/>
                    </a:lnT>
                    <a:lnB w="12700" cmpd="sng">
                      <a:solidFill>
                        <a:sysClr val="windowText" lastClr="000000"/>
                      </a:solidFill>
                      <a:prstDash val="solid"/>
                    </a:lnB>
                    <a:lnTlToBr w="12700" cmpd="sng">
                      <a:noFill/>
                      <a:prstDash val="solid"/>
                    </a:lnTlToBr>
                    <a:lnBlToTr w="12700" cmpd="sng">
                      <a:noFill/>
                      <a:prstDash val="solid"/>
                    </a:lnBlToTr>
                    <a:no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mpd="sng">
                      <a:solidFill>
                        <a:sysClr val="windowText" lastClr="000000"/>
                      </a:solidFill>
                      <a:prstDash val="soli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951260">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000" dirty="0"/>
                        <a:t>How they might be harmed (i.e. what type of injury or health issues might occur)?</a:t>
                      </a:r>
                    </a:p>
                  </a:txBody>
                  <a:tcPr marL="68580" marR="68580" marT="34290" marB="34290">
                    <a:lnL w="12700" cmpd="sng">
                      <a:solidFill>
                        <a:sysClr val="windowText" lastClr="000000"/>
                      </a:solidFill>
                      <a:prstDash val="solid"/>
                    </a:lnL>
                    <a:lnR w="12700" cmpd="sng">
                      <a:solidFill>
                        <a:sysClr val="windowText" lastClr="000000"/>
                      </a:solidFill>
                      <a:prstDash val="solid"/>
                    </a:lnR>
                    <a:lnT w="12700" cmpd="sng">
                      <a:solidFill>
                        <a:sysClr val="windowText" lastClr="000000"/>
                      </a:solidFill>
                      <a:prstDash val="solid"/>
                    </a:lnT>
                    <a:lnB w="12700" cmpd="sng">
                      <a:solidFill>
                        <a:sysClr val="windowText" lastClr="000000"/>
                      </a:solidFill>
                      <a:prstDash val="solid"/>
                    </a:lnB>
                    <a:lnTlToBr w="12700" cmpd="sng">
                      <a:noFill/>
                      <a:prstDash val="solid"/>
                    </a:lnTlToBr>
                    <a:lnBlToTr w="12700" cmpd="sng">
                      <a:noFill/>
                      <a:prstDash val="solid"/>
                    </a:lnBlToTr>
                    <a:no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mpd="sng">
                      <a:solidFill>
                        <a:sysClr val="windowText" lastClr="000000"/>
                      </a:solidFill>
                      <a:prstDash val="soli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547112">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000" dirty="0"/>
                        <a:t>photo of Hazard</a:t>
                      </a:r>
                    </a:p>
                  </a:txBody>
                  <a:tcPr marL="68580" marR="68580" marT="34290" marB="34290">
                    <a:lnL w="12700" cmpd="sng">
                      <a:solidFill>
                        <a:sysClr val="windowText" lastClr="000000"/>
                      </a:solidFill>
                      <a:prstDash val="solid"/>
                    </a:lnL>
                    <a:lnR w="12700" cap="flat" cmpd="sng" algn="ctr">
                      <a:solidFill>
                        <a:sysClr val="windowText" lastClr="000000"/>
                      </a:solidFill>
                      <a:prstDash val="solid"/>
                      <a:round/>
                      <a:headEnd type="none" w="med" len="med"/>
                      <a:tailEnd type="none" w="med" len="med"/>
                    </a:lnR>
                    <a:lnT w="12700" cmpd="sng">
                      <a:solidFill>
                        <a:sysClr val="windowText" lastClr="000000"/>
                      </a:solidFill>
                      <a:prstDash val="solid"/>
                    </a:lnT>
                    <a:lnB w="12700" cmpd="sng">
                      <a:solidFill>
                        <a:sysClr val="windowText" lastClr="000000"/>
                      </a:solidFill>
                      <a:prstDash val="solid"/>
                    </a:lnB>
                    <a:lnTlToBr w="12700" cmpd="sng">
                      <a:noFill/>
                      <a:prstDash val="solid"/>
                    </a:lnTlToBr>
                    <a:lnBlToTr w="12700" cmpd="sng">
                      <a:noFill/>
                      <a:prstDash val="solid"/>
                    </a:lnBlToTr>
                    <a:no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mpd="sng">
                      <a:solidFill>
                        <a:sysClr val="windowText" lastClr="000000"/>
                      </a:solidFill>
                      <a:prstDash val="soli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467703">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000"/>
                        <a:t>Risk rating</a:t>
                      </a:r>
                    </a:p>
                  </a:txBody>
                  <a:tcPr marL="68580" marR="68580" marT="34290" marB="34290">
                    <a:lnL w="12700" cmpd="sng">
                      <a:solidFill>
                        <a:sysClr val="windowText" lastClr="000000"/>
                      </a:solidFill>
                      <a:prstDash val="solid"/>
                    </a:lnL>
                    <a:lnR w="12700" cmpd="sng">
                      <a:solidFill>
                        <a:sysClr val="windowText" lastClr="000000"/>
                      </a:solidFill>
                      <a:prstDash val="solid"/>
                    </a:lnR>
                    <a:lnT w="12700" cmpd="sng">
                      <a:solidFill>
                        <a:sysClr val="windowText" lastClr="000000"/>
                      </a:solidFill>
                      <a:prstDash val="solid"/>
                    </a:lnT>
                    <a:lnB w="12700" cmpd="sng">
                      <a:solidFill>
                        <a:sysClr val="windowText" lastClr="000000"/>
                      </a:solidFill>
                      <a:prstDash val="solid"/>
                    </a:lnB>
                    <a:lnTlToBr w="12700" cmpd="sng">
                      <a:noFill/>
                      <a:prstDash val="solid"/>
                    </a:lnTlToBr>
                    <a:lnBlToTr w="12700" cmpd="sng">
                      <a:noFill/>
                      <a:prstDash val="solid"/>
                    </a:lnBlToTr>
                    <a:no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endParaRPr lang="en-US" sz="1000" dirty="0"/>
                    </a:p>
                  </a:txBody>
                  <a:tcPr marL="68580" marR="68580" marT="34290" marB="34290">
                    <a:lnL w="12700" cmpd="sng">
                      <a:solidFill>
                        <a:sysClr val="windowText" lastClr="000000"/>
                      </a:solidFill>
                      <a:prstDash val="soli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mpd="sng">
                      <a:solidFill>
                        <a:sysClr val="windowText" lastClr="000000"/>
                      </a:solidFill>
                      <a:prstDash val="soli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9085294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0" cap="none" spc="0" normalizeH="0" baseline="0" noProof="0" smtClean="0">
                <a:ln>
                  <a:noFill/>
                </a:ln>
                <a:solidFill>
                  <a:prstClr val="black">
                    <a:tint val="75000"/>
                  </a:prstClr>
                </a:solidFill>
                <a:effectLst/>
                <a:uLnTx/>
                <a:uFillTx/>
                <a:latin typeface="Calibri"/>
                <a:cs typeface="Arial"/>
              </a:rPr>
              <a:pPr marL="0" marR="0" lvl="0" indent="0" algn="l" defTabSz="914400" eaLnBrk="1" fontAlgn="auto" latinLnBrk="0" hangingPunct="1">
                <a:lnSpc>
                  <a:spcPct val="100000"/>
                </a:lnSpc>
                <a:spcBef>
                  <a:spcPts val="0"/>
                </a:spcBef>
                <a:spcAft>
                  <a:spcPts val="0"/>
                </a:spcAft>
                <a:buClrTx/>
                <a:buSzTx/>
                <a:buFontTx/>
                <a:buNone/>
                <a:tabLst/>
                <a:defRPr/>
              </a:pPr>
              <a:t>14</a:t>
            </a:fld>
            <a:endParaRPr kumimoji="0" lang="en-ZA" sz="1200" b="0" i="0" u="none" strike="noStrike" kern="0" cap="none" spc="0" normalizeH="0" baseline="0" noProof="0" dirty="0">
              <a:ln>
                <a:noFill/>
              </a:ln>
              <a:solidFill>
                <a:prstClr val="black">
                  <a:tint val="75000"/>
                </a:prstClr>
              </a:solidFill>
              <a:effectLst/>
              <a:uLnTx/>
              <a:uFillTx/>
              <a:latin typeface="Calibri"/>
              <a:cs typeface="Arial"/>
            </a:endParaRPr>
          </a:p>
        </p:txBody>
      </p:sp>
      <p:pic>
        <p:nvPicPr>
          <p:cNvPr id="5" name="Picture 4"/>
          <p:cNvPicPr>
            <a:picLocks noChangeAspect="1"/>
          </p:cNvPicPr>
          <p:nvPr/>
        </p:nvPicPr>
        <p:blipFill>
          <a:blip r:embed="rId2" cstate="print"/>
          <a:stretch>
            <a:fillRect/>
          </a:stretch>
        </p:blipFill>
        <p:spPr>
          <a:xfrm>
            <a:off x="0" y="6021288"/>
            <a:ext cx="1691680" cy="836712"/>
          </a:xfrm>
          <a:prstGeom prst="rect">
            <a:avLst/>
          </a:prstGeom>
        </p:spPr>
      </p:pic>
      <p:sp>
        <p:nvSpPr>
          <p:cNvPr id="7" name="Title 1">
            <a:extLst>
              <a:ext uri="{FF2B5EF4-FFF2-40B4-BE49-F238E27FC236}">
                <a16:creationId xmlns:a16="http://schemas.microsoft.com/office/drawing/2014/main" id="{FCE19F45-C3CB-8F4C-A91D-F87BCF3F4344}"/>
              </a:ext>
            </a:extLst>
          </p:cNvPr>
          <p:cNvSpPr txBox="1">
            <a:spLocks/>
          </p:cNvSpPr>
          <p:nvPr/>
        </p:nvSpPr>
        <p:spPr>
          <a:xfrm>
            <a:off x="320486" y="188640"/>
            <a:ext cx="7992512" cy="854455"/>
          </a:xfrm>
          <a:prstGeom prst="rect">
            <a:avLst/>
          </a:prstGeom>
          <a:solidFill>
            <a:srgbClr val="ED7D31">
              <a:lumMod val="20000"/>
              <a:lumOff val="80000"/>
            </a:srgbClr>
          </a:solidFill>
          <a:ln w="3175">
            <a:solidFill>
              <a:sysClr val="windowText" lastClr="000000"/>
            </a:solidFill>
          </a:ln>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r>
              <a:rPr kumimoji="0" lang="en-US" sz="2400" b="1" i="0" u="none" strike="noStrike" kern="1200" cap="none" spc="0" normalizeH="0" baseline="0" noProof="0" dirty="0">
                <a:ln>
                  <a:noFill/>
                </a:ln>
                <a:solidFill>
                  <a:sysClr val="windowText" lastClr="000000"/>
                </a:solidFill>
                <a:effectLst/>
                <a:uLnTx/>
                <a:uFillTx/>
                <a:latin typeface="Calibri Light"/>
                <a:ea typeface="+mj-ea"/>
                <a:cs typeface="+mj-cs"/>
                <a:sym typeface="+mn-ea"/>
              </a:rPr>
              <a:t>GUIDELINES FOR RESPONDING TO AN INFRASTRUCTURE-RELATED  EMERGENCY</a:t>
            </a:r>
            <a:endParaRPr kumimoji="0" lang="en-US" sz="2400" b="1" i="0" u="none" strike="noStrike" kern="1200" cap="none" spc="0" normalizeH="0" baseline="0" noProof="0" dirty="0">
              <a:ln>
                <a:noFill/>
              </a:ln>
              <a:solidFill>
                <a:sysClr val="windowText" lastClr="000000"/>
              </a:solidFill>
              <a:effectLst/>
              <a:uLnTx/>
              <a:uFillTx/>
              <a:latin typeface="Calibri Light"/>
              <a:ea typeface="+mj-ea"/>
              <a:cs typeface="+mj-cs"/>
            </a:endParaRPr>
          </a:p>
        </p:txBody>
      </p:sp>
      <p:sp>
        <p:nvSpPr>
          <p:cNvPr id="9" name="Content Placeholder 2">
            <a:extLst>
              <a:ext uri="{FF2B5EF4-FFF2-40B4-BE49-F238E27FC236}">
                <a16:creationId xmlns:a16="http://schemas.microsoft.com/office/drawing/2014/main" id="{CC3B7148-10B0-8B48-B146-13A0F8D48644}"/>
              </a:ext>
            </a:extLst>
          </p:cNvPr>
          <p:cNvSpPr txBox="1">
            <a:spLocks/>
          </p:cNvSpPr>
          <p:nvPr/>
        </p:nvSpPr>
        <p:spPr>
          <a:xfrm>
            <a:off x="320486" y="1340769"/>
            <a:ext cx="8452322" cy="4452884"/>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1" i="0" u="none" strike="noStrike" kern="1200" cap="none" spc="0" normalizeH="0" baseline="0" noProof="0">
                <a:ln>
                  <a:noFill/>
                </a:ln>
                <a:solidFill>
                  <a:sysClr val="windowText" lastClr="000000"/>
                </a:solidFill>
                <a:effectLst/>
                <a:uLnTx/>
                <a:uFillTx/>
                <a:latin typeface="Calibri"/>
                <a:ea typeface="+mn-ea"/>
                <a:cs typeface="+mn-cs"/>
              </a:rPr>
              <a:t>Establish the Context</a:t>
            </a: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Define the problem and establish a risk management framework that includes the nature and scope of the problem and what process will be undertaken</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1" i="0" u="none" strike="noStrike" kern="1200" cap="none" spc="0" normalizeH="0" baseline="0" noProof="0">
                <a:ln>
                  <a:noFill/>
                </a:ln>
                <a:solidFill>
                  <a:sysClr val="windowText" lastClr="000000"/>
                </a:solidFill>
                <a:effectLst/>
                <a:uLnTx/>
                <a:uFillTx/>
                <a:latin typeface="Calibri"/>
                <a:ea typeface="+mn-ea"/>
                <a:cs typeface="+mn-cs"/>
              </a:rPr>
              <a:t>Identify, Analyze and Evaluate risks</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Identify and describe the source of the infrastructure-related emergency.</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Analyze the risk associated with the problem by determining the consequences of the identified risks. </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Compare risk against risk evaluation criteria.</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Prioritize the risk and decide on risk acceptability</a:t>
            </a:r>
            <a:endParaRPr kumimoji="0" lang="en-US" sz="21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8967844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0" cap="none" spc="0" normalizeH="0" baseline="0" noProof="0" smtClean="0">
                <a:ln>
                  <a:noFill/>
                </a:ln>
                <a:solidFill>
                  <a:prstClr val="black">
                    <a:tint val="75000"/>
                  </a:prstClr>
                </a:solidFill>
                <a:effectLst/>
                <a:uLnTx/>
                <a:uFillTx/>
                <a:latin typeface="Calibri"/>
                <a:cs typeface="Arial"/>
              </a:rPr>
              <a:pPr marL="0" marR="0" lvl="0" indent="0" algn="l" defTabSz="914400" eaLnBrk="1" fontAlgn="auto" latinLnBrk="0" hangingPunct="1">
                <a:lnSpc>
                  <a:spcPct val="100000"/>
                </a:lnSpc>
                <a:spcBef>
                  <a:spcPts val="0"/>
                </a:spcBef>
                <a:spcAft>
                  <a:spcPts val="0"/>
                </a:spcAft>
                <a:buClrTx/>
                <a:buSzTx/>
                <a:buFontTx/>
                <a:buNone/>
                <a:tabLst/>
                <a:defRPr/>
              </a:pPr>
              <a:t>15</a:t>
            </a:fld>
            <a:endParaRPr kumimoji="0" lang="en-ZA" sz="1200" b="0" i="0" u="none" strike="noStrike" kern="0" cap="none" spc="0" normalizeH="0" baseline="0" noProof="0" dirty="0">
              <a:ln>
                <a:noFill/>
              </a:ln>
              <a:solidFill>
                <a:prstClr val="black">
                  <a:tint val="75000"/>
                </a:prstClr>
              </a:solidFill>
              <a:effectLst/>
              <a:uLnTx/>
              <a:uFillTx/>
              <a:latin typeface="Calibri"/>
              <a:cs typeface="Arial"/>
            </a:endParaRPr>
          </a:p>
        </p:txBody>
      </p:sp>
      <p:pic>
        <p:nvPicPr>
          <p:cNvPr id="5" name="Picture 4"/>
          <p:cNvPicPr>
            <a:picLocks noChangeAspect="1"/>
          </p:cNvPicPr>
          <p:nvPr/>
        </p:nvPicPr>
        <p:blipFill>
          <a:blip r:embed="rId2" cstate="print"/>
          <a:stretch>
            <a:fillRect/>
          </a:stretch>
        </p:blipFill>
        <p:spPr>
          <a:xfrm>
            <a:off x="0" y="6021288"/>
            <a:ext cx="1691680" cy="836712"/>
          </a:xfrm>
          <a:prstGeom prst="rect">
            <a:avLst/>
          </a:prstGeom>
        </p:spPr>
      </p:pic>
      <p:pic>
        <p:nvPicPr>
          <p:cNvPr id="6" name="Picture 5"/>
          <p:cNvPicPr>
            <a:picLocks noChangeAspect="1"/>
          </p:cNvPicPr>
          <p:nvPr/>
        </p:nvPicPr>
        <p:blipFill>
          <a:blip r:embed="rId3"/>
          <a:stretch>
            <a:fillRect/>
          </a:stretch>
        </p:blipFill>
        <p:spPr>
          <a:xfrm>
            <a:off x="345516" y="113287"/>
            <a:ext cx="8046267" cy="1196651"/>
          </a:xfrm>
          <a:prstGeom prst="rect">
            <a:avLst/>
          </a:prstGeom>
        </p:spPr>
      </p:pic>
      <p:sp>
        <p:nvSpPr>
          <p:cNvPr id="8" name="Content Placeholder 2">
            <a:extLst>
              <a:ext uri="{FF2B5EF4-FFF2-40B4-BE49-F238E27FC236}">
                <a16:creationId xmlns:a16="http://schemas.microsoft.com/office/drawing/2014/main" id="{D4379404-702D-CE49-BC15-4865E88B9F8B}"/>
              </a:ext>
            </a:extLst>
          </p:cNvPr>
          <p:cNvSpPr txBox="1">
            <a:spLocks/>
          </p:cNvSpPr>
          <p:nvPr/>
        </p:nvSpPr>
        <p:spPr>
          <a:xfrm>
            <a:off x="345516" y="1309938"/>
            <a:ext cx="8563094" cy="4504084"/>
          </a:xfrm>
          <a:prstGeom prst="rect">
            <a:avLst/>
          </a:prstGeom>
        </p:spPr>
        <p:txBody>
          <a:bodyPr vert="horz" lIns="91440" tIns="45720" rIns="91440" bIns="45720" rtlCol="0">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1" i="0" u="none" strike="noStrike" kern="1200" cap="none" spc="0" normalizeH="0" baseline="0" noProof="0" dirty="0">
                <a:ln>
                  <a:noFill/>
                </a:ln>
                <a:solidFill>
                  <a:sysClr val="windowText" lastClr="000000"/>
                </a:solidFill>
                <a:effectLst/>
                <a:uLnTx/>
                <a:uFillTx/>
                <a:latin typeface="Calibri"/>
                <a:ea typeface="+mn-ea"/>
                <a:cs typeface="+mn-cs"/>
              </a:rPr>
              <a:t>Treat Risks</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0" i="0" u="none" strike="noStrike" kern="1200" cap="none" spc="0" normalizeH="0" baseline="0" noProof="0" dirty="0">
                <a:ln>
                  <a:noFill/>
                </a:ln>
                <a:solidFill>
                  <a:sysClr val="windowText" lastClr="000000"/>
                </a:solidFill>
                <a:effectLst/>
                <a:uLnTx/>
                <a:uFillTx/>
                <a:latin typeface="Calibri"/>
                <a:ea typeface="+mn-ea"/>
                <a:cs typeface="+mn-cs"/>
              </a:rPr>
              <a:t>Identify and evaluate treatments.</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0" i="0" u="none" strike="noStrike" kern="1200" cap="none" spc="0" normalizeH="0" baseline="0" noProof="0" dirty="0">
                <a:ln>
                  <a:noFill/>
                </a:ln>
                <a:solidFill>
                  <a:sysClr val="windowText" lastClr="000000"/>
                </a:solidFill>
                <a:effectLst/>
                <a:uLnTx/>
                <a:uFillTx/>
                <a:latin typeface="Calibri"/>
                <a:ea typeface="+mn-ea"/>
                <a:cs typeface="+mn-cs"/>
              </a:rPr>
              <a:t>Respond to the level of risk by deciding which source of risk can be addressed immediately and which stakeholders, communities or environmental factors can be addressed to reduce risk.</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0" i="0" u="none" strike="noStrike" kern="1200" cap="none" spc="0" normalizeH="0" baseline="0" noProof="0" dirty="0">
                <a:ln>
                  <a:noFill/>
                </a:ln>
                <a:solidFill>
                  <a:sysClr val="windowText" lastClr="000000"/>
                </a:solidFill>
                <a:effectLst/>
                <a:uLnTx/>
                <a:uFillTx/>
                <a:latin typeface="Calibri"/>
                <a:ea typeface="+mn-ea"/>
                <a:cs typeface="+mn-cs"/>
              </a:rPr>
              <a:t>Note or model changes to obtain the new level of risk.</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0" i="0" u="none" strike="noStrike" kern="1200" cap="none" spc="0" normalizeH="0" baseline="0" noProof="0" dirty="0">
                <a:ln>
                  <a:noFill/>
                </a:ln>
                <a:solidFill>
                  <a:sysClr val="windowText" lastClr="000000"/>
                </a:solidFill>
                <a:effectLst/>
                <a:uLnTx/>
                <a:uFillTx/>
                <a:latin typeface="Calibri"/>
                <a:ea typeface="+mn-ea"/>
                <a:cs typeface="+mn-cs"/>
              </a:rPr>
              <a:t>Select treatments, plan and implement on a continuous basis</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2100" b="0" i="0" u="none" strike="noStrike" kern="1200" cap="none" spc="0" normalizeH="0" baseline="0" noProof="0" dirty="0">
              <a:ln>
                <a:noFill/>
              </a:ln>
              <a:solidFill>
                <a:sysClr val="windowText" lastClr="000000"/>
              </a:solidFill>
              <a:effectLst/>
              <a:uLnTx/>
              <a:uFillTx/>
              <a:latin typeface="Calibri"/>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1" i="0" u="none" strike="noStrike" kern="1200" cap="none" spc="0" normalizeH="0" baseline="0" noProof="0" dirty="0">
                <a:ln>
                  <a:noFill/>
                </a:ln>
                <a:solidFill>
                  <a:sysClr val="windowText" lastClr="000000"/>
                </a:solidFill>
                <a:effectLst/>
                <a:uLnTx/>
                <a:uFillTx/>
                <a:latin typeface="Calibri"/>
                <a:ea typeface="+mn-ea"/>
                <a:cs typeface="+mn-cs"/>
              </a:rPr>
              <a:t>Monitor and Review</a:t>
            </a: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ZA" sz="2100" b="0" i="0" u="none" strike="noStrike" kern="1200" cap="none" spc="0" normalizeH="0" baseline="0" noProof="0" dirty="0">
                <a:ln>
                  <a:noFill/>
                </a:ln>
                <a:solidFill>
                  <a:sysClr val="windowText" lastClr="000000"/>
                </a:solidFill>
                <a:effectLst/>
                <a:uLnTx/>
                <a:uFillTx/>
                <a:latin typeface="Calibri"/>
                <a:ea typeface="+mn-ea"/>
                <a:cs typeface="+mn-cs"/>
              </a:rPr>
              <a:t>Systems that monitor and review risk, and its management, must be established and maintained. </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ZA" sz="2100" b="0" i="0" u="none" strike="noStrike" kern="1200" cap="none" spc="0" normalizeH="0" baseline="0" noProof="0" dirty="0">
                <a:ln>
                  <a:noFill/>
                </a:ln>
                <a:solidFill>
                  <a:sysClr val="windowText" lastClr="000000"/>
                </a:solidFill>
                <a:effectLst/>
                <a:uLnTx/>
                <a:uFillTx/>
                <a:latin typeface="Calibri"/>
                <a:ea typeface="+mn-ea"/>
                <a:cs typeface="+mn-cs"/>
              </a:rPr>
              <a:t>Latent and residual risk are ever-present. </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ZA" sz="2100" b="0" i="0" u="none" strike="noStrike" kern="1200" cap="none" spc="0" normalizeH="0" baseline="0" noProof="0" dirty="0">
                <a:ln>
                  <a:noFill/>
                </a:ln>
                <a:solidFill>
                  <a:sysClr val="windowText" lastClr="000000"/>
                </a:solidFill>
                <a:effectLst/>
                <a:uLnTx/>
                <a:uFillTx/>
                <a:latin typeface="Calibri"/>
                <a:ea typeface="+mn-ea"/>
                <a:cs typeface="+mn-cs"/>
              </a:rPr>
              <a:t>Emergency response management must be on-going to ensure that change and uncertainty can be accommodated.</a:t>
            </a:r>
            <a:endParaRPr kumimoji="0" lang="en-US" sz="21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6826336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0" cap="none" spc="0" normalizeH="0" baseline="0" noProof="0" smtClean="0">
                <a:ln>
                  <a:noFill/>
                </a:ln>
                <a:solidFill>
                  <a:prstClr val="black">
                    <a:tint val="75000"/>
                  </a:prstClr>
                </a:solidFill>
                <a:effectLst/>
                <a:uLnTx/>
                <a:uFillTx/>
                <a:latin typeface="Calibri"/>
                <a:cs typeface="Arial"/>
              </a:rPr>
              <a:pPr marL="0" marR="0" lvl="0" indent="0" algn="l" defTabSz="914400" eaLnBrk="1" fontAlgn="auto" latinLnBrk="0" hangingPunct="1">
                <a:lnSpc>
                  <a:spcPct val="100000"/>
                </a:lnSpc>
                <a:spcBef>
                  <a:spcPts val="0"/>
                </a:spcBef>
                <a:spcAft>
                  <a:spcPts val="0"/>
                </a:spcAft>
                <a:buClrTx/>
                <a:buSzTx/>
                <a:buFontTx/>
                <a:buNone/>
                <a:tabLst/>
                <a:defRPr/>
              </a:pPr>
              <a:t>16</a:t>
            </a:fld>
            <a:endParaRPr kumimoji="0" lang="en-ZA" sz="1200" b="0" i="0" u="none" strike="noStrike" kern="0" cap="none" spc="0" normalizeH="0" baseline="0" noProof="0" dirty="0">
              <a:ln>
                <a:noFill/>
              </a:ln>
              <a:solidFill>
                <a:prstClr val="black">
                  <a:tint val="75000"/>
                </a:prstClr>
              </a:solidFill>
              <a:effectLst/>
              <a:uLnTx/>
              <a:uFillTx/>
              <a:latin typeface="Calibri"/>
              <a:cs typeface="Arial"/>
            </a:endParaRPr>
          </a:p>
        </p:txBody>
      </p:sp>
      <p:pic>
        <p:nvPicPr>
          <p:cNvPr id="5" name="Picture 4"/>
          <p:cNvPicPr>
            <a:picLocks noChangeAspect="1"/>
          </p:cNvPicPr>
          <p:nvPr/>
        </p:nvPicPr>
        <p:blipFill>
          <a:blip r:embed="rId2" cstate="print"/>
          <a:stretch>
            <a:fillRect/>
          </a:stretch>
        </p:blipFill>
        <p:spPr>
          <a:xfrm>
            <a:off x="0" y="6021288"/>
            <a:ext cx="1691680" cy="836712"/>
          </a:xfrm>
          <a:prstGeom prst="rect">
            <a:avLst/>
          </a:prstGeom>
        </p:spPr>
      </p:pic>
      <p:sp>
        <p:nvSpPr>
          <p:cNvPr id="7" name="Title 1">
            <a:extLst>
              <a:ext uri="{FF2B5EF4-FFF2-40B4-BE49-F238E27FC236}">
                <a16:creationId xmlns:a16="http://schemas.microsoft.com/office/drawing/2014/main" id="{D900AEB1-88C4-584B-9A77-BC56A71CBDD3}"/>
              </a:ext>
            </a:extLst>
          </p:cNvPr>
          <p:cNvSpPr txBox="1">
            <a:spLocks/>
          </p:cNvSpPr>
          <p:nvPr/>
        </p:nvSpPr>
        <p:spPr>
          <a:xfrm>
            <a:off x="179512" y="94702"/>
            <a:ext cx="8209230" cy="1030363"/>
          </a:xfrm>
          <a:prstGeom prst="rect">
            <a:avLst/>
          </a:prstGeom>
          <a:solidFill>
            <a:srgbClr val="ED7D31">
              <a:lumMod val="20000"/>
              <a:lumOff val="80000"/>
            </a:srgbClr>
          </a:solidFill>
          <a:ln w="3175">
            <a:solidFill>
              <a:sysClr val="windowText" lastClr="000000"/>
            </a:solid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r>
              <a:rPr kumimoji="0" lang="en-US" sz="2400" b="1" i="0" u="none" strike="noStrike" kern="1200" cap="none" spc="0" normalizeH="0" baseline="0" noProof="0" dirty="0">
                <a:ln>
                  <a:noFill/>
                </a:ln>
                <a:solidFill>
                  <a:sysClr val="windowText" lastClr="000000"/>
                </a:solidFill>
                <a:effectLst/>
                <a:uLnTx/>
                <a:uFillTx/>
                <a:latin typeface="Calibri Light"/>
                <a:ea typeface="+mj-ea"/>
                <a:cs typeface="+mj-cs"/>
              </a:rPr>
              <a:t>PROCESS FOR LOGGING AND EMERGENCY MAINTENANCE REQUEST</a:t>
            </a:r>
          </a:p>
        </p:txBody>
      </p:sp>
      <p:sp>
        <p:nvSpPr>
          <p:cNvPr id="9" name="Content Placeholder 2">
            <a:extLst>
              <a:ext uri="{FF2B5EF4-FFF2-40B4-BE49-F238E27FC236}">
                <a16:creationId xmlns:a16="http://schemas.microsoft.com/office/drawing/2014/main" id="{5E9E8F2F-A32B-714F-B9C4-AEB7176F88F1}"/>
              </a:ext>
            </a:extLst>
          </p:cNvPr>
          <p:cNvSpPr txBox="1">
            <a:spLocks/>
          </p:cNvSpPr>
          <p:nvPr/>
        </p:nvSpPr>
        <p:spPr>
          <a:xfrm>
            <a:off x="179512" y="1412777"/>
            <a:ext cx="8634037" cy="4340136"/>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2100" b="0" i="1" u="none" strike="noStrike" kern="1200" cap="none" spc="0" normalizeH="0" baseline="0" noProof="0">
                <a:ln>
                  <a:noFill/>
                </a:ln>
                <a:solidFill>
                  <a:sysClr val="windowText" lastClr="000000"/>
                </a:solidFill>
                <a:effectLst/>
                <a:uLnTx/>
                <a:uFillTx/>
                <a:latin typeface="Calibri"/>
                <a:ea typeface="+mn-ea"/>
                <a:cs typeface="+mn-cs"/>
              </a:rPr>
              <a:t>Emergency maintenance is undertaken to prevent infrastructure related emergencies that could lead to either loss of life, health deterioration, or interference with the learning process</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2100" b="0" i="0" u="none" strike="noStrike" kern="1200" cap="none" spc="0" normalizeH="0" baseline="0" noProof="0">
              <a:ln>
                <a:noFill/>
              </a:ln>
              <a:solidFill>
                <a:sysClr val="windowText" lastClr="000000"/>
              </a:solidFill>
              <a:effectLst/>
              <a:uLnTx/>
              <a:uFillTx/>
              <a:latin typeface="Calibri"/>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1" i="0" u="none" strike="noStrike" kern="1200" cap="none" spc="0" normalizeH="0" baseline="0" noProof="0">
                <a:ln>
                  <a:noFill/>
                </a:ln>
                <a:solidFill>
                  <a:sysClr val="windowText" lastClr="000000"/>
                </a:solidFill>
                <a:effectLst/>
                <a:uLnTx/>
                <a:uFillTx/>
                <a:latin typeface="Calibri"/>
                <a:ea typeface="+mn-ea"/>
                <a:cs typeface="+mn-cs"/>
              </a:rPr>
              <a:t>Inspection</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Carry out an inspection </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Identify the risk and describe the source of risk</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1" i="0" u="none" strike="noStrike" kern="1200" cap="none" spc="0" normalizeH="0" baseline="0" noProof="0">
                <a:ln>
                  <a:noFill/>
                </a:ln>
                <a:solidFill>
                  <a:sysClr val="windowText" lastClr="000000"/>
                </a:solidFill>
                <a:effectLst/>
                <a:uLnTx/>
                <a:uFillTx/>
                <a:latin typeface="Calibri"/>
                <a:ea typeface="+mn-ea"/>
                <a:cs typeface="+mn-cs"/>
              </a:rPr>
              <a:t>Picture Evidence</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Take pictures as evidence of the risk and need for emergency maintenance</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1" i="0" u="none" strike="noStrike" kern="1200" cap="none" spc="0" normalizeH="0" baseline="0" noProof="0">
                <a:ln>
                  <a:noFill/>
                </a:ln>
                <a:solidFill>
                  <a:sysClr val="windowText" lastClr="000000"/>
                </a:solidFill>
                <a:effectLst/>
                <a:uLnTx/>
                <a:uFillTx/>
                <a:latin typeface="Calibri"/>
                <a:ea typeface="+mn-ea"/>
                <a:cs typeface="+mn-cs"/>
              </a:rPr>
              <a:t>Consultation</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Consult school management about logging an emergency maintenance request</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1" i="0" u="none" strike="noStrike" kern="1200" cap="none" spc="0" normalizeH="0" baseline="0" noProof="0">
                <a:ln>
                  <a:noFill/>
                </a:ln>
                <a:solidFill>
                  <a:sysClr val="windowText" lastClr="000000"/>
                </a:solidFill>
                <a:effectLst/>
                <a:uLnTx/>
                <a:uFillTx/>
                <a:latin typeface="Calibri"/>
                <a:ea typeface="+mn-ea"/>
                <a:cs typeface="+mn-cs"/>
              </a:rPr>
              <a:t>Emergency Maintenance Request</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School Principal should then send a formal request to the Infrastructure Directorate stating the need for emergency maintenance </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0" i="0" u="none" strike="noStrike" kern="1200" cap="none" spc="0" normalizeH="0" baseline="0" noProof="0">
                <a:ln>
                  <a:noFill/>
                </a:ln>
                <a:solidFill>
                  <a:sysClr val="windowText" lastClr="000000"/>
                </a:solidFill>
                <a:effectLst/>
                <a:uLnTx/>
                <a:uFillTx/>
                <a:latin typeface="Calibri"/>
                <a:ea typeface="+mn-ea"/>
                <a:cs typeface="+mn-cs"/>
              </a:rPr>
              <a:t>The request should also include pictures taken during inspection</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US" sz="2100" b="0" i="0" u="none" strike="noStrike" kern="1200" cap="none" spc="0" normalizeH="0" baseline="0" noProof="0">
              <a:ln>
                <a:noFill/>
              </a:ln>
              <a:solidFill>
                <a:sysClr val="windowText" lastClr="000000"/>
              </a:solidFill>
              <a:effectLst/>
              <a:uLnTx/>
              <a:uFillTx/>
              <a:latin typeface="Calibri"/>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US" sz="2100" b="0" i="0" u="none" strike="noStrike" kern="1200" cap="none" spc="0" normalizeH="0" baseline="0" noProof="0">
              <a:ln>
                <a:noFill/>
              </a:ln>
              <a:solidFill>
                <a:sysClr val="windowText" lastClr="000000"/>
              </a:solidFill>
              <a:effectLst/>
              <a:uLnTx/>
              <a:uFillTx/>
              <a:latin typeface="Calibri"/>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2100" b="0" i="0" u="none" strike="noStrike" kern="1200" cap="none" spc="0" normalizeH="0" baseline="0" noProof="0">
              <a:ln>
                <a:noFill/>
              </a:ln>
              <a:solidFill>
                <a:sysClr val="windowText" lastClr="000000"/>
              </a:solidFill>
              <a:effectLst/>
              <a:uLnTx/>
              <a:uFillTx/>
              <a:latin typeface="Calibri"/>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US" sz="2100" b="0" i="0" u="none" strike="noStrike" kern="1200" cap="none" spc="0" normalizeH="0" baseline="0" noProof="0">
              <a:ln>
                <a:noFill/>
              </a:ln>
              <a:solidFill>
                <a:sysClr val="windowText" lastClr="000000"/>
              </a:solidFill>
              <a:effectLst/>
              <a:uLnTx/>
              <a:uFillTx/>
              <a:latin typeface="Calibri"/>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US" sz="2100" b="0" i="0" u="none" strike="noStrike" kern="1200" cap="none" spc="0" normalizeH="0" baseline="0" noProof="0">
              <a:ln>
                <a:noFill/>
              </a:ln>
              <a:solidFill>
                <a:sysClr val="windowText" lastClr="000000"/>
              </a:solidFill>
              <a:effectLst/>
              <a:uLnTx/>
              <a:uFillTx/>
              <a:latin typeface="Calibri"/>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US" sz="2100" b="0" i="0" u="none" strike="noStrike" kern="1200" cap="none" spc="0" normalizeH="0" baseline="0" noProof="0">
              <a:ln>
                <a:noFill/>
              </a:ln>
              <a:solidFill>
                <a:sysClr val="windowText" lastClr="000000"/>
              </a:solidFill>
              <a:effectLst/>
              <a:uLnTx/>
              <a:uFillTx/>
              <a:latin typeface="Calibri"/>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US" sz="2100" b="0" i="0" u="none" strike="noStrike" kern="1200" cap="none" spc="0" normalizeH="0" baseline="0" noProof="0">
              <a:ln>
                <a:noFill/>
              </a:ln>
              <a:solidFill>
                <a:sysClr val="windowText" lastClr="000000"/>
              </a:solidFill>
              <a:effectLst/>
              <a:uLnTx/>
              <a:uFillTx/>
              <a:latin typeface="Calibri"/>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2100" b="0" i="0" u="none" strike="noStrike" kern="1200" cap="none" spc="0" normalizeH="0" baseline="0" noProof="0">
              <a:ln>
                <a:noFill/>
              </a:ln>
              <a:solidFill>
                <a:sysClr val="windowText" lastClr="000000"/>
              </a:solidFill>
              <a:effectLst/>
              <a:uLnTx/>
              <a:uFillTx/>
              <a:latin typeface="Calibri"/>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US" sz="2100" b="0" i="0" u="none" strike="noStrike" kern="1200" cap="none" spc="0" normalizeH="0" baseline="0" noProof="0">
              <a:ln>
                <a:noFill/>
              </a:ln>
              <a:solidFill>
                <a:sysClr val="windowText" lastClr="000000"/>
              </a:solidFill>
              <a:effectLst/>
              <a:uLnTx/>
              <a:uFillTx/>
              <a:latin typeface="Calibri"/>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US" sz="21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7029682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0" cap="none" spc="0" normalizeH="0" baseline="0" noProof="0" smtClean="0">
                <a:ln>
                  <a:noFill/>
                </a:ln>
                <a:solidFill>
                  <a:prstClr val="black">
                    <a:tint val="75000"/>
                  </a:prstClr>
                </a:solidFill>
                <a:effectLst/>
                <a:uLnTx/>
                <a:uFillTx/>
                <a:latin typeface="Calibri"/>
                <a:cs typeface="Arial"/>
              </a:rPr>
              <a:pPr marL="0" marR="0" lvl="0" indent="0" algn="l" defTabSz="914400" eaLnBrk="1" fontAlgn="auto" latinLnBrk="0" hangingPunct="1">
                <a:lnSpc>
                  <a:spcPct val="100000"/>
                </a:lnSpc>
                <a:spcBef>
                  <a:spcPts val="0"/>
                </a:spcBef>
                <a:spcAft>
                  <a:spcPts val="0"/>
                </a:spcAft>
                <a:buClrTx/>
                <a:buSzTx/>
                <a:buFontTx/>
                <a:buNone/>
                <a:tabLst/>
                <a:defRPr/>
              </a:pPr>
              <a:t>17</a:t>
            </a:fld>
            <a:endParaRPr kumimoji="0" lang="en-ZA" sz="1200" b="0" i="0" u="none" strike="noStrike" kern="0" cap="none" spc="0" normalizeH="0" baseline="0" noProof="0" dirty="0">
              <a:ln>
                <a:noFill/>
              </a:ln>
              <a:solidFill>
                <a:prstClr val="black">
                  <a:tint val="75000"/>
                </a:prstClr>
              </a:solidFill>
              <a:effectLst/>
              <a:uLnTx/>
              <a:uFillTx/>
              <a:latin typeface="Calibri"/>
              <a:cs typeface="Arial"/>
            </a:endParaRPr>
          </a:p>
        </p:txBody>
      </p:sp>
      <p:pic>
        <p:nvPicPr>
          <p:cNvPr id="5" name="Picture 4"/>
          <p:cNvPicPr>
            <a:picLocks noChangeAspect="1"/>
          </p:cNvPicPr>
          <p:nvPr/>
        </p:nvPicPr>
        <p:blipFill>
          <a:blip r:embed="rId2" cstate="print"/>
          <a:stretch>
            <a:fillRect/>
          </a:stretch>
        </p:blipFill>
        <p:spPr>
          <a:xfrm>
            <a:off x="0" y="6021288"/>
            <a:ext cx="1691680" cy="836712"/>
          </a:xfrm>
          <a:prstGeom prst="rect">
            <a:avLst/>
          </a:prstGeom>
        </p:spPr>
      </p:pic>
      <p:sp>
        <p:nvSpPr>
          <p:cNvPr id="6" name="Title 1">
            <a:extLst>
              <a:ext uri="{FF2B5EF4-FFF2-40B4-BE49-F238E27FC236}">
                <a16:creationId xmlns:a16="http://schemas.microsoft.com/office/drawing/2014/main" id="{C866456F-3A3F-9A4B-B2CA-617B3731A7C0}"/>
              </a:ext>
            </a:extLst>
          </p:cNvPr>
          <p:cNvSpPr txBox="1">
            <a:spLocks/>
          </p:cNvSpPr>
          <p:nvPr/>
        </p:nvSpPr>
        <p:spPr>
          <a:xfrm>
            <a:off x="179512" y="233957"/>
            <a:ext cx="8039477" cy="590738"/>
          </a:xfrm>
          <a:prstGeom prst="rect">
            <a:avLst/>
          </a:prstGeom>
          <a:solidFill>
            <a:srgbClr val="ED7D31">
              <a:lumMod val="20000"/>
              <a:lumOff val="80000"/>
            </a:srgbClr>
          </a:solidFill>
          <a:ln w="3175">
            <a:solidFill>
              <a:sysClr val="windowText" lastClr="000000"/>
            </a:solid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r>
              <a:rPr kumimoji="0" lang="en-US" sz="3000" b="1" i="0" u="none" strike="noStrike" kern="1200" cap="none" spc="0" normalizeH="0" baseline="0" noProof="0">
                <a:ln>
                  <a:noFill/>
                </a:ln>
                <a:solidFill>
                  <a:sysClr val="windowText" lastClr="000000"/>
                </a:solidFill>
                <a:effectLst/>
                <a:uLnTx/>
                <a:uFillTx/>
                <a:latin typeface="Calibri Light"/>
                <a:ea typeface="+mj-ea"/>
                <a:cs typeface="+mj-cs"/>
              </a:rPr>
              <a:t>ASSESSMENT OF POTENTIAL STRUCTURAL DEFECTS</a:t>
            </a:r>
            <a:endParaRPr kumimoji="0" lang="en-US" sz="3000" b="1" i="0" u="none" strike="noStrike" kern="1200" cap="none" spc="0" normalizeH="0" baseline="0" noProof="0" dirty="0">
              <a:ln>
                <a:noFill/>
              </a:ln>
              <a:solidFill>
                <a:sysClr val="windowText" lastClr="000000"/>
              </a:solidFill>
              <a:effectLst/>
              <a:uLnTx/>
              <a:uFillTx/>
              <a:latin typeface="Calibri Light"/>
              <a:ea typeface="+mj-ea"/>
              <a:cs typeface="+mj-cs"/>
            </a:endParaRPr>
          </a:p>
        </p:txBody>
      </p:sp>
      <p:sp>
        <p:nvSpPr>
          <p:cNvPr id="8" name="Content Placeholder 2">
            <a:extLst>
              <a:ext uri="{FF2B5EF4-FFF2-40B4-BE49-F238E27FC236}">
                <a16:creationId xmlns:a16="http://schemas.microsoft.com/office/drawing/2014/main" id="{7B607E29-18FF-4F47-919D-FFE2EC59CF13}"/>
              </a:ext>
            </a:extLst>
          </p:cNvPr>
          <p:cNvSpPr txBox="1">
            <a:spLocks/>
          </p:cNvSpPr>
          <p:nvPr/>
        </p:nvSpPr>
        <p:spPr>
          <a:xfrm>
            <a:off x="179512" y="1124745"/>
            <a:ext cx="8769839" cy="472323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ZA" sz="2100" b="0" i="0" u="none" strike="noStrike" kern="1200" cap="none" spc="0" normalizeH="0" baseline="0" noProof="0">
                <a:ln>
                  <a:noFill/>
                </a:ln>
                <a:solidFill>
                  <a:sysClr val="windowText" lastClr="000000"/>
                </a:solidFill>
                <a:effectLst/>
                <a:uLnTx/>
                <a:uFillTx/>
                <a:latin typeface="Calibri"/>
                <a:ea typeface="+mn-ea"/>
                <a:cs typeface="+mn-cs"/>
              </a:rPr>
              <a:t>Structural defects can be caused by a number of things.</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ZA" sz="2100" b="0" i="0" u="none" strike="noStrike" kern="1200" cap="none" spc="0" normalizeH="0" baseline="0" noProof="0">
                <a:ln>
                  <a:noFill/>
                </a:ln>
                <a:solidFill>
                  <a:sysClr val="windowText" lastClr="000000"/>
                </a:solidFill>
                <a:effectLst/>
                <a:uLnTx/>
                <a:uFillTx/>
                <a:latin typeface="Calibri"/>
                <a:ea typeface="+mn-ea"/>
                <a:cs typeface="+mn-cs"/>
              </a:rPr>
              <a:t> Initially, defects may appear as a minor crack in the wall and termites which might be found on the walls, but in the long term defects can lead to the collapse of the entire wall.</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ZA" sz="2100" b="0" i="0" u="none" strike="noStrike" kern="1200" cap="none" spc="0" normalizeH="0" baseline="0" noProof="0">
                <a:ln>
                  <a:noFill/>
                </a:ln>
                <a:solidFill>
                  <a:sysClr val="windowText" lastClr="000000"/>
                </a:solidFill>
                <a:effectLst/>
                <a:uLnTx/>
                <a:uFillTx/>
                <a:latin typeface="Calibri"/>
                <a:ea typeface="+mn-ea"/>
                <a:cs typeface="+mn-cs"/>
              </a:rPr>
              <a:t>In order to address the cracks, possible causes have to be detected, causes like movement or settlement of the structure overtime, roots of trees embedded beneath the structure and uncontrolled slopes/failure to build, proper stormwater drainage which makes it easy for rain water to penetrate the structure.</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ZA" sz="2100" b="0" i="0" u="none" strike="noStrike" kern="1200" cap="none" spc="0" normalizeH="0" baseline="0" noProof="0">
                <a:ln>
                  <a:noFill/>
                </a:ln>
                <a:solidFill>
                  <a:sysClr val="windowText" lastClr="000000"/>
                </a:solidFill>
                <a:effectLst/>
                <a:uLnTx/>
                <a:uFillTx/>
                <a:latin typeface="Calibri"/>
                <a:ea typeface="+mn-ea"/>
                <a:cs typeface="+mn-cs"/>
              </a:rPr>
              <a:t>Once the potential cause has been detected, it is then that the possible solution is attained to decide as to whether the structure is to be demolished then rebuilt again or the cracks are sealed.</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ZA" sz="2100" b="0" i="0" u="none" strike="noStrike" kern="1200" cap="none" spc="0" normalizeH="0" baseline="0" noProof="0">
                <a:ln>
                  <a:noFill/>
                </a:ln>
                <a:solidFill>
                  <a:sysClr val="windowText" lastClr="000000"/>
                </a:solidFill>
                <a:effectLst/>
                <a:uLnTx/>
                <a:uFillTx/>
                <a:latin typeface="Calibri"/>
                <a:ea typeface="+mn-ea"/>
                <a:cs typeface="+mn-cs"/>
              </a:rPr>
              <a:t>In the case of termites, pest control is ordinarily the solution</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US" sz="21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8067306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0" cap="none" spc="0" normalizeH="0" baseline="0" noProof="0" smtClean="0">
                <a:ln>
                  <a:noFill/>
                </a:ln>
                <a:solidFill>
                  <a:prstClr val="black">
                    <a:tint val="75000"/>
                  </a:prstClr>
                </a:solidFill>
                <a:effectLst/>
                <a:uLnTx/>
                <a:uFillTx/>
                <a:latin typeface="Calibri"/>
                <a:cs typeface="Arial"/>
              </a:rPr>
              <a:pPr marL="0" marR="0" lvl="0" indent="0" algn="l" defTabSz="914400" eaLnBrk="1" fontAlgn="auto" latinLnBrk="0" hangingPunct="1">
                <a:lnSpc>
                  <a:spcPct val="100000"/>
                </a:lnSpc>
                <a:spcBef>
                  <a:spcPts val="0"/>
                </a:spcBef>
                <a:spcAft>
                  <a:spcPts val="0"/>
                </a:spcAft>
                <a:buClrTx/>
                <a:buSzTx/>
                <a:buFontTx/>
                <a:buNone/>
                <a:tabLst/>
                <a:defRPr/>
              </a:pPr>
              <a:t>18</a:t>
            </a:fld>
            <a:endParaRPr kumimoji="0" lang="en-ZA" sz="1200" b="0" i="0" u="none" strike="noStrike" kern="0" cap="none" spc="0" normalizeH="0" baseline="0" noProof="0" dirty="0">
              <a:ln>
                <a:noFill/>
              </a:ln>
              <a:solidFill>
                <a:prstClr val="black">
                  <a:tint val="75000"/>
                </a:prstClr>
              </a:solidFill>
              <a:effectLst/>
              <a:uLnTx/>
              <a:uFillTx/>
              <a:latin typeface="Calibri"/>
              <a:cs typeface="Arial"/>
            </a:endParaRPr>
          </a:p>
        </p:txBody>
      </p:sp>
      <p:pic>
        <p:nvPicPr>
          <p:cNvPr id="5" name="Picture 4"/>
          <p:cNvPicPr>
            <a:picLocks noChangeAspect="1"/>
          </p:cNvPicPr>
          <p:nvPr/>
        </p:nvPicPr>
        <p:blipFill>
          <a:blip r:embed="rId2" cstate="print"/>
          <a:stretch>
            <a:fillRect/>
          </a:stretch>
        </p:blipFill>
        <p:spPr>
          <a:xfrm>
            <a:off x="0" y="6021288"/>
            <a:ext cx="1691680" cy="836712"/>
          </a:xfrm>
          <a:prstGeom prst="rect">
            <a:avLst/>
          </a:prstGeom>
        </p:spPr>
      </p:pic>
      <p:sp>
        <p:nvSpPr>
          <p:cNvPr id="7" name="Title 1">
            <a:extLst>
              <a:ext uri="{FF2B5EF4-FFF2-40B4-BE49-F238E27FC236}">
                <a16:creationId xmlns:a16="http://schemas.microsoft.com/office/drawing/2014/main" id="{C75D9E9F-8F65-9F46-8D24-80FE1FF9AEF0}"/>
              </a:ext>
            </a:extLst>
          </p:cNvPr>
          <p:cNvSpPr txBox="1">
            <a:spLocks/>
          </p:cNvSpPr>
          <p:nvPr/>
        </p:nvSpPr>
        <p:spPr>
          <a:xfrm>
            <a:off x="169619" y="354510"/>
            <a:ext cx="8517181" cy="523718"/>
          </a:xfrm>
          <a:prstGeom prst="rect">
            <a:avLst/>
          </a:prstGeom>
          <a:solidFill>
            <a:srgbClr val="ED7D31">
              <a:lumMod val="20000"/>
              <a:lumOff val="80000"/>
            </a:srgbClr>
          </a:solidFill>
          <a:ln w="3175">
            <a:solidFill>
              <a:sysClr val="windowText" lastClr="000000"/>
            </a:solidFill>
          </a:ln>
        </p:spPr>
        <p:txBody>
          <a:bodyPr vert="horz" lIns="91440" tIns="45720" rIns="91440" bIns="45720" rtlCol="0" anchor="ctr">
            <a:normAutofit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r>
              <a:rPr kumimoji="0" lang="en-US" sz="3300" b="1" i="0" u="none" strike="noStrike" kern="1200" cap="none" spc="0" normalizeH="0" baseline="0" noProof="0">
                <a:ln>
                  <a:noFill/>
                </a:ln>
                <a:solidFill>
                  <a:sysClr val="windowText" lastClr="000000"/>
                </a:solidFill>
                <a:effectLst/>
                <a:uLnTx/>
                <a:uFillTx/>
                <a:latin typeface="Calibri Light"/>
                <a:ea typeface="+mj-ea"/>
                <a:cs typeface="+mj-cs"/>
              </a:rPr>
              <a:t>IDENTIFICATION OF DIFFERENT MOBILES</a:t>
            </a:r>
            <a:endParaRPr kumimoji="0" lang="en-US" sz="3300" b="1" i="0" u="none" strike="noStrike" kern="1200" cap="none" spc="0" normalizeH="0" baseline="0" noProof="0" dirty="0">
              <a:ln>
                <a:noFill/>
              </a:ln>
              <a:solidFill>
                <a:sysClr val="windowText" lastClr="000000"/>
              </a:solidFill>
              <a:effectLst/>
              <a:uLnTx/>
              <a:uFillTx/>
              <a:latin typeface="Calibri Light"/>
              <a:ea typeface="+mj-ea"/>
              <a:cs typeface="+mj-cs"/>
            </a:endParaRPr>
          </a:p>
        </p:txBody>
      </p:sp>
      <p:sp>
        <p:nvSpPr>
          <p:cNvPr id="9" name="Content Placeholder 2">
            <a:extLst>
              <a:ext uri="{FF2B5EF4-FFF2-40B4-BE49-F238E27FC236}">
                <a16:creationId xmlns:a16="http://schemas.microsoft.com/office/drawing/2014/main" id="{31E74367-8A17-6D4F-AF17-E2EB78E2D318}"/>
              </a:ext>
            </a:extLst>
          </p:cNvPr>
          <p:cNvSpPr txBox="1">
            <a:spLocks/>
          </p:cNvSpPr>
          <p:nvPr/>
        </p:nvSpPr>
        <p:spPr>
          <a:xfrm>
            <a:off x="251521" y="1124744"/>
            <a:ext cx="8663880" cy="4689279"/>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200" b="1" i="0" u="none" strike="noStrike" kern="1200" cap="none" spc="0" normalizeH="0" baseline="0" noProof="0" dirty="0">
                <a:ln>
                  <a:noFill/>
                </a:ln>
                <a:solidFill>
                  <a:sysClr val="windowText" lastClr="000000"/>
                </a:solidFill>
                <a:effectLst/>
                <a:uLnTx/>
                <a:uFillTx/>
                <a:latin typeface="Calibri"/>
                <a:ea typeface="+mn-ea"/>
                <a:cs typeface="+mn-cs"/>
              </a:rPr>
              <a:t>GRADE R</a:t>
            </a: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ysClr val="windowText" lastClr="000000"/>
                </a:solidFill>
                <a:effectLst/>
                <a:uLnTx/>
                <a:uFillTx/>
                <a:latin typeface="Calibri"/>
                <a:ea typeface="+mn-ea"/>
                <a:cs typeface="+mn-cs"/>
              </a:rPr>
              <a:t>Prefabricated mobile double Grade R classroom building and including refurbishment of interior with required equipment and furniture. Size 18m x 7m = ±126m2 with verandah size: 18m x 1.5m at ±27m2. The interior of the building will also be provided with a store area of size 3m x 3m = ±9m2 and ablution area of size 4m x 3m = ±12m2 and overall a standard ceiling height of no less than 2400mm. (Accordingly attached layout and specification. Overall sizes may vary with ±200mm tolerance).</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200" b="1" i="0" u="none" strike="noStrike" kern="1200" cap="none" spc="0" normalizeH="0" baseline="0" noProof="0" dirty="0">
                <a:ln>
                  <a:noFill/>
                </a:ln>
                <a:solidFill>
                  <a:sysClr val="windowText" lastClr="000000"/>
                </a:solidFill>
                <a:effectLst/>
                <a:uLnTx/>
                <a:uFillTx/>
                <a:latin typeface="Calibri"/>
                <a:ea typeface="+mn-ea"/>
                <a:cs typeface="+mn-cs"/>
              </a:rPr>
              <a:t>KITCHEN UNIT</a:t>
            </a: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ysClr val="windowText" lastClr="000000"/>
                </a:solidFill>
                <a:effectLst/>
                <a:uLnTx/>
                <a:uFillTx/>
                <a:latin typeface="Calibri"/>
                <a:ea typeface="+mn-ea"/>
                <a:cs typeface="+mn-cs"/>
              </a:rPr>
              <a:t>Prefabricated mobile kitchen unit with a minimum floor area of ±21.08m2 per kitchen ±6.2m x 3.4m with verandah size: 6.2m x 1.8m at ±11.16m2. The interior of the building must also be provided with a store room of Size 3.4m x 1.4m = ±4.76m2 and overall a standard ceiling height of no less than 2700mm. (Accordingly attached layout and specification. Overall sizes may vary with ±200mm tolerance).</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200" b="1" i="0" u="none" strike="noStrike" kern="1200" cap="none" spc="0" normalizeH="0" baseline="0" noProof="0" dirty="0">
                <a:ln>
                  <a:noFill/>
                </a:ln>
                <a:solidFill>
                  <a:sysClr val="windowText" lastClr="000000"/>
                </a:solidFill>
                <a:effectLst/>
                <a:uLnTx/>
                <a:uFillTx/>
                <a:latin typeface="Calibri"/>
                <a:ea typeface="+mn-ea"/>
                <a:cs typeface="+mn-cs"/>
              </a:rPr>
              <a:t>CLASSROOM</a:t>
            </a: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ysClr val="windowText" lastClr="000000"/>
                </a:solidFill>
                <a:effectLst/>
                <a:uLnTx/>
                <a:uFillTx/>
                <a:latin typeface="Calibri"/>
                <a:ea typeface="+mn-ea"/>
                <a:cs typeface="+mn-cs"/>
              </a:rPr>
              <a:t>Mobile classrooms must be detachable in maximum two sections and with a minimum floor area of 49m2 per unit and a standard ceiling height of not less than 2600mm. (Accordingly attached Layout. Overall sizes may vary with ±200mm tolerance).</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200" b="1" i="0" u="none" strike="noStrike" kern="1200" cap="none" spc="0" normalizeH="0" baseline="0" noProof="0" dirty="0">
                <a:ln>
                  <a:noFill/>
                </a:ln>
                <a:solidFill>
                  <a:sysClr val="windowText" lastClr="000000"/>
                </a:solidFill>
                <a:effectLst/>
                <a:uLnTx/>
                <a:uFillTx/>
                <a:latin typeface="Calibri"/>
                <a:ea typeface="+mn-ea"/>
                <a:cs typeface="+mn-cs"/>
              </a:rPr>
              <a:t>ADMINISTRATION BLOCK</a:t>
            </a: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ysClr val="windowText" lastClr="000000"/>
                </a:solidFill>
                <a:effectLst/>
                <a:uLnTx/>
                <a:uFillTx/>
                <a:latin typeface="Calibri"/>
                <a:ea typeface="+mn-ea"/>
                <a:cs typeface="+mn-cs"/>
              </a:rPr>
              <a:t>The Mobile administration block must be detachable in maximum two sections and with a minimum floor area of 126m2 overall and a standard ceiling height of not less than 2600mm. (Accordingly attached layout and sizes may vary with ±200mm tolerance).</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200" b="1" i="0" u="none" strike="noStrike" kern="1200" cap="none" spc="0" normalizeH="0" baseline="0" noProof="0" dirty="0">
                <a:ln>
                  <a:noFill/>
                </a:ln>
                <a:solidFill>
                  <a:sysClr val="windowText" lastClr="000000"/>
                </a:solidFill>
                <a:effectLst/>
                <a:uLnTx/>
                <a:uFillTx/>
                <a:latin typeface="Calibri"/>
                <a:ea typeface="+mn-ea"/>
                <a:cs typeface="+mn-cs"/>
              </a:rPr>
              <a:t>ABLUTION</a:t>
            </a: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ysClr val="windowText" lastClr="000000"/>
                </a:solidFill>
                <a:effectLst/>
                <a:uLnTx/>
                <a:uFillTx/>
                <a:latin typeface="Calibri"/>
                <a:ea typeface="+mn-ea"/>
                <a:cs typeface="+mn-cs"/>
              </a:rPr>
              <a:t>The Mobile ablution block one for </a:t>
            </a:r>
            <a:r>
              <a:rPr kumimoji="0" lang="en-US" sz="1200" b="0" i="0" u="none" strike="noStrike" kern="1200" cap="none" spc="0" normalizeH="0" baseline="0" noProof="0" dirty="0" err="1">
                <a:ln>
                  <a:noFill/>
                </a:ln>
                <a:solidFill>
                  <a:sysClr val="windowText" lastClr="000000"/>
                </a:solidFill>
                <a:effectLst/>
                <a:uLnTx/>
                <a:uFillTx/>
                <a:latin typeface="Calibri"/>
                <a:ea typeface="+mn-ea"/>
                <a:cs typeface="+mn-cs"/>
              </a:rPr>
              <a:t>for</a:t>
            </a:r>
            <a:r>
              <a:rPr kumimoji="0" lang="en-US" sz="1200" b="0" i="0" u="none" strike="noStrike" kern="1200" cap="none" spc="0" normalizeH="0" baseline="0" noProof="0" dirty="0">
                <a:ln>
                  <a:noFill/>
                </a:ln>
                <a:solidFill>
                  <a:sysClr val="windowText" lastClr="000000"/>
                </a:solidFill>
                <a:effectLst/>
                <a:uLnTx/>
                <a:uFillTx/>
                <a:latin typeface="Calibri"/>
                <a:ea typeface="+mn-ea"/>
                <a:cs typeface="+mn-cs"/>
              </a:rPr>
              <a:t> girls and for boys with a minimum floor area of 27m2. The standard ceiling height may not be less than 2600mm. (Accordingly attached layout. Overall sizes may vary with ±200mm tolerance).</a:t>
            </a:r>
          </a:p>
        </p:txBody>
      </p:sp>
    </p:spTree>
    <p:extLst>
      <p:ext uri="{BB962C8B-B14F-4D97-AF65-F5344CB8AC3E}">
        <p14:creationId xmlns:p14="http://schemas.microsoft.com/office/powerpoint/2010/main" val="543850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2"/>
          <p:cNvPicPr>
            <a:picLocks noChangeAspect="1"/>
          </p:cNvPicPr>
          <p:nvPr/>
        </p:nvPicPr>
        <p:blipFill>
          <a:blip r:embed="rId2"/>
          <a:stretch/>
        </p:blipFill>
        <p:spPr bwMode="auto">
          <a:xfrm>
            <a:off x="467545" y="1484784"/>
            <a:ext cx="7920880" cy="3248563"/>
          </a:xfrm>
          <a:prstGeom prst="rect">
            <a:avLst/>
          </a:prstGeom>
        </p:spPr>
      </p:pic>
      <p:pic>
        <p:nvPicPr>
          <p:cNvPr id="5" name="Picture 3"/>
          <p:cNvPicPr>
            <a:picLocks noChangeAspect="1"/>
          </p:cNvPicPr>
          <p:nvPr/>
        </p:nvPicPr>
        <p:blipFill>
          <a:blip r:embed="rId3"/>
          <a:stretch/>
        </p:blipFill>
        <p:spPr bwMode="auto">
          <a:xfrm>
            <a:off x="0" y="6165304"/>
            <a:ext cx="1691680" cy="692696"/>
          </a:xfrm>
          <a:prstGeom prst="rect">
            <a:avLst/>
          </a:prstGeom>
        </p:spPr>
      </p:pic>
      <p:sp>
        <p:nvSpPr>
          <p:cNvPr id="6" name="Slide Number Placeholder 3"/>
          <p:cNvSpPr/>
          <p:nvPr/>
        </p:nvSpPr>
        <p:spPr bwMode="auto">
          <a:xfrm>
            <a:off x="6934200" y="6400800"/>
            <a:ext cx="1905000" cy="457200"/>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l" defTabSz="914400">
              <a:lnSpc>
                <a:spcPct val="100000"/>
              </a:lnSpc>
              <a:spcBef>
                <a:spcPts val="0"/>
              </a:spcBef>
              <a:spcAft>
                <a:spcPts val="0"/>
              </a:spcAft>
              <a:buClrTx/>
              <a:buSzTx/>
              <a:buFontTx/>
              <a:buNone/>
              <a:defRPr/>
            </a:pPr>
            <a:endParaRPr lang="en-US" sz="1400" b="0" i="0" u="none" strike="noStrike" cap="none" spc="0" dirty="0">
              <a:ln>
                <a:noFill/>
              </a:ln>
              <a:solidFill>
                <a:prstClr val="black"/>
              </a:solidFill>
              <a:latin typeface="Calibri"/>
              <a:ea typeface="+mn-ea"/>
              <a:cs typeface="+mn-cs"/>
            </a:endParaRPr>
          </a:p>
        </p:txBody>
      </p:sp>
      <p:sp>
        <p:nvSpPr>
          <p:cNvPr id="7" name="Slide Number Placeholder 3"/>
          <p:cNvSpPr/>
          <p:nvPr/>
        </p:nvSpPr>
        <p:spPr bwMode="auto">
          <a:xfrm>
            <a:off x="6553200" y="6356351"/>
            <a:ext cx="2133600"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l" defTabSz="914400">
              <a:lnSpc>
                <a:spcPct val="100000"/>
              </a:lnSpc>
              <a:spcBef>
                <a:spcPts val="0"/>
              </a:spcBef>
              <a:spcAft>
                <a:spcPts val="0"/>
              </a:spcAft>
              <a:buClrTx/>
              <a:buSzTx/>
              <a:buFontTx/>
              <a:buNone/>
              <a:defRPr/>
            </a:pPr>
            <a:fld id="{E2C0AE55-7E06-4976-960B-3D98813CB3CF}" type="slidenum">
              <a:rPr lang="en-ZA" sz="1800" b="0" i="0" u="none" strike="noStrike" cap="none" spc="0">
                <a:ln>
                  <a:noFill/>
                </a:ln>
                <a:solidFill>
                  <a:prstClr val="black">
                    <a:tint val="75000"/>
                  </a:prstClr>
                </a:solidFill>
                <a:latin typeface="Calibri"/>
                <a:ea typeface="+mn-ea"/>
                <a:cs typeface="+mn-cs"/>
              </a:rPr>
              <a:t>19</a:t>
            </a:fld>
            <a:endParaRPr lang="en-ZA" sz="1800" b="0" i="0" u="none" strike="noStrike" cap="none" spc="0" dirty="0">
              <a:ln>
                <a:noFill/>
              </a:ln>
              <a:solidFill>
                <a:prstClr val="black">
                  <a:tint val="75000"/>
                </a:prstClr>
              </a:solidFill>
              <a:latin typeface="Calibri"/>
              <a:ea typeface="+mn-ea"/>
              <a:cs typeface="+mn-cs"/>
            </a:endParaRPr>
          </a:p>
        </p:txBody>
      </p:sp>
      <p:pic>
        <p:nvPicPr>
          <p:cNvPr id="8" name="Picture 1" descr="Economic Recovery Plan Logo_rev"/>
          <p:cNvPicPr>
            <a:picLocks noChangeAspect="1" noChangeArrowheads="1"/>
          </p:cNvPicPr>
          <p:nvPr/>
        </p:nvPicPr>
        <p:blipFill>
          <a:blip r:embed="rId4"/>
          <a:stretch/>
        </p:blipFill>
        <p:spPr bwMode="auto">
          <a:xfrm>
            <a:off x="4198218" y="2704"/>
            <a:ext cx="1885950" cy="762000"/>
          </a:xfrm>
          <a:prstGeom prst="rect">
            <a:avLst/>
          </a:prstGeom>
          <a:noFill/>
        </p:spPr>
      </p:pic>
      <p:pic>
        <p:nvPicPr>
          <p:cNvPr id="9" name="Picture 2" descr="Department of Education Intranet"/>
          <p:cNvPicPr>
            <a:picLocks noChangeAspect="1" noChangeArrowheads="1"/>
          </p:cNvPicPr>
          <p:nvPr/>
        </p:nvPicPr>
        <p:blipFill>
          <a:blip r:embed="rId5"/>
          <a:stretch/>
        </p:blipFill>
        <p:spPr bwMode="auto">
          <a:xfrm>
            <a:off x="2259335" y="-24"/>
            <a:ext cx="1952625" cy="620712"/>
          </a:xfrm>
          <a:prstGeom prst="rect">
            <a:avLst/>
          </a:prstGeom>
          <a:noFill/>
        </p:spPr>
      </p:pic>
      <p:pic>
        <p:nvPicPr>
          <p:cNvPr id="10" name="Picture 8"/>
          <p:cNvPicPr/>
          <p:nvPr/>
        </p:nvPicPr>
        <p:blipFill>
          <a:blip r:embed="rId6"/>
          <a:srcRect l="15290" t="49359" r="38843" b="19605"/>
          <a:stretch/>
        </p:blipFill>
        <p:spPr bwMode="auto">
          <a:xfrm>
            <a:off x="134305" y="-27384"/>
            <a:ext cx="1971675" cy="749935"/>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2C0AE55-7E06-4976-960B-3D98813CB3CF}" type="slidenum">
              <a:rPr lang="en-ZA" smtClean="0">
                <a:solidFill>
                  <a:prstClr val="black">
                    <a:tint val="75000"/>
                  </a:prstClr>
                </a:solidFill>
              </a:rPr>
              <a:pPr/>
              <a:t>2</a:t>
            </a:fld>
            <a:endParaRPr lang="en-ZA" dirty="0">
              <a:solidFill>
                <a:prstClr val="black">
                  <a:tint val="75000"/>
                </a:prstClr>
              </a:solidFill>
            </a:endParaRPr>
          </a:p>
        </p:txBody>
      </p:sp>
      <p:sp>
        <p:nvSpPr>
          <p:cNvPr id="5" name="Title 1"/>
          <p:cNvSpPr txBox="1">
            <a:spLocks/>
          </p:cNvSpPr>
          <p:nvPr/>
        </p:nvSpPr>
        <p:spPr>
          <a:xfrm>
            <a:off x="373832" y="2852936"/>
            <a:ext cx="8748464" cy="90872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b="1" kern="1200">
                <a:solidFill>
                  <a:schemeClr val="accent2">
                    <a:lumMod val="75000"/>
                  </a:schemeClr>
                </a:solidFill>
                <a:latin typeface="+mj-lt"/>
                <a:ea typeface="+mj-ea"/>
                <a:cs typeface="+mj-cs"/>
              </a:defRPr>
            </a:lvl1pPr>
          </a:lstStyle>
          <a:p>
            <a:endParaRPr lang="en-ZA" dirty="0"/>
          </a:p>
        </p:txBody>
      </p:sp>
      <p:pic>
        <p:nvPicPr>
          <p:cNvPr id="6" name="Picture 5"/>
          <p:cNvPicPr/>
          <p:nvPr/>
        </p:nvPicPr>
        <p:blipFill rotWithShape="1">
          <a:blip r:embed="rId2" cstate="print">
            <a:extLst>
              <a:ext uri="{28A0092B-C50C-407E-A947-70E740481C1C}">
                <a14:useLocalDpi xmlns:a14="http://schemas.microsoft.com/office/drawing/2010/main" val="0"/>
              </a:ext>
            </a:extLst>
          </a:blip>
          <a:srcRect l="15290" t="49359" r="38843" b="19606"/>
          <a:stretch/>
        </p:blipFill>
        <p:spPr bwMode="auto">
          <a:xfrm>
            <a:off x="57898" y="-4608"/>
            <a:ext cx="1877269" cy="841319"/>
          </a:xfrm>
          <a:prstGeom prst="rect">
            <a:avLst/>
          </a:prstGeom>
          <a:ln>
            <a:noFill/>
          </a:ln>
          <a:effectLst>
            <a:softEdge rad="112500"/>
          </a:effectLst>
          <a:extLst>
            <a:ext uri="{53640926-AAD7-44D8-BBD7-CCE9431645EC}">
              <a14:shadowObscured xmlns:a14="http://schemas.microsoft.com/office/drawing/2010/main"/>
            </a:ext>
          </a:extLst>
        </p:spPr>
      </p:pic>
      <p:pic>
        <p:nvPicPr>
          <p:cNvPr id="7" name="Picture 6" descr="C:\Users\maponya.t\AppData\Local\Microsoft\Windows\INetCache\Content.Outlook\INVQCQIS\Economic Recovery Plan Logo_rev.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35167" y="18219"/>
            <a:ext cx="1628721" cy="739019"/>
          </a:xfrm>
          <a:prstGeom prst="rect">
            <a:avLst/>
          </a:prstGeom>
          <a:noFill/>
          <a:ln>
            <a:noFill/>
          </a:ln>
        </p:spPr>
      </p:pic>
      <p:sp>
        <p:nvSpPr>
          <p:cNvPr id="8" name="Subtitle 2"/>
          <p:cNvSpPr txBox="1">
            <a:spLocks/>
          </p:cNvSpPr>
          <p:nvPr/>
        </p:nvSpPr>
        <p:spPr>
          <a:xfrm>
            <a:off x="611560" y="757238"/>
            <a:ext cx="7848872" cy="5599113"/>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marR="0" lvl="0" indent="-342900" algn="l" defTabSz="914400" rtl="0" eaLnBrk="1" fontAlgn="auto" latinLnBrk="0" hangingPunct="1">
              <a:lnSpc>
                <a:spcPct val="90000"/>
              </a:lnSpc>
              <a:spcBef>
                <a:spcPts val="1000"/>
              </a:spcBef>
              <a:spcAft>
                <a:spcPts val="0"/>
              </a:spcAft>
              <a:buClrTx/>
              <a:buSzTx/>
              <a:buFont typeface="Wingdings" panose="05000000000000000000" charset="0"/>
              <a:buChar char="Ø"/>
              <a:tabLst/>
              <a:defRPr/>
            </a:pPr>
            <a:r>
              <a:rPr kumimoji="0" lang="en-US" sz="2800" b="1" i="0" u="none" strike="noStrike" kern="1200" cap="none" spc="0" normalizeH="0" baseline="0" noProof="0" dirty="0">
                <a:ln w="9525">
                  <a:solidFill>
                    <a:sysClr val="window" lastClr="FFFFFF"/>
                  </a:solidFill>
                  <a:prstDash val="solid"/>
                </a:ln>
                <a:solidFill>
                  <a:sysClr val="windowText" lastClr="000000"/>
                </a:solidFill>
                <a:effectLst>
                  <a:outerShdw blurRad="12700" dist="38100" dir="2700000" algn="tl" rotWithShape="0">
                    <a:sysClr val="window" lastClr="FFFFFF">
                      <a:lumMod val="50000"/>
                    </a:sysClr>
                  </a:outerShdw>
                </a:effectLst>
                <a:uLnTx/>
                <a:uFillTx/>
                <a:latin typeface="Calibri"/>
                <a:ea typeface="+mn-ea"/>
                <a:cs typeface="+mn-cs"/>
              </a:rPr>
              <a:t>MODULE 1:</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ysClr val="windowText" lastClr="000000"/>
                </a:solidFill>
                <a:effectLst/>
                <a:uLnTx/>
                <a:uFillTx/>
                <a:latin typeface="Calibri"/>
                <a:ea typeface="+mn-ea"/>
                <a:cs typeface="+mn-cs"/>
              </a:rPr>
              <a:t>Defining Day-today maintenance</a:t>
            </a:r>
          </a:p>
          <a:p>
            <a:pPr marL="342900" marR="0" lvl="0" indent="-342900" algn="l" defTabSz="914400" rtl="0" eaLnBrk="1" fontAlgn="auto" latinLnBrk="0" hangingPunct="1">
              <a:lnSpc>
                <a:spcPct val="90000"/>
              </a:lnSpc>
              <a:spcBef>
                <a:spcPts val="1000"/>
              </a:spcBef>
              <a:spcAft>
                <a:spcPts val="0"/>
              </a:spcAft>
              <a:buClrTx/>
              <a:buSzTx/>
              <a:buFont typeface="Wingdings" panose="05000000000000000000" charset="0"/>
              <a:buChar char="Ø"/>
              <a:tabLst/>
              <a:defRPr/>
            </a:pPr>
            <a:r>
              <a:rPr kumimoji="0" lang="en-US" sz="2800" b="1" i="0" u="none" strike="noStrike" kern="1200" cap="none" spc="0" normalizeH="0" baseline="0" noProof="0" dirty="0">
                <a:ln w="9525">
                  <a:solidFill>
                    <a:sysClr val="window" lastClr="FFFFFF"/>
                  </a:solidFill>
                  <a:prstDash val="solid"/>
                </a:ln>
                <a:solidFill>
                  <a:sysClr val="windowText" lastClr="000000"/>
                </a:solidFill>
                <a:effectLst>
                  <a:outerShdw blurRad="12700" dist="38100" dir="2700000" algn="tl" rotWithShape="0">
                    <a:sysClr val="window" lastClr="FFFFFF">
                      <a:lumMod val="50000"/>
                    </a:sysClr>
                  </a:outerShdw>
                </a:effectLst>
                <a:uLnTx/>
                <a:uFillTx/>
                <a:latin typeface="Calibri"/>
                <a:ea typeface="+mn-ea"/>
                <a:cs typeface="+mn-cs"/>
              </a:rPr>
              <a:t>MODULE 2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ysClr val="windowText" lastClr="000000"/>
                </a:solidFill>
                <a:effectLst/>
                <a:uLnTx/>
                <a:uFillTx/>
                <a:latin typeface="Calibri"/>
                <a:ea typeface="+mn-ea"/>
                <a:cs typeface="+mn-cs"/>
                <a:sym typeface="+mn-ea"/>
              </a:rPr>
              <a:t>Maintenance guidelines for schools (daily, weekly, monthly and annually)</a:t>
            </a:r>
          </a:p>
          <a:p>
            <a:pPr marL="457200" marR="0" lvl="0" indent="-457200" algn="l" defTabSz="914400" rtl="0" eaLnBrk="1" fontAlgn="auto" latinLnBrk="0" hangingPunct="1">
              <a:lnSpc>
                <a:spcPct val="90000"/>
              </a:lnSpc>
              <a:spcBef>
                <a:spcPts val="1000"/>
              </a:spcBef>
              <a:spcAft>
                <a:spcPts val="0"/>
              </a:spcAft>
              <a:buClrTx/>
              <a:buSzTx/>
              <a:buFont typeface="Wingdings" panose="05000000000000000000" charset="0"/>
              <a:buChar char="Ø"/>
              <a:tabLst/>
              <a:defRPr/>
            </a:pPr>
            <a:r>
              <a:rPr kumimoji="0" lang="en-US" sz="2800" b="1" i="0" u="none" strike="noStrike" kern="1200" cap="none" spc="0" normalizeH="0" baseline="0" noProof="0" dirty="0">
                <a:ln w="9525">
                  <a:solidFill>
                    <a:sysClr val="window" lastClr="FFFFFF"/>
                  </a:solidFill>
                  <a:prstDash val="solid"/>
                </a:ln>
                <a:solidFill>
                  <a:sysClr val="windowText" lastClr="000000"/>
                </a:solidFill>
                <a:effectLst>
                  <a:outerShdw blurRad="12700" dist="38100" dir="2700000" algn="tl" rotWithShape="0">
                    <a:sysClr val="window" lastClr="FFFFFF">
                      <a:lumMod val="50000"/>
                    </a:sysClr>
                  </a:outerShdw>
                </a:effectLst>
                <a:uLnTx/>
                <a:uFillTx/>
                <a:latin typeface="Calibri"/>
                <a:ea typeface="+mn-ea"/>
                <a:cs typeface="+mn-cs"/>
                <a:sym typeface="+mn-ea"/>
              </a:rPr>
              <a:t>MODULE 3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ysClr val="windowText" lastClr="000000"/>
                </a:solidFill>
                <a:effectLst/>
                <a:uLnTx/>
                <a:uFillTx/>
                <a:latin typeface="Calibri"/>
                <a:ea typeface="+mn-ea"/>
                <a:cs typeface="+mn-cs"/>
                <a:sym typeface="+mn-ea"/>
              </a:rPr>
              <a:t>Identification of immediate safety risks</a:t>
            </a:r>
            <a:endParaRPr kumimoji="0" lang="en-US" sz="2400" b="0" i="0" u="none" strike="noStrike" kern="1200" cap="none" spc="0" normalizeH="0" baseline="0" noProof="0" dirty="0">
              <a:ln>
                <a:noFill/>
              </a:ln>
              <a:solidFill>
                <a:sysClr val="windowText" lastClr="000000"/>
              </a:solidFill>
              <a:effectLst/>
              <a:uLnTx/>
              <a:uFillTx/>
              <a:latin typeface="Calibri"/>
              <a:ea typeface="+mn-ea"/>
              <a:cs typeface="+mn-cs"/>
            </a:endParaRPr>
          </a:p>
          <a:p>
            <a:pPr marL="457200" marR="0" lvl="0" indent="-457200" algn="l" defTabSz="914400" rtl="0" eaLnBrk="1" fontAlgn="auto" latinLnBrk="0" hangingPunct="1">
              <a:lnSpc>
                <a:spcPct val="90000"/>
              </a:lnSpc>
              <a:spcBef>
                <a:spcPts val="1000"/>
              </a:spcBef>
              <a:spcAft>
                <a:spcPts val="0"/>
              </a:spcAft>
              <a:buClrTx/>
              <a:buSzTx/>
              <a:buFont typeface="Wingdings" panose="05000000000000000000" charset="0"/>
              <a:buChar char="Ø"/>
              <a:tabLst/>
              <a:defRPr/>
            </a:pPr>
            <a:r>
              <a:rPr kumimoji="0" lang="en-US" sz="2800" b="1" i="0" u="none" strike="noStrike" kern="1200" cap="none" spc="0" normalizeH="0" baseline="0" noProof="0" dirty="0">
                <a:ln w="9525">
                  <a:solidFill>
                    <a:sysClr val="window" lastClr="FFFFFF"/>
                  </a:solidFill>
                  <a:prstDash val="solid"/>
                </a:ln>
                <a:solidFill>
                  <a:sysClr val="windowText" lastClr="000000"/>
                </a:solidFill>
                <a:effectLst>
                  <a:outerShdw blurRad="12700" dist="38100" dir="2700000" algn="tl" rotWithShape="0">
                    <a:sysClr val="window" lastClr="FFFFFF">
                      <a:lumMod val="50000"/>
                    </a:sysClr>
                  </a:outerShdw>
                </a:effectLst>
                <a:uLnTx/>
                <a:uFillTx/>
                <a:latin typeface="Calibri"/>
                <a:ea typeface="+mn-ea"/>
                <a:cs typeface="+mn-cs"/>
                <a:sym typeface="+mn-ea"/>
              </a:rPr>
              <a:t>MODULE 4:</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ysClr val="windowText" lastClr="000000"/>
                </a:solidFill>
                <a:effectLst/>
                <a:uLnTx/>
                <a:uFillTx/>
                <a:latin typeface="Calibri"/>
                <a:ea typeface="+mn-ea"/>
                <a:cs typeface="+mn-cs"/>
                <a:sym typeface="+mn-ea"/>
              </a:rPr>
              <a:t>Guidelines for responding to an infrastructure-related  emergency</a:t>
            </a:r>
            <a:endParaRPr kumimoji="0" lang="en-US" sz="2800" b="0" i="0" u="none" strike="noStrike" kern="1200" cap="none" spc="0" normalizeH="0" baseline="0" noProof="0" dirty="0">
              <a:ln>
                <a:noFill/>
              </a:ln>
              <a:solidFill>
                <a:sysClr val="windowText" lastClr="000000"/>
              </a:solidFill>
              <a:effectLst/>
              <a:uLnTx/>
              <a:uFillTx/>
              <a:latin typeface="Calibri"/>
              <a:ea typeface="+mn-ea"/>
              <a:cs typeface="+mn-cs"/>
              <a:sym typeface="+mn-ea"/>
            </a:endParaRPr>
          </a:p>
          <a:p>
            <a:pPr marL="457200" marR="0" lvl="0" indent="-457200" algn="l" defTabSz="914400" rtl="0" eaLnBrk="1" fontAlgn="auto" latinLnBrk="0" hangingPunct="1">
              <a:lnSpc>
                <a:spcPct val="90000"/>
              </a:lnSpc>
              <a:spcBef>
                <a:spcPts val="1000"/>
              </a:spcBef>
              <a:spcAft>
                <a:spcPts val="0"/>
              </a:spcAft>
              <a:buClrTx/>
              <a:buSzTx/>
              <a:buFont typeface="Wingdings" panose="05000000000000000000" charset="0"/>
              <a:buChar char="Ø"/>
              <a:tabLst/>
              <a:defRPr/>
            </a:pPr>
            <a:r>
              <a:rPr kumimoji="0" lang="en-US" sz="2800" b="1" i="0" u="none" strike="noStrike" kern="1200" cap="none" spc="0" normalizeH="0" baseline="0" noProof="0" dirty="0">
                <a:ln w="9525">
                  <a:solidFill>
                    <a:sysClr val="window" lastClr="FFFFFF"/>
                  </a:solidFill>
                  <a:prstDash val="solid"/>
                </a:ln>
                <a:solidFill>
                  <a:sysClr val="windowText" lastClr="000000"/>
                </a:solidFill>
                <a:effectLst>
                  <a:outerShdw blurRad="12700" dist="38100" dir="2700000" algn="tl" rotWithShape="0">
                    <a:sysClr val="window" lastClr="FFFFFF">
                      <a:lumMod val="50000"/>
                    </a:sysClr>
                  </a:outerShdw>
                </a:effectLst>
                <a:uLnTx/>
                <a:uFillTx/>
                <a:latin typeface="Calibri"/>
                <a:ea typeface="+mn-ea"/>
                <a:cs typeface="+mn-cs"/>
                <a:sym typeface="+mn-ea"/>
              </a:rPr>
              <a:t>MODULE 5:</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ysClr val="windowText" lastClr="000000"/>
                </a:solidFill>
                <a:effectLst/>
                <a:uLnTx/>
                <a:uFillTx/>
                <a:latin typeface="Calibri"/>
                <a:ea typeface="+mn-ea"/>
                <a:cs typeface="+mn-cs"/>
                <a:sym typeface="+mn-ea"/>
              </a:rPr>
              <a:t>Process for logging an emergency maintenance request</a:t>
            </a:r>
          </a:p>
          <a:p>
            <a:pPr marL="342900" marR="0" lvl="0" indent="-342900" algn="l" defTabSz="914400" rtl="0" eaLnBrk="1" fontAlgn="auto" latinLnBrk="0" hangingPunct="1">
              <a:lnSpc>
                <a:spcPct val="90000"/>
              </a:lnSpc>
              <a:spcBef>
                <a:spcPts val="1000"/>
              </a:spcBef>
              <a:spcAft>
                <a:spcPts val="0"/>
              </a:spcAft>
              <a:buClrTx/>
              <a:buSzTx/>
              <a:buFont typeface="Wingdings" panose="05000000000000000000" charset="0"/>
              <a:buChar char="Ø"/>
              <a:tabLst/>
              <a:defRPr/>
            </a:pPr>
            <a:r>
              <a:rPr kumimoji="0" lang="en-US" sz="2400" b="1" i="0" u="none" strike="noStrike" kern="1200" cap="none" spc="0" normalizeH="0" baseline="0" noProof="0" dirty="0">
                <a:ln w="9525">
                  <a:solidFill>
                    <a:sysClr val="window" lastClr="FFFFFF"/>
                  </a:solidFill>
                  <a:prstDash val="solid"/>
                </a:ln>
                <a:solidFill>
                  <a:sysClr val="windowText" lastClr="000000"/>
                </a:solidFill>
                <a:effectLst>
                  <a:outerShdw blurRad="12700" dist="38100" dir="2700000" algn="tl" rotWithShape="0">
                    <a:sysClr val="window" lastClr="FFFFFF">
                      <a:lumMod val="50000"/>
                    </a:sysClr>
                  </a:outerShdw>
                </a:effectLst>
                <a:uLnTx/>
                <a:uFillTx/>
                <a:latin typeface="Calibri"/>
                <a:ea typeface="+mn-ea"/>
                <a:cs typeface="+mn-cs"/>
                <a:sym typeface="+mn-ea"/>
              </a:rPr>
              <a:t>MODULE 6:</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ysClr val="windowText" lastClr="000000"/>
                </a:solidFill>
                <a:effectLst/>
                <a:uLnTx/>
                <a:uFillTx/>
                <a:latin typeface="Calibri"/>
                <a:ea typeface="+mn-ea"/>
                <a:cs typeface="+mn-cs"/>
                <a:sym typeface="+mn-ea"/>
              </a:rPr>
              <a:t>The assessment of potential structural defects</a:t>
            </a:r>
          </a:p>
          <a:p>
            <a:pPr marL="342900" marR="0" lvl="0" indent="-342900" algn="l" defTabSz="914400" rtl="0" eaLnBrk="1" fontAlgn="auto" latinLnBrk="0" hangingPunct="1">
              <a:lnSpc>
                <a:spcPct val="90000"/>
              </a:lnSpc>
              <a:spcBef>
                <a:spcPts val="1000"/>
              </a:spcBef>
              <a:spcAft>
                <a:spcPts val="0"/>
              </a:spcAft>
              <a:buClrTx/>
              <a:buSzTx/>
              <a:buFont typeface="Wingdings" panose="05000000000000000000" charset="0"/>
              <a:buChar char="Ø"/>
              <a:tabLst/>
              <a:defRPr/>
            </a:pPr>
            <a:r>
              <a:rPr kumimoji="0" lang="en-US" sz="2400" b="1" i="0" u="none" strike="noStrike" kern="1200" cap="none" spc="0" normalizeH="0" baseline="0" noProof="0" dirty="0">
                <a:ln w="9525">
                  <a:solidFill>
                    <a:sysClr val="window" lastClr="FFFFFF"/>
                  </a:solidFill>
                  <a:prstDash val="solid"/>
                </a:ln>
                <a:solidFill>
                  <a:sysClr val="windowText" lastClr="000000"/>
                </a:solidFill>
                <a:effectLst>
                  <a:outerShdw blurRad="12700" dist="38100" dir="2700000" algn="tl" rotWithShape="0">
                    <a:sysClr val="window" lastClr="FFFFFF">
                      <a:lumMod val="50000"/>
                    </a:sysClr>
                  </a:outerShdw>
                </a:effectLst>
                <a:uLnTx/>
                <a:uFillTx/>
                <a:latin typeface="Calibri"/>
                <a:ea typeface="+mn-ea"/>
                <a:cs typeface="+mn-cs"/>
                <a:sym typeface="+mn-ea"/>
              </a:rPr>
              <a:t>MODULE 7:</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sysClr val="windowText" lastClr="000000"/>
                </a:solidFill>
                <a:effectLst/>
                <a:uLnTx/>
                <a:uFillTx/>
                <a:latin typeface="Calibri"/>
                <a:ea typeface="+mn-ea"/>
                <a:cs typeface="+mn-cs"/>
                <a:sym typeface="+mn-ea"/>
              </a:rPr>
              <a:t>Identification of different Mobiles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sysClr val="windowText" lastClr="000000"/>
              </a:solidFill>
              <a:effectLst/>
              <a:uLnTx/>
              <a:uFillTx/>
              <a:latin typeface="Calibri"/>
              <a:ea typeface="+mn-ea"/>
              <a:cs typeface="+mn-cs"/>
              <a:sym typeface="+mn-ea"/>
            </a:endParaRPr>
          </a:p>
          <a:p>
            <a:pPr marL="514350" marR="0" lvl="0" indent="-514350" algn="l" defTabSz="914400" rtl="0" eaLnBrk="1" fontAlgn="auto" latinLnBrk="0" hangingPunct="1">
              <a:lnSpc>
                <a:spcPct val="90000"/>
              </a:lnSpc>
              <a:spcBef>
                <a:spcPts val="1000"/>
              </a:spcBef>
              <a:spcAft>
                <a:spcPts val="0"/>
              </a:spcAft>
              <a:buClrTx/>
              <a:buSzTx/>
              <a:buFont typeface="Wingdings" panose="05000000000000000000" charset="0"/>
              <a:buChar char="Ø"/>
              <a:tabLst/>
              <a:defRPr/>
            </a:pPr>
            <a:endParaRPr kumimoji="0" lang="en-US"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4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845328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0" cap="none" spc="0" normalizeH="0" baseline="0" noProof="0" smtClean="0">
                <a:ln>
                  <a:noFill/>
                </a:ln>
                <a:solidFill>
                  <a:prstClr val="black">
                    <a:tint val="75000"/>
                  </a:prstClr>
                </a:solidFill>
                <a:effectLst/>
                <a:uLnTx/>
                <a:uFillTx/>
                <a:latin typeface="Calibri"/>
                <a:cs typeface="Arial"/>
              </a:rPr>
              <a:pPr marL="0" marR="0" lvl="0" indent="0" algn="l" defTabSz="914400" eaLnBrk="1" fontAlgn="auto" latinLnBrk="0" hangingPunct="1">
                <a:lnSpc>
                  <a:spcPct val="100000"/>
                </a:lnSpc>
                <a:spcBef>
                  <a:spcPts val="0"/>
                </a:spcBef>
                <a:spcAft>
                  <a:spcPts val="0"/>
                </a:spcAft>
                <a:buClrTx/>
                <a:buSzTx/>
                <a:buFontTx/>
                <a:buNone/>
                <a:tabLst/>
                <a:defRPr/>
              </a:pPr>
              <a:t>3</a:t>
            </a:fld>
            <a:endParaRPr kumimoji="0" lang="en-ZA" sz="1200" b="0" i="0" u="none" strike="noStrike" kern="0" cap="none" spc="0" normalizeH="0" baseline="0" noProof="0" dirty="0">
              <a:ln>
                <a:noFill/>
              </a:ln>
              <a:solidFill>
                <a:prstClr val="black">
                  <a:tint val="75000"/>
                </a:prstClr>
              </a:solidFill>
              <a:effectLst/>
              <a:uLnTx/>
              <a:uFillTx/>
              <a:latin typeface="Calibri"/>
              <a:cs typeface="Arial"/>
            </a:endParaRPr>
          </a:p>
        </p:txBody>
      </p:sp>
      <p:pic>
        <p:nvPicPr>
          <p:cNvPr id="5" name="Picture 4"/>
          <p:cNvPicPr>
            <a:picLocks noChangeAspect="1"/>
          </p:cNvPicPr>
          <p:nvPr/>
        </p:nvPicPr>
        <p:blipFill>
          <a:blip r:embed="rId2" cstate="print"/>
          <a:stretch>
            <a:fillRect/>
          </a:stretch>
        </p:blipFill>
        <p:spPr>
          <a:xfrm>
            <a:off x="0" y="6021288"/>
            <a:ext cx="1691680" cy="836712"/>
          </a:xfrm>
          <a:prstGeom prst="rect">
            <a:avLst/>
          </a:prstGeom>
        </p:spPr>
      </p:pic>
      <p:sp>
        <p:nvSpPr>
          <p:cNvPr id="6" name="Content Placeholder 4"/>
          <p:cNvSpPr txBox="1">
            <a:spLocks/>
          </p:cNvSpPr>
          <p:nvPr/>
        </p:nvSpPr>
        <p:spPr>
          <a:xfrm>
            <a:off x="263366" y="1196752"/>
            <a:ext cx="8414380" cy="4643026"/>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2100" b="1" i="0" u="none" strike="noStrike" kern="1200" cap="none" spc="0" normalizeH="0" baseline="0" noProof="0" dirty="0">
                <a:ln>
                  <a:noFill/>
                </a:ln>
                <a:solidFill>
                  <a:sysClr val="windowText" lastClr="000000"/>
                </a:solidFill>
                <a:effectLst/>
                <a:uLnTx/>
                <a:uFillTx/>
                <a:latin typeface="Calibri"/>
                <a:ea typeface="+mn-ea"/>
                <a:cs typeface="+mn-cs"/>
              </a:rPr>
              <a:t>What is maintenance?</a:t>
            </a: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2100" b="0" i="0" u="none" strike="noStrike" kern="1200" cap="none" spc="0" normalizeH="0" baseline="0" noProof="0" dirty="0">
                <a:ln>
                  <a:noFill/>
                </a:ln>
                <a:solidFill>
                  <a:sysClr val="windowText" lastClr="000000"/>
                </a:solidFill>
                <a:effectLst/>
                <a:uLnTx/>
                <a:uFillTx/>
                <a:latin typeface="Calibri"/>
                <a:ea typeface="+mn-ea"/>
                <a:cs typeface="+mn-cs"/>
              </a:rPr>
              <a:t>Keeping a facility in good working condition so that it can function properly, restoring it to its original condition, carrying out repairs and replacing faulty or broken parts.</a:t>
            </a: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24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Light"/>
              <a:ea typeface="+mn-ea"/>
              <a:cs typeface="+mn-cs"/>
            </a:endParaRP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2100" b="1" i="0" u="none" strike="noStrike" kern="1200" cap="none" spc="0" normalizeH="0" baseline="0" noProof="0" dirty="0">
                <a:ln>
                  <a:noFill/>
                </a:ln>
                <a:solidFill>
                  <a:sysClr val="windowText" lastClr="000000"/>
                </a:solidFill>
                <a:effectLst/>
                <a:uLnTx/>
                <a:uFillTx/>
                <a:latin typeface="Calibri"/>
                <a:ea typeface="+mn-ea"/>
                <a:cs typeface="+mn-cs"/>
              </a:rPr>
              <a:t>Why do we carry out maintenance work?</a:t>
            </a:r>
          </a:p>
          <a:p>
            <a:pPr marL="428625" marR="0" lvl="0" indent="-428625" algn="just" defTabSz="685800" rtl="0" eaLnBrk="1" fontAlgn="auto" latinLnBrk="0" hangingPunct="1">
              <a:lnSpc>
                <a:spcPct val="90000"/>
              </a:lnSpc>
              <a:spcBef>
                <a:spcPts val="750"/>
              </a:spcBef>
              <a:spcAft>
                <a:spcPts val="0"/>
              </a:spcAft>
              <a:buClrTx/>
              <a:buSzTx/>
              <a:buFont typeface="+mj-lt"/>
              <a:buAutoNum type="romanUcPeriod"/>
              <a:tabLst/>
              <a:defRPr/>
            </a:pPr>
            <a:r>
              <a:rPr kumimoji="0" lang="en-US" sz="2100" b="0" i="0" u="none" strike="noStrike" kern="1200" cap="none" spc="0" normalizeH="0" baseline="0" noProof="0" dirty="0">
                <a:ln>
                  <a:noFill/>
                </a:ln>
                <a:solidFill>
                  <a:sysClr val="windowText" lastClr="000000"/>
                </a:solidFill>
                <a:effectLst/>
                <a:uLnTx/>
                <a:uFillTx/>
                <a:latin typeface="Calibri"/>
                <a:ea typeface="+mn-ea"/>
                <a:cs typeface="+mn-cs"/>
              </a:rPr>
              <a:t>To save money </a:t>
            </a:r>
            <a:r>
              <a:rPr kumimoji="0" lang="en-US" sz="2100" b="0" i="0" u="none" strike="noStrike" kern="1200" cap="none" spc="0" normalizeH="0" baseline="0" noProof="0" dirty="0">
                <a:ln>
                  <a:noFill/>
                </a:ln>
                <a:solidFill>
                  <a:sysClr val="windowText" lastClr="000000"/>
                </a:solidFill>
                <a:effectLst/>
                <a:uLnTx/>
                <a:uFillTx/>
                <a:latin typeface="Calibri"/>
                <a:ea typeface="+mn-ea"/>
                <a:cs typeface="+mn-cs"/>
                <a:sym typeface="+mn-ea"/>
              </a:rPr>
              <a:t>and allowing facilities to be used for many years.</a:t>
            </a:r>
            <a:endParaRPr kumimoji="0" lang="en-US" sz="2100" b="0" i="0" u="none" strike="noStrike" kern="1200" cap="none" spc="0" normalizeH="0" baseline="0" noProof="0" dirty="0">
              <a:ln>
                <a:noFill/>
              </a:ln>
              <a:solidFill>
                <a:sysClr val="windowText" lastClr="000000"/>
              </a:solidFill>
              <a:effectLst/>
              <a:uLnTx/>
              <a:uFillTx/>
              <a:latin typeface="Calibri"/>
              <a:ea typeface="+mn-ea"/>
              <a:cs typeface="+mn-cs"/>
            </a:endParaRPr>
          </a:p>
          <a:p>
            <a:pPr marL="428625" marR="0" lvl="0" indent="-428625" algn="just" defTabSz="685800" rtl="0" eaLnBrk="1" fontAlgn="auto" latinLnBrk="0" hangingPunct="1">
              <a:lnSpc>
                <a:spcPct val="90000"/>
              </a:lnSpc>
              <a:spcBef>
                <a:spcPts val="750"/>
              </a:spcBef>
              <a:spcAft>
                <a:spcPts val="0"/>
              </a:spcAft>
              <a:buClrTx/>
              <a:buSzTx/>
              <a:buFont typeface="+mj-lt"/>
              <a:buAutoNum type="romanUcPeriod"/>
              <a:tabLst/>
              <a:defRPr/>
            </a:pPr>
            <a:r>
              <a:rPr kumimoji="0" lang="en-US" sz="2100" b="0" i="0" u="none" strike="noStrike" kern="1200" cap="none" spc="0" normalizeH="0" baseline="0" noProof="0" dirty="0">
                <a:ln>
                  <a:noFill/>
                </a:ln>
                <a:solidFill>
                  <a:sysClr val="windowText" lastClr="000000"/>
                </a:solidFill>
                <a:effectLst/>
                <a:uLnTx/>
                <a:uFillTx/>
                <a:latin typeface="Calibri"/>
                <a:ea typeface="+mn-ea"/>
                <a:cs typeface="+mn-cs"/>
              </a:rPr>
              <a:t>To keep facilities in good condition and ensuring positive influence in attendance and achievement levels of educators and learners. </a:t>
            </a:r>
          </a:p>
          <a:p>
            <a:pPr marL="428625" marR="0" lvl="0" indent="-428625" algn="just" defTabSz="685800" rtl="0" eaLnBrk="1" fontAlgn="auto" latinLnBrk="0" hangingPunct="1">
              <a:lnSpc>
                <a:spcPct val="90000"/>
              </a:lnSpc>
              <a:spcBef>
                <a:spcPts val="750"/>
              </a:spcBef>
              <a:spcAft>
                <a:spcPts val="0"/>
              </a:spcAft>
              <a:buClrTx/>
              <a:buSzTx/>
              <a:buFont typeface="+mj-lt"/>
              <a:buAutoNum type="romanUcPeriod"/>
              <a:tabLst/>
              <a:defRPr/>
            </a:pPr>
            <a:r>
              <a:rPr kumimoji="0" lang="en-US" sz="2100" b="0" i="0" u="none" strike="noStrike" kern="1200" cap="none" spc="0" normalizeH="0" baseline="0" noProof="0" dirty="0">
                <a:ln>
                  <a:noFill/>
                </a:ln>
                <a:solidFill>
                  <a:sysClr val="windowText" lastClr="000000"/>
                </a:solidFill>
                <a:effectLst/>
                <a:uLnTx/>
                <a:uFillTx/>
                <a:latin typeface="Calibri"/>
                <a:ea typeface="+mn-ea"/>
                <a:cs typeface="+mn-cs"/>
              </a:rPr>
              <a:t>To reduce the risk by preventing failures and damages of facilities and even loss of life.</a:t>
            </a:r>
          </a:p>
          <a:p>
            <a:pPr marL="428625" marR="0" lvl="0" indent="-428625"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2100" b="0" i="0" u="none" strike="noStrike" kern="1200" cap="none" spc="0" normalizeH="0" baseline="0" noProof="0" dirty="0">
              <a:ln>
                <a:noFill/>
              </a:ln>
              <a:solidFill>
                <a:sysClr val="windowText" lastClr="000000"/>
              </a:solidFill>
              <a:effectLst/>
              <a:uLnTx/>
              <a:uFillTx/>
              <a:latin typeface="Calibri"/>
              <a:ea typeface="+mn-ea"/>
              <a:cs typeface="+mn-cs"/>
            </a:endParaRPr>
          </a:p>
        </p:txBody>
      </p:sp>
      <p:sp>
        <p:nvSpPr>
          <p:cNvPr id="8" name="Title 3"/>
          <p:cNvSpPr txBox="1">
            <a:spLocks/>
          </p:cNvSpPr>
          <p:nvPr/>
        </p:nvSpPr>
        <p:spPr>
          <a:xfrm>
            <a:off x="263366" y="137309"/>
            <a:ext cx="8191690" cy="608648"/>
          </a:xfrm>
          <a:prstGeom prst="rect">
            <a:avLst/>
          </a:prstGeom>
          <a:solidFill>
            <a:srgbClr val="ED7D31">
              <a:lumMod val="20000"/>
              <a:lumOff val="80000"/>
            </a:srgbClr>
          </a:solidFill>
          <a:ln w="3175">
            <a:solidFill>
              <a:sysClr val="windowText" lastClr="000000"/>
            </a:solidFill>
          </a:ln>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r>
              <a:rPr kumimoji="0" lang="en-US" sz="3300" b="1" i="0" u="none" strike="noStrike" kern="1200" cap="none" spc="0" normalizeH="0" baseline="0" noProof="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rPr>
              <a:t>DAY-TO-DAY MAINTENANCE </a:t>
            </a:r>
            <a:endParaRPr kumimoji="0" lang="en-US" sz="33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endParaRPr>
          </a:p>
        </p:txBody>
      </p:sp>
    </p:spTree>
    <p:extLst>
      <p:ext uri="{BB962C8B-B14F-4D97-AF65-F5344CB8AC3E}">
        <p14:creationId xmlns:p14="http://schemas.microsoft.com/office/powerpoint/2010/main" val="1727430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0" cap="none" spc="0" normalizeH="0" baseline="0" noProof="0" smtClean="0">
                <a:ln>
                  <a:noFill/>
                </a:ln>
                <a:solidFill>
                  <a:prstClr val="black">
                    <a:tint val="75000"/>
                  </a:prstClr>
                </a:solidFill>
                <a:effectLst/>
                <a:uLnTx/>
                <a:uFillTx/>
                <a:latin typeface="Calibri"/>
                <a:cs typeface="Arial"/>
              </a:rPr>
              <a:pPr marL="0" marR="0" lvl="0" indent="0" algn="l" defTabSz="914400" eaLnBrk="1" fontAlgn="auto" latinLnBrk="0" hangingPunct="1">
                <a:lnSpc>
                  <a:spcPct val="100000"/>
                </a:lnSpc>
                <a:spcBef>
                  <a:spcPts val="0"/>
                </a:spcBef>
                <a:spcAft>
                  <a:spcPts val="0"/>
                </a:spcAft>
                <a:buClrTx/>
                <a:buSzTx/>
                <a:buFontTx/>
                <a:buNone/>
                <a:tabLst/>
                <a:defRPr/>
              </a:pPr>
              <a:t>4</a:t>
            </a:fld>
            <a:endParaRPr kumimoji="0" lang="en-ZA" sz="1200" b="0" i="0" u="none" strike="noStrike" kern="0" cap="none" spc="0" normalizeH="0" baseline="0" noProof="0" dirty="0">
              <a:ln>
                <a:noFill/>
              </a:ln>
              <a:solidFill>
                <a:prstClr val="black">
                  <a:tint val="75000"/>
                </a:prstClr>
              </a:solidFill>
              <a:effectLst/>
              <a:uLnTx/>
              <a:uFillTx/>
              <a:latin typeface="Calibri"/>
              <a:cs typeface="Arial"/>
            </a:endParaRPr>
          </a:p>
        </p:txBody>
      </p:sp>
      <p:pic>
        <p:nvPicPr>
          <p:cNvPr id="5" name="Picture 4"/>
          <p:cNvPicPr>
            <a:picLocks noChangeAspect="1"/>
          </p:cNvPicPr>
          <p:nvPr/>
        </p:nvPicPr>
        <p:blipFill>
          <a:blip r:embed="rId2" cstate="print"/>
          <a:stretch>
            <a:fillRect/>
          </a:stretch>
        </p:blipFill>
        <p:spPr>
          <a:xfrm>
            <a:off x="0" y="6021288"/>
            <a:ext cx="1691680" cy="836712"/>
          </a:xfrm>
          <a:prstGeom prst="rect">
            <a:avLst/>
          </a:prstGeom>
        </p:spPr>
      </p:pic>
      <p:sp>
        <p:nvSpPr>
          <p:cNvPr id="7" name="Title 1"/>
          <p:cNvSpPr txBox="1">
            <a:spLocks/>
          </p:cNvSpPr>
          <p:nvPr/>
        </p:nvSpPr>
        <p:spPr>
          <a:xfrm>
            <a:off x="207439" y="211664"/>
            <a:ext cx="8467588" cy="772421"/>
          </a:xfrm>
          <a:prstGeom prst="rect">
            <a:avLst/>
          </a:prstGeom>
          <a:solidFill>
            <a:srgbClr val="ED7D31">
              <a:lumMod val="20000"/>
              <a:lumOff val="80000"/>
            </a:srgbClr>
          </a:solidFill>
          <a:ln>
            <a:solidFill>
              <a:sysClr val="windowText" lastClr="000000"/>
            </a:solidFill>
            <a:prstDash val="solid"/>
          </a:ln>
        </p:spPr>
        <p:txBody>
          <a:bodyPr vert="horz" lIns="91440" tIns="45720" rIns="91440" bIns="45720" rtlCol="0" anchor="ctr">
            <a:normAutofit fontScale="375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br>
              <a:rPr kumimoji="0" lang="en-US" sz="33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sym typeface="+mn-ea"/>
              </a:rPr>
            </a:br>
            <a:r>
              <a:rPr kumimoji="0" lang="en-US" sz="62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sym typeface="+mn-ea"/>
              </a:rPr>
              <a:t>PLANNED MAINTENANCE</a:t>
            </a:r>
            <a:br>
              <a:rPr kumimoji="0" lang="en-US" sz="62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rPr>
            </a:br>
            <a:endParaRPr kumimoji="0" lang="en-US" sz="6200" b="0" i="0" u="none" strike="noStrike" kern="1200" cap="none" spc="0" normalizeH="0" baseline="0" noProof="0" dirty="0">
              <a:ln>
                <a:noFill/>
              </a:ln>
              <a:solidFill>
                <a:sysClr val="windowText" lastClr="000000"/>
              </a:solidFill>
              <a:effectLst/>
              <a:uLnTx/>
              <a:uFillTx/>
              <a:latin typeface="Calibri Light"/>
              <a:ea typeface="+mj-ea"/>
              <a:cs typeface="+mj-cs"/>
            </a:endParaRPr>
          </a:p>
        </p:txBody>
      </p:sp>
      <p:sp>
        <p:nvSpPr>
          <p:cNvPr id="9" name="Content Placeholder 2"/>
          <p:cNvSpPr txBox="1">
            <a:spLocks/>
          </p:cNvSpPr>
          <p:nvPr/>
        </p:nvSpPr>
        <p:spPr>
          <a:xfrm>
            <a:off x="325590" y="1268760"/>
            <a:ext cx="8467589" cy="4968551"/>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1500" b="1" i="0" u="none" strike="noStrike" kern="1200" cap="none" spc="0" normalizeH="0" baseline="0" noProof="0" dirty="0">
                <a:ln>
                  <a:noFill/>
                </a:ln>
                <a:solidFill>
                  <a:srgbClr val="44546A">
                    <a:lumMod val="50000"/>
                  </a:srgbClr>
                </a:solidFill>
                <a:effectLst/>
                <a:uLnTx/>
                <a:uFillTx/>
                <a:latin typeface="Calibri"/>
                <a:ea typeface="+mn-ea"/>
                <a:cs typeface="+mn-cs"/>
              </a:rPr>
              <a:t>Planned maintenance</a:t>
            </a:r>
            <a:r>
              <a:rPr kumimoji="0" lang="en-US" sz="1500" b="0" i="0" u="none" strike="noStrike" kern="1200" cap="none" spc="0" normalizeH="0" baseline="0" noProof="0" dirty="0">
                <a:ln>
                  <a:noFill/>
                </a:ln>
                <a:solidFill>
                  <a:sysClr val="windowText" lastClr="000000"/>
                </a:solidFill>
                <a:effectLst/>
                <a:uLnTx/>
                <a:uFillTx/>
                <a:latin typeface="Calibri"/>
                <a:ea typeface="+mn-ea"/>
                <a:cs typeface="+mn-cs"/>
              </a:rPr>
              <a:t> is organized according to plan and is made up of:</a:t>
            </a:r>
          </a:p>
          <a:p>
            <a:pPr marL="428625" marR="0" lvl="0" indent="-428625" algn="l" defTabSz="685800" rtl="0" eaLnBrk="1" fontAlgn="auto" latinLnBrk="0" hangingPunct="1">
              <a:lnSpc>
                <a:spcPct val="90000"/>
              </a:lnSpc>
              <a:spcBef>
                <a:spcPts val="750"/>
              </a:spcBef>
              <a:spcAft>
                <a:spcPts val="0"/>
              </a:spcAft>
              <a:buClrTx/>
              <a:buSzTx/>
              <a:buFont typeface="+mj-lt"/>
              <a:buAutoNum type="romanUcPeriod"/>
              <a:tabLst/>
              <a:defRPr/>
            </a:pPr>
            <a:r>
              <a:rPr kumimoji="0" lang="en-US" sz="1500" b="1" i="0" u="none" strike="noStrike" kern="1200" cap="none" spc="0" normalizeH="0" baseline="0" noProof="0" dirty="0">
                <a:ln>
                  <a:noFill/>
                </a:ln>
                <a:solidFill>
                  <a:sysClr val="windowText" lastClr="000000"/>
                </a:solidFill>
                <a:effectLst/>
                <a:uLnTx/>
                <a:uFillTx/>
                <a:latin typeface="Calibri"/>
                <a:ea typeface="+mn-ea"/>
                <a:cs typeface="+mn-cs"/>
              </a:rPr>
              <a:t>Statutory maintenance</a:t>
            </a:r>
            <a:r>
              <a:rPr kumimoji="0" lang="en-US" sz="1500" b="0" i="0" u="none" strike="noStrike" kern="1200" cap="none" spc="0" normalizeH="0" baseline="0" noProof="0" dirty="0">
                <a:ln>
                  <a:noFill/>
                </a:ln>
                <a:solidFill>
                  <a:sysClr val="windowText" lastClr="000000"/>
                </a:solidFill>
                <a:effectLst/>
                <a:uLnTx/>
                <a:uFillTx/>
                <a:latin typeface="Calibri"/>
                <a:ea typeface="+mn-ea"/>
                <a:cs typeface="+mn-cs"/>
              </a:rPr>
              <a:t> </a:t>
            </a: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1500" b="0" i="0" u="none" strike="noStrike" kern="1200" cap="none" spc="0" normalizeH="0" baseline="0" noProof="0" dirty="0">
                <a:ln>
                  <a:noFill/>
                </a:ln>
                <a:solidFill>
                  <a:sysClr val="windowText" lastClr="000000"/>
                </a:solidFill>
                <a:effectLst/>
                <a:uLnTx/>
                <a:uFillTx/>
                <a:latin typeface="Calibri"/>
                <a:ea typeface="+mn-ea"/>
                <a:cs typeface="+mn-cs"/>
              </a:rPr>
              <a:t>This form of maintenance can apply to both preventative and condition based maintenance where legislation, regulations, standards and codes of practice may require specific forms of maintenance to be carried out to provide what in their respective fields are regarded as the minimum form of maintenance required. E.g. inspection and servicing of fire extinguishers and hose reels.</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1500" b="1" i="0" u="none" strike="noStrike" kern="1200" cap="none" spc="0" normalizeH="0" baseline="0" noProof="0" dirty="0">
                <a:ln>
                  <a:noFill/>
                </a:ln>
                <a:solidFill>
                  <a:sysClr val="windowText" lastClr="000000"/>
                </a:solidFill>
                <a:effectLst/>
                <a:uLnTx/>
                <a:uFillTx/>
                <a:latin typeface="Calibri"/>
                <a:ea typeface="+mn-ea"/>
                <a:cs typeface="+mn-cs"/>
                <a:sym typeface="+mn-ea"/>
              </a:rPr>
              <a:t>II.    Preventative  maintenance</a:t>
            </a:r>
            <a:endParaRPr kumimoji="0" lang="en-US" sz="1500" b="1" i="0" u="none" strike="noStrike" kern="1200" cap="none" spc="0" normalizeH="0" baseline="0" noProof="0" dirty="0">
              <a:ln>
                <a:noFill/>
              </a:ln>
              <a:solidFill>
                <a:sysClr val="windowText" lastClr="000000"/>
              </a:solidFill>
              <a:effectLst/>
              <a:uLnTx/>
              <a:uFillTx/>
              <a:latin typeface="Calibri"/>
              <a:ea typeface="+mn-ea"/>
              <a:cs typeface="+mn-cs"/>
            </a:endParaRP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1500" b="0" i="0" u="none" strike="noStrike" kern="1200" cap="none" spc="0" normalizeH="0" baseline="0" noProof="0" dirty="0">
                <a:ln>
                  <a:noFill/>
                </a:ln>
                <a:solidFill>
                  <a:sysClr val="windowText" lastClr="000000"/>
                </a:solidFill>
                <a:effectLst/>
                <a:uLnTx/>
                <a:uFillTx/>
                <a:latin typeface="Calibri"/>
                <a:ea typeface="+mn-ea"/>
                <a:cs typeface="+mn-cs"/>
              </a:rPr>
              <a:t>This form  comprises actions performed to retain an asset in its required condition or standard, and sets out to prevent failure by providing systematic inspection and monitoring to detect and prevent deterioration and / or failure, and includes testing to confirm correct operation. E.g. service the facility every year to prevent future failure even if it’s still in a good condition.</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1500" b="1" i="0" u="none" strike="noStrike" kern="1200" cap="none" spc="0" normalizeH="0" baseline="0" noProof="0" dirty="0">
                <a:ln>
                  <a:noFill/>
                </a:ln>
                <a:solidFill>
                  <a:sysClr val="windowText" lastClr="000000"/>
                </a:solidFill>
                <a:effectLst/>
                <a:uLnTx/>
                <a:uFillTx/>
                <a:latin typeface="Calibri"/>
                <a:ea typeface="+mn-ea"/>
                <a:cs typeface="+mn-cs"/>
              </a:rPr>
              <a:t>III.     Condition based maintenance</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1500" b="0" i="0" u="none" strike="noStrike" kern="1200" cap="none" spc="0" normalizeH="0" baseline="0" noProof="0" dirty="0">
                <a:ln>
                  <a:noFill/>
                </a:ln>
                <a:solidFill>
                  <a:sysClr val="windowText" lastClr="000000"/>
                </a:solidFill>
                <a:effectLst/>
                <a:uLnTx/>
                <a:uFillTx/>
                <a:latin typeface="Calibri"/>
                <a:ea typeface="+mn-ea"/>
                <a:cs typeface="+mn-cs"/>
              </a:rPr>
              <a:t>This form of maintenance is to restore an asset to its required condition. The work could be programmed in terms of  condition assessments or alternatively conducted as random additions to the program based on a prioritized process or system. E.g. repair a leaking tap, if it’s in a good condition, then no maintenance is done.</a:t>
            </a:r>
          </a:p>
        </p:txBody>
      </p:sp>
    </p:spTree>
    <p:extLst>
      <p:ext uri="{BB962C8B-B14F-4D97-AF65-F5344CB8AC3E}">
        <p14:creationId xmlns:p14="http://schemas.microsoft.com/office/powerpoint/2010/main" val="326981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0" cap="none" spc="0" normalizeH="0" baseline="0" noProof="0" smtClean="0">
                <a:ln>
                  <a:noFill/>
                </a:ln>
                <a:solidFill>
                  <a:prstClr val="black">
                    <a:tint val="75000"/>
                  </a:prstClr>
                </a:solidFill>
                <a:effectLst/>
                <a:uLnTx/>
                <a:uFillTx/>
                <a:latin typeface="Calibri"/>
                <a:cs typeface="Arial"/>
              </a:rPr>
              <a:pPr marL="0" marR="0" lvl="0" indent="0" algn="l" defTabSz="914400" eaLnBrk="1" fontAlgn="auto" latinLnBrk="0" hangingPunct="1">
                <a:lnSpc>
                  <a:spcPct val="100000"/>
                </a:lnSpc>
                <a:spcBef>
                  <a:spcPts val="0"/>
                </a:spcBef>
                <a:spcAft>
                  <a:spcPts val="0"/>
                </a:spcAft>
                <a:buClrTx/>
                <a:buSzTx/>
                <a:buFontTx/>
                <a:buNone/>
                <a:tabLst/>
                <a:defRPr/>
              </a:pPr>
              <a:t>5</a:t>
            </a:fld>
            <a:endParaRPr kumimoji="0" lang="en-ZA" sz="1200" b="0" i="0" u="none" strike="noStrike" kern="0" cap="none" spc="0" normalizeH="0" baseline="0" noProof="0" dirty="0">
              <a:ln>
                <a:noFill/>
              </a:ln>
              <a:solidFill>
                <a:prstClr val="black">
                  <a:tint val="75000"/>
                </a:prstClr>
              </a:solidFill>
              <a:effectLst/>
              <a:uLnTx/>
              <a:uFillTx/>
              <a:latin typeface="Calibri"/>
              <a:cs typeface="Arial"/>
            </a:endParaRPr>
          </a:p>
        </p:txBody>
      </p:sp>
      <p:pic>
        <p:nvPicPr>
          <p:cNvPr id="5" name="Picture 4"/>
          <p:cNvPicPr>
            <a:picLocks noChangeAspect="1"/>
          </p:cNvPicPr>
          <p:nvPr/>
        </p:nvPicPr>
        <p:blipFill>
          <a:blip r:embed="rId2" cstate="print"/>
          <a:stretch>
            <a:fillRect/>
          </a:stretch>
        </p:blipFill>
        <p:spPr>
          <a:xfrm>
            <a:off x="0" y="6021288"/>
            <a:ext cx="1691680" cy="836712"/>
          </a:xfrm>
          <a:prstGeom prst="rect">
            <a:avLst/>
          </a:prstGeom>
        </p:spPr>
      </p:pic>
      <p:sp>
        <p:nvSpPr>
          <p:cNvPr id="6" name="Title 1"/>
          <p:cNvSpPr txBox="1">
            <a:spLocks/>
          </p:cNvSpPr>
          <p:nvPr/>
        </p:nvSpPr>
        <p:spPr>
          <a:xfrm>
            <a:off x="517860" y="170489"/>
            <a:ext cx="8083047" cy="955164"/>
          </a:xfrm>
          <a:prstGeom prst="rect">
            <a:avLst/>
          </a:prstGeom>
          <a:solidFill>
            <a:srgbClr val="ED7D31">
              <a:lumMod val="20000"/>
              <a:lumOff val="80000"/>
            </a:srgbClr>
          </a:solidFill>
          <a:ln w="3175">
            <a:solidFill>
              <a:sysClr val="windowText" lastClr="000000"/>
            </a:solidFill>
          </a:ln>
        </p:spPr>
        <p:txBody>
          <a:bodyPr vert="horz" lIns="91440" tIns="45720" rIns="91440" bIns="45720" rtlCol="0" anchor="ctr">
            <a:normAutofit fontScale="525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br>
              <a:rPr kumimoji="0" lang="en-US" sz="33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rPr>
            </a:br>
            <a:r>
              <a:rPr kumimoji="0" lang="en-US" sz="33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rPr>
              <a:t>MAINTENANCE GUIDELINES FOR SCHOOLS</a:t>
            </a:r>
            <a:br>
              <a:rPr kumimoji="0" lang="en-US" sz="33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rPr>
            </a:br>
            <a:r>
              <a:rPr kumimoji="0" lang="en-US" sz="33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rPr>
              <a:t>(Daily and Weekly)</a:t>
            </a:r>
            <a:br>
              <a:rPr kumimoji="0" lang="en-US" sz="33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rPr>
            </a:br>
            <a:endParaRPr kumimoji="0" lang="en-US" sz="3300" b="1"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endParaRPr>
          </a:p>
        </p:txBody>
      </p:sp>
      <p:sp>
        <p:nvSpPr>
          <p:cNvPr id="8" name="Content Placeholder 2"/>
          <p:cNvSpPr txBox="1">
            <a:spLocks/>
          </p:cNvSpPr>
          <p:nvPr/>
        </p:nvSpPr>
        <p:spPr>
          <a:xfrm>
            <a:off x="628650" y="1412776"/>
            <a:ext cx="8130578" cy="4469147"/>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1800" b="1" i="0" u="none" strike="noStrike" kern="1200" cap="none" spc="0" normalizeH="0" baseline="0" noProof="0">
                <a:ln>
                  <a:noFill/>
                </a:ln>
                <a:solidFill>
                  <a:sysClr val="windowText" lastClr="000000"/>
                </a:solidFill>
                <a:effectLst/>
                <a:uLnTx/>
                <a:uFillTx/>
                <a:latin typeface="Calibri"/>
                <a:ea typeface="+mn-ea"/>
                <a:cs typeface="+mn-cs"/>
              </a:rPr>
              <a:t>The following is a list of simple daily and weekly maintenance to keep buildings in good condition:</a:t>
            </a: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1800" b="1" i="0" u="none" strike="noStrike" kern="1200" cap="none" spc="0" normalizeH="0" baseline="0" noProof="0">
              <a:ln>
                <a:noFill/>
              </a:ln>
              <a:solidFill>
                <a:sysClr val="windowText" lastClr="000000"/>
              </a:solidFill>
              <a:effectLst/>
              <a:uLnTx/>
              <a:uFillTx/>
              <a:latin typeface="Calibri"/>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sweep and wash the floor and verandas daily</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clean and wash down toilets every day</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clean windows every week </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clean storm-drains around the buildings every week especially during rainy season</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collect rubbish every day and burn the rubbish daily or weekly depending upon the amount and bury the ash.</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cut the grass every week </a:t>
            </a:r>
            <a:r>
              <a:rPr kumimoji="0" lang="en-US" sz="1800" b="0" i="0" u="none" strike="noStrike" kern="1200" cap="none" spc="0" normalizeH="0" baseline="0" noProof="0">
                <a:ln>
                  <a:noFill/>
                </a:ln>
                <a:solidFill>
                  <a:sysClr val="windowText" lastClr="000000"/>
                </a:solidFill>
                <a:effectLst/>
                <a:uLnTx/>
                <a:uFillTx/>
                <a:latin typeface="Calibri"/>
                <a:ea typeface="+mn-ea"/>
                <a:cs typeface="+mn-cs"/>
                <a:sym typeface="+mn-ea"/>
              </a:rPr>
              <a:t>especially during rainy season</a:t>
            </a:r>
            <a:endParaRPr kumimoji="0" lang="en-US" sz="1800" b="0" i="0" u="none" strike="noStrike" kern="1200" cap="none" spc="0" normalizeH="0" baseline="0" noProof="0">
              <a:ln>
                <a:noFill/>
              </a:ln>
              <a:solidFill>
                <a:sysClr val="windowText" lastClr="000000"/>
              </a:solidFill>
              <a:effectLst/>
              <a:uLnTx/>
              <a:uFillTx/>
              <a:latin typeface="Calibri"/>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19527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0" cap="none" spc="0" normalizeH="0" baseline="0" noProof="0" smtClean="0">
                <a:ln>
                  <a:noFill/>
                </a:ln>
                <a:solidFill>
                  <a:prstClr val="black">
                    <a:tint val="75000"/>
                  </a:prstClr>
                </a:solidFill>
                <a:effectLst/>
                <a:uLnTx/>
                <a:uFillTx/>
                <a:latin typeface="Calibri"/>
                <a:cs typeface="Arial"/>
              </a:rPr>
              <a:pPr marL="0" marR="0" lvl="0" indent="0" algn="l" defTabSz="914400" eaLnBrk="1" fontAlgn="auto" latinLnBrk="0" hangingPunct="1">
                <a:lnSpc>
                  <a:spcPct val="100000"/>
                </a:lnSpc>
                <a:spcBef>
                  <a:spcPts val="0"/>
                </a:spcBef>
                <a:spcAft>
                  <a:spcPts val="0"/>
                </a:spcAft>
                <a:buClrTx/>
                <a:buSzTx/>
                <a:buFontTx/>
                <a:buNone/>
                <a:tabLst/>
                <a:defRPr/>
              </a:pPr>
              <a:t>6</a:t>
            </a:fld>
            <a:endParaRPr kumimoji="0" lang="en-ZA" sz="1200" b="0" i="0" u="none" strike="noStrike" kern="0" cap="none" spc="0" normalizeH="0" baseline="0" noProof="0" dirty="0">
              <a:ln>
                <a:noFill/>
              </a:ln>
              <a:solidFill>
                <a:prstClr val="black">
                  <a:tint val="75000"/>
                </a:prstClr>
              </a:solidFill>
              <a:effectLst/>
              <a:uLnTx/>
              <a:uFillTx/>
              <a:latin typeface="Calibri"/>
              <a:cs typeface="Arial"/>
            </a:endParaRPr>
          </a:p>
        </p:txBody>
      </p:sp>
      <p:pic>
        <p:nvPicPr>
          <p:cNvPr id="5" name="Picture 4"/>
          <p:cNvPicPr>
            <a:picLocks noChangeAspect="1"/>
          </p:cNvPicPr>
          <p:nvPr/>
        </p:nvPicPr>
        <p:blipFill>
          <a:blip r:embed="rId2" cstate="print"/>
          <a:stretch>
            <a:fillRect/>
          </a:stretch>
        </p:blipFill>
        <p:spPr>
          <a:xfrm>
            <a:off x="0" y="6021288"/>
            <a:ext cx="1691680" cy="836712"/>
          </a:xfrm>
          <a:prstGeom prst="rect">
            <a:avLst/>
          </a:prstGeom>
        </p:spPr>
      </p:pic>
      <p:sp>
        <p:nvSpPr>
          <p:cNvPr id="7" name="Title 1"/>
          <p:cNvSpPr txBox="1">
            <a:spLocks/>
          </p:cNvSpPr>
          <p:nvPr/>
        </p:nvSpPr>
        <p:spPr>
          <a:xfrm>
            <a:off x="467544" y="260415"/>
            <a:ext cx="8021936" cy="726924"/>
          </a:xfrm>
          <a:prstGeom prst="rect">
            <a:avLst/>
          </a:prstGeom>
          <a:solidFill>
            <a:srgbClr val="ED7D31">
              <a:lumMod val="20000"/>
              <a:lumOff val="80000"/>
            </a:srgbClr>
          </a:solidFill>
          <a:ln w="3175">
            <a:solidFill>
              <a:sysClr val="windowText" lastClr="000000"/>
            </a:solidFill>
          </a:ln>
        </p:spPr>
        <p:txBody>
          <a:bodyPr vert="horz" lIns="91440" tIns="45720" rIns="91440" bIns="45720" rtlCol="0" anchor="ctr">
            <a:normAutofit fontScale="9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r>
              <a:rPr kumimoji="0" lang="en-US" sz="3300" b="1" i="0" u="none" strike="noStrike" kern="1200" cap="none" spc="0" normalizeH="0" baseline="0" noProof="0">
                <a:ln>
                  <a:noFill/>
                </a:ln>
                <a:solidFill>
                  <a:sysClr val="windowText" lastClr="000000"/>
                </a:solidFill>
                <a:effectLst/>
                <a:uLnTx/>
                <a:uFillTx/>
                <a:latin typeface="Calibri Light"/>
                <a:ea typeface="+mj-ea"/>
                <a:cs typeface="+mj-cs"/>
              </a:rPr>
              <a:t>CHECKLIST FOR DAILY AND WEEKLY MAINTENANCE </a:t>
            </a:r>
            <a:endParaRPr kumimoji="0" lang="en-US" sz="3300" b="1" i="0" u="none" strike="noStrike" kern="1200" cap="none" spc="0" normalizeH="0" baseline="0" noProof="0" dirty="0">
              <a:ln>
                <a:noFill/>
              </a:ln>
              <a:solidFill>
                <a:sysClr val="windowText" lastClr="000000"/>
              </a:solidFill>
              <a:effectLst/>
              <a:uLnTx/>
              <a:uFillTx/>
              <a:latin typeface="Calibri Light"/>
              <a:ea typeface="+mj-ea"/>
              <a:cs typeface="+mj-cs"/>
            </a:endParaRPr>
          </a:p>
        </p:txBody>
      </p:sp>
      <p:graphicFrame>
        <p:nvGraphicFramePr>
          <p:cNvPr id="9" name="Content Placeholder 4"/>
          <p:cNvGraphicFramePr>
            <a:graphicFrameLocks/>
          </p:cNvGraphicFramePr>
          <p:nvPr>
            <p:extLst>
              <p:ext uri="{D42A27DB-BD31-4B8C-83A1-F6EECF244321}">
                <p14:modId xmlns:p14="http://schemas.microsoft.com/office/powerpoint/2010/main" val="3947690261"/>
              </p:ext>
            </p:extLst>
          </p:nvPr>
        </p:nvGraphicFramePr>
        <p:xfrm>
          <a:off x="484906" y="1313333"/>
          <a:ext cx="8130581" cy="4046899"/>
        </p:xfrm>
        <a:graphic>
          <a:graphicData uri="http://schemas.openxmlformats.org/drawingml/2006/table">
            <a:tbl>
              <a:tblPr firstRow="1" bandRow="1"/>
              <a:tblGrid>
                <a:gridCol w="3607564">
                  <a:extLst>
                    <a:ext uri="{9D8B030D-6E8A-4147-A177-3AD203B41FA5}">
                      <a16:colId xmlns:a16="http://schemas.microsoft.com/office/drawing/2014/main" val="20000"/>
                    </a:ext>
                  </a:extLst>
                </a:gridCol>
                <a:gridCol w="1541938">
                  <a:extLst>
                    <a:ext uri="{9D8B030D-6E8A-4147-A177-3AD203B41FA5}">
                      <a16:colId xmlns:a16="http://schemas.microsoft.com/office/drawing/2014/main" val="20001"/>
                    </a:ext>
                  </a:extLst>
                </a:gridCol>
                <a:gridCol w="1452847">
                  <a:extLst>
                    <a:ext uri="{9D8B030D-6E8A-4147-A177-3AD203B41FA5}">
                      <a16:colId xmlns:a16="http://schemas.microsoft.com/office/drawing/2014/main" val="20002"/>
                    </a:ext>
                  </a:extLst>
                </a:gridCol>
                <a:gridCol w="1528232">
                  <a:extLst>
                    <a:ext uri="{9D8B030D-6E8A-4147-A177-3AD203B41FA5}">
                      <a16:colId xmlns:a16="http://schemas.microsoft.com/office/drawing/2014/main" val="20003"/>
                    </a:ext>
                  </a:extLst>
                </a:gridCol>
              </a:tblGrid>
              <a:tr h="408581">
                <a:tc>
                  <a:txBody>
                    <a:bodyPr/>
                    <a:lstStyle>
                      <a:lvl1pPr marL="0" algn="l" defTabSz="914400">
                        <a:defRPr sz="1800" b="1">
                          <a:solidFill>
                            <a:schemeClr val="lt1"/>
                          </a:solidFill>
                          <a:latin typeface="Calibri"/>
                        </a:defRPr>
                      </a:lvl1pPr>
                      <a:lvl2pPr marL="457200" algn="l" defTabSz="914400">
                        <a:defRPr sz="1800" b="1">
                          <a:solidFill>
                            <a:schemeClr val="lt1"/>
                          </a:solidFill>
                          <a:latin typeface="Calibri"/>
                        </a:defRPr>
                      </a:lvl2pPr>
                      <a:lvl3pPr marL="914400" algn="l" defTabSz="914400">
                        <a:defRPr sz="1800" b="1">
                          <a:solidFill>
                            <a:schemeClr val="lt1"/>
                          </a:solidFill>
                          <a:latin typeface="Calibri"/>
                        </a:defRPr>
                      </a:lvl3pPr>
                      <a:lvl4pPr marL="1371600" algn="l" defTabSz="914400">
                        <a:defRPr sz="1800" b="1">
                          <a:solidFill>
                            <a:schemeClr val="lt1"/>
                          </a:solidFill>
                          <a:latin typeface="Calibri"/>
                        </a:defRPr>
                      </a:lvl4pPr>
                      <a:lvl5pPr marL="1828800" algn="l" defTabSz="914400">
                        <a:defRPr sz="1800" b="1">
                          <a:solidFill>
                            <a:schemeClr val="lt1"/>
                          </a:solidFill>
                          <a:latin typeface="Calibri"/>
                        </a:defRPr>
                      </a:lvl5pPr>
                      <a:lvl6pPr marL="2286000" algn="l" defTabSz="914400">
                        <a:defRPr sz="1800" b="1">
                          <a:solidFill>
                            <a:schemeClr val="lt1"/>
                          </a:solidFill>
                          <a:latin typeface="Calibri"/>
                        </a:defRPr>
                      </a:lvl6pPr>
                      <a:lvl7pPr marL="2743200" algn="l" defTabSz="914400">
                        <a:defRPr sz="1800" b="1">
                          <a:solidFill>
                            <a:schemeClr val="lt1"/>
                          </a:solidFill>
                          <a:latin typeface="Calibri"/>
                        </a:defRPr>
                      </a:lvl7pPr>
                      <a:lvl8pPr marL="3200400" algn="l" defTabSz="914400">
                        <a:defRPr sz="1800" b="1">
                          <a:solidFill>
                            <a:schemeClr val="lt1"/>
                          </a:solidFill>
                          <a:latin typeface="Calibri"/>
                        </a:defRPr>
                      </a:lvl8pPr>
                      <a:lvl9pPr marL="3657600" algn="l" defTabSz="914400">
                        <a:defRPr sz="1800" b="1">
                          <a:solidFill>
                            <a:schemeClr val="lt1"/>
                          </a:solidFill>
                          <a:latin typeface="Calibri"/>
                        </a:defRPr>
                      </a:lvl9pPr>
                    </a:lstStyle>
                    <a:p>
                      <a:pPr algn="l">
                        <a:buNone/>
                      </a:pPr>
                      <a:r>
                        <a:rPr lang="en-US" sz="1000" dirty="0">
                          <a:solidFill>
                            <a:srgbClr val="FF0000"/>
                          </a:solidFill>
                        </a:rPr>
                        <a:t>MAINTENANCE ITEM</a:t>
                      </a:r>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defTabSz="914400">
                        <a:defRPr sz="1800" b="1">
                          <a:solidFill>
                            <a:schemeClr val="lt1"/>
                          </a:solidFill>
                          <a:latin typeface="Calibri"/>
                        </a:defRPr>
                      </a:lvl1pPr>
                      <a:lvl2pPr marL="457200" algn="l" defTabSz="914400">
                        <a:defRPr sz="1800" b="1">
                          <a:solidFill>
                            <a:schemeClr val="lt1"/>
                          </a:solidFill>
                          <a:latin typeface="Calibri"/>
                        </a:defRPr>
                      </a:lvl2pPr>
                      <a:lvl3pPr marL="914400" algn="l" defTabSz="914400">
                        <a:defRPr sz="1800" b="1">
                          <a:solidFill>
                            <a:schemeClr val="lt1"/>
                          </a:solidFill>
                          <a:latin typeface="Calibri"/>
                        </a:defRPr>
                      </a:lvl3pPr>
                      <a:lvl4pPr marL="1371600" algn="l" defTabSz="914400">
                        <a:defRPr sz="1800" b="1">
                          <a:solidFill>
                            <a:schemeClr val="lt1"/>
                          </a:solidFill>
                          <a:latin typeface="Calibri"/>
                        </a:defRPr>
                      </a:lvl4pPr>
                      <a:lvl5pPr marL="1828800" algn="l" defTabSz="914400">
                        <a:defRPr sz="1800" b="1">
                          <a:solidFill>
                            <a:schemeClr val="lt1"/>
                          </a:solidFill>
                          <a:latin typeface="Calibri"/>
                        </a:defRPr>
                      </a:lvl5pPr>
                      <a:lvl6pPr marL="2286000" algn="l" defTabSz="914400">
                        <a:defRPr sz="1800" b="1">
                          <a:solidFill>
                            <a:schemeClr val="lt1"/>
                          </a:solidFill>
                          <a:latin typeface="Calibri"/>
                        </a:defRPr>
                      </a:lvl6pPr>
                      <a:lvl7pPr marL="2743200" algn="l" defTabSz="914400">
                        <a:defRPr sz="1800" b="1">
                          <a:solidFill>
                            <a:schemeClr val="lt1"/>
                          </a:solidFill>
                          <a:latin typeface="Calibri"/>
                        </a:defRPr>
                      </a:lvl7pPr>
                      <a:lvl8pPr marL="3200400" algn="l" defTabSz="914400">
                        <a:defRPr sz="1800" b="1">
                          <a:solidFill>
                            <a:schemeClr val="lt1"/>
                          </a:solidFill>
                          <a:latin typeface="Calibri"/>
                        </a:defRPr>
                      </a:lvl8pPr>
                      <a:lvl9pPr marL="3657600" algn="l" defTabSz="914400">
                        <a:defRPr sz="1800" b="1">
                          <a:solidFill>
                            <a:schemeClr val="lt1"/>
                          </a:solidFill>
                          <a:latin typeface="Calibri"/>
                        </a:defRPr>
                      </a:lvl9pPr>
                    </a:lstStyle>
                    <a:p>
                      <a:pPr algn="l">
                        <a:buNone/>
                      </a:pPr>
                      <a:r>
                        <a:rPr lang="en-US" sz="1000" dirty="0">
                          <a:solidFill>
                            <a:srgbClr val="FF0000"/>
                          </a:solidFill>
                        </a:rPr>
                        <a:t>WEEK</a:t>
                      </a:r>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defTabSz="914400">
                        <a:defRPr sz="1800" b="1">
                          <a:solidFill>
                            <a:schemeClr val="lt1"/>
                          </a:solidFill>
                          <a:latin typeface="Calibri"/>
                        </a:defRPr>
                      </a:lvl1pPr>
                      <a:lvl2pPr marL="457200" algn="l" defTabSz="914400">
                        <a:defRPr sz="1800" b="1">
                          <a:solidFill>
                            <a:schemeClr val="lt1"/>
                          </a:solidFill>
                          <a:latin typeface="Calibri"/>
                        </a:defRPr>
                      </a:lvl2pPr>
                      <a:lvl3pPr marL="914400" algn="l" defTabSz="914400">
                        <a:defRPr sz="1800" b="1">
                          <a:solidFill>
                            <a:schemeClr val="lt1"/>
                          </a:solidFill>
                          <a:latin typeface="Calibri"/>
                        </a:defRPr>
                      </a:lvl3pPr>
                      <a:lvl4pPr marL="1371600" algn="l" defTabSz="914400">
                        <a:defRPr sz="1800" b="1">
                          <a:solidFill>
                            <a:schemeClr val="lt1"/>
                          </a:solidFill>
                          <a:latin typeface="Calibri"/>
                        </a:defRPr>
                      </a:lvl4pPr>
                      <a:lvl5pPr marL="1828800" algn="l" defTabSz="914400">
                        <a:defRPr sz="1800" b="1">
                          <a:solidFill>
                            <a:schemeClr val="lt1"/>
                          </a:solidFill>
                          <a:latin typeface="Calibri"/>
                        </a:defRPr>
                      </a:lvl5pPr>
                      <a:lvl6pPr marL="2286000" algn="l" defTabSz="914400">
                        <a:defRPr sz="1800" b="1">
                          <a:solidFill>
                            <a:schemeClr val="lt1"/>
                          </a:solidFill>
                          <a:latin typeface="Calibri"/>
                        </a:defRPr>
                      </a:lvl6pPr>
                      <a:lvl7pPr marL="2743200" algn="l" defTabSz="914400">
                        <a:defRPr sz="1800" b="1">
                          <a:solidFill>
                            <a:schemeClr val="lt1"/>
                          </a:solidFill>
                          <a:latin typeface="Calibri"/>
                        </a:defRPr>
                      </a:lvl7pPr>
                      <a:lvl8pPr marL="3200400" algn="l" defTabSz="914400">
                        <a:defRPr sz="1800" b="1">
                          <a:solidFill>
                            <a:schemeClr val="lt1"/>
                          </a:solidFill>
                          <a:latin typeface="Calibri"/>
                        </a:defRPr>
                      </a:lvl8pPr>
                      <a:lvl9pPr marL="3657600" algn="l" defTabSz="914400">
                        <a:defRPr sz="1800" b="1">
                          <a:solidFill>
                            <a:schemeClr val="lt1"/>
                          </a:solidFill>
                          <a:latin typeface="Calibri"/>
                        </a:defRPr>
                      </a:lvl9pPr>
                    </a:lstStyle>
                    <a:p>
                      <a:pPr algn="l">
                        <a:buNone/>
                      </a:pPr>
                      <a:r>
                        <a:rPr lang="en-US" sz="1000" dirty="0">
                          <a:solidFill>
                            <a:srgbClr val="FF0000"/>
                          </a:solidFill>
                        </a:rPr>
                        <a:t>RESPONSIBILITY</a:t>
                      </a:r>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defTabSz="914400">
                        <a:defRPr sz="1800" b="1">
                          <a:solidFill>
                            <a:schemeClr val="lt1"/>
                          </a:solidFill>
                          <a:latin typeface="Calibri"/>
                        </a:defRPr>
                      </a:lvl1pPr>
                      <a:lvl2pPr marL="457200" algn="l" defTabSz="914400">
                        <a:defRPr sz="1800" b="1">
                          <a:solidFill>
                            <a:schemeClr val="lt1"/>
                          </a:solidFill>
                          <a:latin typeface="Calibri"/>
                        </a:defRPr>
                      </a:lvl2pPr>
                      <a:lvl3pPr marL="914400" algn="l" defTabSz="914400">
                        <a:defRPr sz="1800" b="1">
                          <a:solidFill>
                            <a:schemeClr val="lt1"/>
                          </a:solidFill>
                          <a:latin typeface="Calibri"/>
                        </a:defRPr>
                      </a:lvl3pPr>
                      <a:lvl4pPr marL="1371600" algn="l" defTabSz="914400">
                        <a:defRPr sz="1800" b="1">
                          <a:solidFill>
                            <a:schemeClr val="lt1"/>
                          </a:solidFill>
                          <a:latin typeface="Calibri"/>
                        </a:defRPr>
                      </a:lvl4pPr>
                      <a:lvl5pPr marL="1828800" algn="l" defTabSz="914400">
                        <a:defRPr sz="1800" b="1">
                          <a:solidFill>
                            <a:schemeClr val="lt1"/>
                          </a:solidFill>
                          <a:latin typeface="Calibri"/>
                        </a:defRPr>
                      </a:lvl5pPr>
                      <a:lvl6pPr marL="2286000" algn="l" defTabSz="914400">
                        <a:defRPr sz="1800" b="1">
                          <a:solidFill>
                            <a:schemeClr val="lt1"/>
                          </a:solidFill>
                          <a:latin typeface="Calibri"/>
                        </a:defRPr>
                      </a:lvl6pPr>
                      <a:lvl7pPr marL="2743200" algn="l" defTabSz="914400">
                        <a:defRPr sz="1800" b="1">
                          <a:solidFill>
                            <a:schemeClr val="lt1"/>
                          </a:solidFill>
                          <a:latin typeface="Calibri"/>
                        </a:defRPr>
                      </a:lvl7pPr>
                      <a:lvl8pPr marL="3200400" algn="l" defTabSz="914400">
                        <a:defRPr sz="1800" b="1">
                          <a:solidFill>
                            <a:schemeClr val="lt1"/>
                          </a:solidFill>
                          <a:latin typeface="Calibri"/>
                        </a:defRPr>
                      </a:lvl8pPr>
                      <a:lvl9pPr marL="3657600" algn="l" defTabSz="914400">
                        <a:defRPr sz="1800" b="1">
                          <a:solidFill>
                            <a:schemeClr val="lt1"/>
                          </a:solidFill>
                          <a:latin typeface="Calibri"/>
                        </a:defRPr>
                      </a:lvl9pPr>
                    </a:lstStyle>
                    <a:p>
                      <a:pPr algn="l">
                        <a:buNone/>
                      </a:pPr>
                      <a:r>
                        <a:rPr lang="en-US" sz="1000" dirty="0">
                          <a:solidFill>
                            <a:srgbClr val="FF0000"/>
                          </a:solidFill>
                        </a:rPr>
                        <a:t> ACTION TAKEN</a:t>
                      </a:r>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590249">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r>
                        <a:rPr lang="en-US" sz="1400" dirty="0">
                          <a:solidFill>
                            <a:schemeClr val="tx1"/>
                          </a:solidFill>
                          <a:sym typeface="+mn-ea"/>
                        </a:rPr>
                        <a:t>SWEEP AND WASH THE FLOOR AND VERANDAS </a:t>
                      </a:r>
                      <a:endParaRPr lang="en-US" sz="1400" dirty="0">
                        <a:solidFill>
                          <a:schemeClr val="tx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1"/>
                  </a:ext>
                </a:extLst>
              </a:tr>
              <a:tr h="579091">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r>
                        <a:rPr lang="en-US" sz="1400" dirty="0">
                          <a:solidFill>
                            <a:schemeClr val="tx1"/>
                          </a:solidFill>
                          <a:sym typeface="+mn-ea"/>
                        </a:rPr>
                        <a:t>CLEAN AND WASH DOWN TOILETS </a:t>
                      </a:r>
                      <a:endParaRPr lang="en-US" sz="1400" dirty="0">
                        <a:solidFill>
                          <a:schemeClr val="tx1"/>
                        </a:solidFill>
                      </a:endParaRPr>
                    </a:p>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0002"/>
                  </a:ext>
                </a:extLst>
              </a:tr>
              <a:tr h="550439">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r>
                        <a:rPr lang="en-US" sz="1400" dirty="0">
                          <a:solidFill>
                            <a:schemeClr val="tx1"/>
                          </a:solidFill>
                          <a:sym typeface="+mn-ea"/>
                        </a:rPr>
                        <a:t>CLEAN WINDOWS</a:t>
                      </a:r>
                      <a:endParaRPr lang="en-US" sz="1400" dirty="0">
                        <a:solidFill>
                          <a:schemeClr val="tx1"/>
                        </a:solidFill>
                      </a:endParaRPr>
                    </a:p>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3"/>
                  </a:ext>
                </a:extLst>
              </a:tr>
              <a:tr h="616061">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r>
                        <a:rPr lang="en-US" sz="1400" dirty="0">
                          <a:solidFill>
                            <a:schemeClr val="tx1"/>
                          </a:solidFill>
                          <a:sym typeface="+mn-ea"/>
                        </a:rPr>
                        <a:t>CLEAN STORM-DRAINS</a:t>
                      </a: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0004"/>
                  </a:ext>
                </a:extLst>
              </a:tr>
              <a:tr h="639254">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r>
                        <a:rPr lang="en-US" sz="1400" dirty="0">
                          <a:solidFill>
                            <a:schemeClr val="tx1"/>
                          </a:solidFill>
                          <a:sym typeface="+mn-ea"/>
                        </a:rPr>
                        <a:t>COLLECT RUBBISH</a:t>
                      </a: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5"/>
                  </a:ext>
                </a:extLst>
              </a:tr>
              <a:tr h="663224">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r>
                        <a:rPr lang="en-US" sz="1400" dirty="0">
                          <a:solidFill>
                            <a:schemeClr val="tx1"/>
                          </a:solidFill>
                          <a:sym typeface="+mn-ea"/>
                        </a:rPr>
                        <a:t>CUT THE GRASS</a:t>
                      </a: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lgn="l">
                        <a:buNone/>
                      </a:pPr>
                      <a:endParaRPr lang="en-US" sz="1000" dirty="0">
                        <a:solidFill>
                          <a:schemeClr val="bg1"/>
                        </a:solidFill>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842178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0" cap="none" spc="0" normalizeH="0" baseline="0" noProof="0" smtClean="0">
                <a:ln>
                  <a:noFill/>
                </a:ln>
                <a:solidFill>
                  <a:prstClr val="black">
                    <a:tint val="75000"/>
                  </a:prstClr>
                </a:solidFill>
                <a:effectLst/>
                <a:uLnTx/>
                <a:uFillTx/>
                <a:latin typeface="Calibri"/>
                <a:cs typeface="Arial"/>
              </a:rPr>
              <a:pPr marL="0" marR="0" lvl="0" indent="0" algn="l" defTabSz="914400" eaLnBrk="1" fontAlgn="auto" latinLnBrk="0" hangingPunct="1">
                <a:lnSpc>
                  <a:spcPct val="100000"/>
                </a:lnSpc>
                <a:spcBef>
                  <a:spcPts val="0"/>
                </a:spcBef>
                <a:spcAft>
                  <a:spcPts val="0"/>
                </a:spcAft>
                <a:buClrTx/>
                <a:buSzTx/>
                <a:buFontTx/>
                <a:buNone/>
                <a:tabLst/>
                <a:defRPr/>
              </a:pPr>
              <a:t>7</a:t>
            </a:fld>
            <a:endParaRPr kumimoji="0" lang="en-ZA" sz="1200" b="0" i="0" u="none" strike="noStrike" kern="0" cap="none" spc="0" normalizeH="0" baseline="0" noProof="0" dirty="0">
              <a:ln>
                <a:noFill/>
              </a:ln>
              <a:solidFill>
                <a:prstClr val="black">
                  <a:tint val="75000"/>
                </a:prstClr>
              </a:solidFill>
              <a:effectLst/>
              <a:uLnTx/>
              <a:uFillTx/>
              <a:latin typeface="Calibri"/>
              <a:cs typeface="Arial"/>
            </a:endParaRPr>
          </a:p>
        </p:txBody>
      </p:sp>
      <p:pic>
        <p:nvPicPr>
          <p:cNvPr id="5" name="Picture 4"/>
          <p:cNvPicPr>
            <a:picLocks noChangeAspect="1"/>
          </p:cNvPicPr>
          <p:nvPr/>
        </p:nvPicPr>
        <p:blipFill>
          <a:blip r:embed="rId2" cstate="print"/>
          <a:stretch>
            <a:fillRect/>
          </a:stretch>
        </p:blipFill>
        <p:spPr>
          <a:xfrm>
            <a:off x="0" y="6021288"/>
            <a:ext cx="1691680" cy="836712"/>
          </a:xfrm>
          <a:prstGeom prst="rect">
            <a:avLst/>
          </a:prstGeom>
        </p:spPr>
      </p:pic>
      <p:sp>
        <p:nvSpPr>
          <p:cNvPr id="6" name="Title 1"/>
          <p:cNvSpPr txBox="1">
            <a:spLocks/>
          </p:cNvSpPr>
          <p:nvPr/>
        </p:nvSpPr>
        <p:spPr>
          <a:xfrm>
            <a:off x="314608" y="209563"/>
            <a:ext cx="8372192" cy="885428"/>
          </a:xfrm>
          <a:prstGeom prst="rect">
            <a:avLst/>
          </a:prstGeom>
          <a:solidFill>
            <a:srgbClr val="ED7D31">
              <a:lumMod val="20000"/>
              <a:lumOff val="80000"/>
            </a:srgbClr>
          </a:solidFill>
          <a:ln w="3175">
            <a:solidFill>
              <a:sysClr val="windowText" lastClr="000000"/>
            </a:solidFill>
          </a:ln>
        </p:spPr>
        <p:txBody>
          <a:bodyPr vert="horz" lIns="91440" tIns="45720" rIns="91440" bIns="45720" rtlCol="0" anchor="ctr">
            <a:normAutofit fontScale="525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br>
              <a:rPr kumimoji="0" lang="en-US" sz="3300" b="1" i="0" u="none" strike="noStrike" kern="1200" cap="none" spc="0" normalizeH="0" baseline="0" noProof="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sym typeface="+mn-ea"/>
              </a:rPr>
            </a:br>
            <a:r>
              <a:rPr kumimoji="0" lang="en-US" sz="3300" b="1" i="0" u="none" strike="noStrike" kern="1200" cap="none" spc="0" normalizeH="0" baseline="0" noProof="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sym typeface="+mn-ea"/>
              </a:rPr>
              <a:t>MAINTENANCE GUIDELINES FOR SCHOOLS</a:t>
            </a:r>
            <a:br>
              <a:rPr kumimoji="0" lang="en-US" sz="3300" b="1" i="0" u="none" strike="noStrike" kern="1200" cap="none" spc="0" normalizeH="0" baseline="0" noProof="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sym typeface="+mn-ea"/>
              </a:rPr>
            </a:br>
            <a:r>
              <a:rPr kumimoji="0" lang="en-US" sz="3300" b="1" i="0" u="none" strike="noStrike" kern="1200" cap="none" spc="0" normalizeH="0" baseline="0" noProof="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sym typeface="+mn-ea"/>
              </a:rPr>
              <a:t>(Monthly and annually)</a:t>
            </a:r>
            <a:br>
              <a:rPr kumimoji="0" lang="en-US" sz="3300" b="1" i="0" u="none" strike="noStrike" kern="1200" cap="none" spc="0" normalizeH="0" baseline="0" noProof="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rPr>
            </a:br>
            <a:endParaRPr kumimoji="0" lang="en-US" sz="3300" b="0" i="0" u="none" strike="noStrike" kern="1200" cap="none" spc="0" normalizeH="0" baseline="0" noProof="0" dirty="0">
              <a:ln>
                <a:noFill/>
              </a:ln>
              <a:solidFill>
                <a:sysClr val="windowText" lastClr="000000"/>
              </a:solidFill>
              <a:effectLst/>
              <a:uLnTx/>
              <a:uFillTx/>
              <a:latin typeface="Calibri Light"/>
              <a:ea typeface="+mj-ea"/>
              <a:cs typeface="+mj-cs"/>
            </a:endParaRPr>
          </a:p>
        </p:txBody>
      </p:sp>
      <p:sp>
        <p:nvSpPr>
          <p:cNvPr id="8" name="Content Placeholder 2"/>
          <p:cNvSpPr txBox="1">
            <a:spLocks/>
          </p:cNvSpPr>
          <p:nvPr/>
        </p:nvSpPr>
        <p:spPr>
          <a:xfrm>
            <a:off x="314608" y="1268760"/>
            <a:ext cx="8607582" cy="463578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1800" b="1" i="0" u="none" strike="noStrike" kern="1200" cap="none" spc="0" normalizeH="0" baseline="0" noProof="0">
                <a:ln>
                  <a:noFill/>
                </a:ln>
                <a:solidFill>
                  <a:sysClr val="windowText" lastClr="000000"/>
                </a:solidFill>
                <a:effectLst/>
                <a:uLnTx/>
                <a:uFillTx/>
                <a:latin typeface="Calibri"/>
                <a:ea typeface="+mn-ea"/>
                <a:cs typeface="+mn-cs"/>
              </a:rPr>
              <a:t>Every</a:t>
            </a:r>
            <a:r>
              <a:rPr kumimoji="0" lang="en-US" sz="1800" b="1" i="0" u="none" strike="noStrike" kern="1200" cap="none" spc="0" normalizeH="0" baseline="0" noProof="0">
                <a:ln>
                  <a:noFill/>
                </a:ln>
                <a:solidFill>
                  <a:srgbClr val="5B9BD5"/>
                </a:solidFill>
                <a:effectLst/>
                <a:uLnTx/>
                <a:uFillTx/>
                <a:latin typeface="Calibri"/>
                <a:ea typeface="+mn-ea"/>
                <a:cs typeface="+mn-cs"/>
              </a:rPr>
              <a:t> </a:t>
            </a:r>
            <a:r>
              <a:rPr kumimoji="0" lang="en-US" sz="1800" b="1" i="0" u="none" strike="noStrike" kern="1200" cap="none" spc="0" normalizeH="0" baseline="0" noProof="0">
                <a:ln>
                  <a:noFill/>
                </a:ln>
                <a:solidFill>
                  <a:sysClr val="windowText" lastClr="000000"/>
                </a:solidFill>
                <a:effectLst/>
                <a:uLnTx/>
                <a:uFillTx/>
                <a:latin typeface="Calibri"/>
                <a:ea typeface="+mn-ea"/>
                <a:cs typeface="+mn-cs"/>
              </a:rPr>
              <a:t>month, a more detailed inspection should be made of the school buildings and grounds. The list below gives a simple building monthly maintenance check internally and externally and on grounds:</a:t>
            </a: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1800" b="1" i="0" u="none" strike="noStrike" kern="1200" cap="none" spc="0" normalizeH="0" baseline="0" noProof="0">
              <a:ln>
                <a:noFill/>
              </a:ln>
              <a:solidFill>
                <a:sysClr val="windowText" lastClr="000000"/>
              </a:solidFill>
              <a:effectLst/>
              <a:uLnTx/>
              <a:uFillTx/>
              <a:latin typeface="Calibri"/>
              <a:ea typeface="+mn-ea"/>
              <a:cs typeface="+mn-cs"/>
            </a:endParaRP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Trim any trees or shrubs close to the buildings</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Check that septic tanks (where applicable) are not full</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Check main water pipes and taps for leaks and repair as necessary</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Check roofs finished with corrugated steel or fiber-cement sheets for loose nails of screws and tighten, seal or replace as necessary</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Check the external light fittings and switches if they are working, switch covers are properly fixed and not damaged; clean light fittings as necessary</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Check ceilings for damp patches that indicate roof leaks</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Check that doors are closing properly and not touching the floor, check that door handles and striking plate are fixed and that keys have not been lost. Oil hinges, handles and locks and adjust locking plates and bolts as necessary</a:t>
            </a:r>
            <a:endParaRPr kumimoji="0" lang="en-US" sz="18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4146577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0" cap="none" spc="0" normalizeH="0" baseline="0" noProof="0" smtClean="0">
                <a:ln>
                  <a:noFill/>
                </a:ln>
                <a:solidFill>
                  <a:prstClr val="black">
                    <a:tint val="75000"/>
                  </a:prstClr>
                </a:solidFill>
                <a:effectLst/>
                <a:uLnTx/>
                <a:uFillTx/>
                <a:latin typeface="Calibri"/>
                <a:cs typeface="Arial"/>
              </a:rPr>
              <a:pPr marL="0" marR="0" lvl="0" indent="0" algn="l" defTabSz="914400" eaLnBrk="1" fontAlgn="auto" latinLnBrk="0" hangingPunct="1">
                <a:lnSpc>
                  <a:spcPct val="100000"/>
                </a:lnSpc>
                <a:spcBef>
                  <a:spcPts val="0"/>
                </a:spcBef>
                <a:spcAft>
                  <a:spcPts val="0"/>
                </a:spcAft>
                <a:buClrTx/>
                <a:buSzTx/>
                <a:buFontTx/>
                <a:buNone/>
                <a:tabLst/>
                <a:defRPr/>
              </a:pPr>
              <a:t>8</a:t>
            </a:fld>
            <a:endParaRPr kumimoji="0" lang="en-ZA" sz="1200" b="0" i="0" u="none" strike="noStrike" kern="0" cap="none" spc="0" normalizeH="0" baseline="0" noProof="0" dirty="0">
              <a:ln>
                <a:noFill/>
              </a:ln>
              <a:solidFill>
                <a:prstClr val="black">
                  <a:tint val="75000"/>
                </a:prstClr>
              </a:solidFill>
              <a:effectLst/>
              <a:uLnTx/>
              <a:uFillTx/>
              <a:latin typeface="Calibri"/>
              <a:cs typeface="Arial"/>
            </a:endParaRPr>
          </a:p>
        </p:txBody>
      </p:sp>
      <p:pic>
        <p:nvPicPr>
          <p:cNvPr id="5" name="Picture 4"/>
          <p:cNvPicPr>
            <a:picLocks noChangeAspect="1"/>
          </p:cNvPicPr>
          <p:nvPr/>
        </p:nvPicPr>
        <p:blipFill>
          <a:blip r:embed="rId2" cstate="print"/>
          <a:stretch>
            <a:fillRect/>
          </a:stretch>
        </p:blipFill>
        <p:spPr>
          <a:xfrm>
            <a:off x="0" y="6021288"/>
            <a:ext cx="1691680" cy="836712"/>
          </a:xfrm>
          <a:prstGeom prst="rect">
            <a:avLst/>
          </a:prstGeom>
        </p:spPr>
      </p:pic>
      <p:sp>
        <p:nvSpPr>
          <p:cNvPr id="7" name="Title 1"/>
          <p:cNvSpPr txBox="1">
            <a:spLocks/>
          </p:cNvSpPr>
          <p:nvPr/>
        </p:nvSpPr>
        <p:spPr>
          <a:xfrm>
            <a:off x="279070" y="306451"/>
            <a:ext cx="8399351" cy="500539"/>
          </a:xfrm>
          <a:prstGeom prst="rect">
            <a:avLst/>
          </a:prstGeom>
          <a:solidFill>
            <a:srgbClr val="ED7D31">
              <a:lumMod val="20000"/>
              <a:lumOff val="80000"/>
            </a:srgbClr>
          </a:solidFill>
          <a:ln w="3175">
            <a:solidFill>
              <a:sysClr val="windowText" lastClr="000000"/>
            </a:solidFill>
          </a:ln>
        </p:spPr>
        <p:txBody>
          <a:bodyPr vert="horz" lIns="91440" tIns="45720" rIns="91440" bIns="45720" rtlCol="0" anchor="ctr">
            <a:normAutofit fontScale="90000"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r>
              <a:rPr kumimoji="0" lang="en-US" sz="3300" b="1" i="0" u="none" strike="noStrike" kern="1200" cap="none" spc="0" normalizeH="0" baseline="0" noProof="0">
                <a:ln>
                  <a:noFill/>
                </a:ln>
                <a:solidFill>
                  <a:sysClr val="windowText" lastClr="000000"/>
                </a:solidFill>
                <a:effectLst/>
                <a:uLnTx/>
                <a:uFillTx/>
                <a:latin typeface="Calibri Light"/>
                <a:ea typeface="+mj-ea"/>
                <a:cs typeface="+mj-cs"/>
              </a:rPr>
              <a:t>CHECKLIST FOR DAILY AND WEEKLY MAINTENANCE</a:t>
            </a:r>
            <a:r>
              <a:rPr kumimoji="0" lang="en-US" sz="3300" b="0" i="0" u="none" strike="noStrike" kern="1200" cap="none" spc="0" normalizeH="0" baseline="0" noProof="0">
                <a:ln>
                  <a:noFill/>
                </a:ln>
                <a:solidFill>
                  <a:sysClr val="windowText" lastClr="000000"/>
                </a:solidFill>
                <a:effectLst/>
                <a:uLnTx/>
                <a:uFillTx/>
                <a:latin typeface="Calibri Light"/>
                <a:ea typeface="+mj-ea"/>
                <a:cs typeface="+mj-cs"/>
              </a:rPr>
              <a:t> </a:t>
            </a:r>
            <a:endParaRPr kumimoji="0" lang="en-US" sz="3300" b="0" i="0" u="none" strike="noStrike" kern="1200" cap="none" spc="0" normalizeH="0" baseline="0" noProof="0" dirty="0">
              <a:ln>
                <a:noFill/>
              </a:ln>
              <a:solidFill>
                <a:sysClr val="windowText" lastClr="000000"/>
              </a:solidFill>
              <a:effectLst/>
              <a:uLnTx/>
              <a:uFillTx/>
              <a:latin typeface="Calibri Light"/>
              <a:ea typeface="+mj-ea"/>
              <a:cs typeface="+mj-cs"/>
            </a:endParaRPr>
          </a:p>
        </p:txBody>
      </p:sp>
      <p:graphicFrame>
        <p:nvGraphicFramePr>
          <p:cNvPr id="9" name="Content Placeholder 4"/>
          <p:cNvGraphicFramePr>
            <a:graphicFrameLocks/>
          </p:cNvGraphicFramePr>
          <p:nvPr>
            <p:extLst>
              <p:ext uri="{D42A27DB-BD31-4B8C-83A1-F6EECF244321}">
                <p14:modId xmlns:p14="http://schemas.microsoft.com/office/powerpoint/2010/main" val="2886835562"/>
              </p:ext>
            </p:extLst>
          </p:nvPr>
        </p:nvGraphicFramePr>
        <p:xfrm>
          <a:off x="279070" y="1052737"/>
          <a:ext cx="8480158" cy="4544003"/>
        </p:xfrm>
        <a:graphic>
          <a:graphicData uri="http://schemas.openxmlformats.org/drawingml/2006/table">
            <a:tbl>
              <a:tblPr firstRow="1" bandRow="1"/>
              <a:tblGrid>
                <a:gridCol w="3309057">
                  <a:extLst>
                    <a:ext uri="{9D8B030D-6E8A-4147-A177-3AD203B41FA5}">
                      <a16:colId xmlns:a16="http://schemas.microsoft.com/office/drawing/2014/main" val="20000"/>
                    </a:ext>
                  </a:extLst>
                </a:gridCol>
                <a:gridCol w="1773151">
                  <a:extLst>
                    <a:ext uri="{9D8B030D-6E8A-4147-A177-3AD203B41FA5}">
                      <a16:colId xmlns:a16="http://schemas.microsoft.com/office/drawing/2014/main" val="20001"/>
                    </a:ext>
                  </a:extLst>
                </a:gridCol>
                <a:gridCol w="1474554">
                  <a:extLst>
                    <a:ext uri="{9D8B030D-6E8A-4147-A177-3AD203B41FA5}">
                      <a16:colId xmlns:a16="http://schemas.microsoft.com/office/drawing/2014/main" val="20002"/>
                    </a:ext>
                  </a:extLst>
                </a:gridCol>
                <a:gridCol w="1923396">
                  <a:extLst>
                    <a:ext uri="{9D8B030D-6E8A-4147-A177-3AD203B41FA5}">
                      <a16:colId xmlns:a16="http://schemas.microsoft.com/office/drawing/2014/main" val="20003"/>
                    </a:ext>
                  </a:extLst>
                </a:gridCol>
              </a:tblGrid>
              <a:tr h="413000">
                <a:tc>
                  <a:txBody>
                    <a:bodyPr/>
                    <a:lstStyle>
                      <a:lvl1pPr marL="0" algn="l" defTabSz="914400">
                        <a:defRPr sz="1800" b="1">
                          <a:solidFill>
                            <a:schemeClr val="lt1"/>
                          </a:solidFill>
                          <a:latin typeface="Calibri"/>
                        </a:defRPr>
                      </a:lvl1pPr>
                      <a:lvl2pPr marL="457200" algn="l" defTabSz="914400">
                        <a:defRPr sz="1800" b="1">
                          <a:solidFill>
                            <a:schemeClr val="lt1"/>
                          </a:solidFill>
                          <a:latin typeface="Calibri"/>
                        </a:defRPr>
                      </a:lvl2pPr>
                      <a:lvl3pPr marL="914400" algn="l" defTabSz="914400">
                        <a:defRPr sz="1800" b="1">
                          <a:solidFill>
                            <a:schemeClr val="lt1"/>
                          </a:solidFill>
                          <a:latin typeface="Calibri"/>
                        </a:defRPr>
                      </a:lvl3pPr>
                      <a:lvl4pPr marL="1371600" algn="l" defTabSz="914400">
                        <a:defRPr sz="1800" b="1">
                          <a:solidFill>
                            <a:schemeClr val="lt1"/>
                          </a:solidFill>
                          <a:latin typeface="Calibri"/>
                        </a:defRPr>
                      </a:lvl4pPr>
                      <a:lvl5pPr marL="1828800" algn="l" defTabSz="914400">
                        <a:defRPr sz="1800" b="1">
                          <a:solidFill>
                            <a:schemeClr val="lt1"/>
                          </a:solidFill>
                          <a:latin typeface="Calibri"/>
                        </a:defRPr>
                      </a:lvl5pPr>
                      <a:lvl6pPr marL="2286000" algn="l" defTabSz="914400">
                        <a:defRPr sz="1800" b="1">
                          <a:solidFill>
                            <a:schemeClr val="lt1"/>
                          </a:solidFill>
                          <a:latin typeface="Calibri"/>
                        </a:defRPr>
                      </a:lvl6pPr>
                      <a:lvl7pPr marL="2743200" algn="l" defTabSz="914400">
                        <a:defRPr sz="1800" b="1">
                          <a:solidFill>
                            <a:schemeClr val="lt1"/>
                          </a:solidFill>
                          <a:latin typeface="Calibri"/>
                        </a:defRPr>
                      </a:lvl7pPr>
                      <a:lvl8pPr marL="3200400" algn="l" defTabSz="914400">
                        <a:defRPr sz="1800" b="1">
                          <a:solidFill>
                            <a:schemeClr val="lt1"/>
                          </a:solidFill>
                          <a:latin typeface="Calibri"/>
                        </a:defRPr>
                      </a:lvl8pPr>
                      <a:lvl9pPr marL="3657600" algn="l" defTabSz="914400">
                        <a:defRPr sz="1800" b="1">
                          <a:solidFill>
                            <a:schemeClr val="lt1"/>
                          </a:solidFill>
                          <a:latin typeface="Calibri"/>
                        </a:defRPr>
                      </a:lvl9pPr>
                    </a:lstStyle>
                    <a:p>
                      <a:pPr algn="l">
                        <a:buNone/>
                      </a:pPr>
                      <a:r>
                        <a:rPr lang="en-US" sz="1000" dirty="0">
                          <a:solidFill>
                            <a:srgbClr val="FF0000"/>
                          </a:solidFill>
                        </a:rPr>
                        <a:t>MAINTENANCE ITEM</a:t>
                      </a:r>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defTabSz="914400">
                        <a:defRPr sz="1800" b="1">
                          <a:solidFill>
                            <a:schemeClr val="lt1"/>
                          </a:solidFill>
                          <a:latin typeface="Calibri"/>
                        </a:defRPr>
                      </a:lvl1pPr>
                      <a:lvl2pPr marL="457200" algn="l" defTabSz="914400">
                        <a:defRPr sz="1800" b="1">
                          <a:solidFill>
                            <a:schemeClr val="lt1"/>
                          </a:solidFill>
                          <a:latin typeface="Calibri"/>
                        </a:defRPr>
                      </a:lvl2pPr>
                      <a:lvl3pPr marL="914400" algn="l" defTabSz="914400">
                        <a:defRPr sz="1800" b="1">
                          <a:solidFill>
                            <a:schemeClr val="lt1"/>
                          </a:solidFill>
                          <a:latin typeface="Calibri"/>
                        </a:defRPr>
                      </a:lvl3pPr>
                      <a:lvl4pPr marL="1371600" algn="l" defTabSz="914400">
                        <a:defRPr sz="1800" b="1">
                          <a:solidFill>
                            <a:schemeClr val="lt1"/>
                          </a:solidFill>
                          <a:latin typeface="Calibri"/>
                        </a:defRPr>
                      </a:lvl4pPr>
                      <a:lvl5pPr marL="1828800" algn="l" defTabSz="914400">
                        <a:defRPr sz="1800" b="1">
                          <a:solidFill>
                            <a:schemeClr val="lt1"/>
                          </a:solidFill>
                          <a:latin typeface="Calibri"/>
                        </a:defRPr>
                      </a:lvl5pPr>
                      <a:lvl6pPr marL="2286000" algn="l" defTabSz="914400">
                        <a:defRPr sz="1800" b="1">
                          <a:solidFill>
                            <a:schemeClr val="lt1"/>
                          </a:solidFill>
                          <a:latin typeface="Calibri"/>
                        </a:defRPr>
                      </a:lvl6pPr>
                      <a:lvl7pPr marL="2743200" algn="l" defTabSz="914400">
                        <a:defRPr sz="1800" b="1">
                          <a:solidFill>
                            <a:schemeClr val="lt1"/>
                          </a:solidFill>
                          <a:latin typeface="Calibri"/>
                        </a:defRPr>
                      </a:lvl7pPr>
                      <a:lvl8pPr marL="3200400" algn="l" defTabSz="914400">
                        <a:defRPr sz="1800" b="1">
                          <a:solidFill>
                            <a:schemeClr val="lt1"/>
                          </a:solidFill>
                          <a:latin typeface="Calibri"/>
                        </a:defRPr>
                      </a:lvl8pPr>
                      <a:lvl9pPr marL="3657600" algn="l" defTabSz="914400">
                        <a:defRPr sz="1800" b="1">
                          <a:solidFill>
                            <a:schemeClr val="lt1"/>
                          </a:solidFill>
                          <a:latin typeface="Calibri"/>
                        </a:defRPr>
                      </a:lvl9pPr>
                    </a:lstStyle>
                    <a:p>
                      <a:pPr algn="l">
                        <a:buNone/>
                      </a:pPr>
                      <a:r>
                        <a:rPr lang="en-US" sz="1400" dirty="0">
                          <a:solidFill>
                            <a:srgbClr val="FF0000"/>
                          </a:solidFill>
                          <a:sym typeface="+mn-ea"/>
                        </a:rPr>
                        <a:t>RESPONSIBILITY</a:t>
                      </a:r>
                      <a:endParaRPr lang="en-US" sz="1000" dirty="0">
                        <a:solidFill>
                          <a:srgbClr val="FF0000"/>
                        </a:solidFill>
                      </a:endParaRPr>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defTabSz="914400">
                        <a:defRPr sz="1800" b="1">
                          <a:solidFill>
                            <a:schemeClr val="lt1"/>
                          </a:solidFill>
                          <a:latin typeface="Calibri"/>
                        </a:defRPr>
                      </a:lvl1pPr>
                      <a:lvl2pPr marL="457200" algn="l" defTabSz="914400">
                        <a:defRPr sz="1800" b="1">
                          <a:solidFill>
                            <a:schemeClr val="lt1"/>
                          </a:solidFill>
                          <a:latin typeface="Calibri"/>
                        </a:defRPr>
                      </a:lvl2pPr>
                      <a:lvl3pPr marL="914400" algn="l" defTabSz="914400">
                        <a:defRPr sz="1800" b="1">
                          <a:solidFill>
                            <a:schemeClr val="lt1"/>
                          </a:solidFill>
                          <a:latin typeface="Calibri"/>
                        </a:defRPr>
                      </a:lvl3pPr>
                      <a:lvl4pPr marL="1371600" algn="l" defTabSz="914400">
                        <a:defRPr sz="1800" b="1">
                          <a:solidFill>
                            <a:schemeClr val="lt1"/>
                          </a:solidFill>
                          <a:latin typeface="Calibri"/>
                        </a:defRPr>
                      </a:lvl4pPr>
                      <a:lvl5pPr marL="1828800" algn="l" defTabSz="914400">
                        <a:defRPr sz="1800" b="1">
                          <a:solidFill>
                            <a:schemeClr val="lt1"/>
                          </a:solidFill>
                          <a:latin typeface="Calibri"/>
                        </a:defRPr>
                      </a:lvl5pPr>
                      <a:lvl6pPr marL="2286000" algn="l" defTabSz="914400">
                        <a:defRPr sz="1800" b="1">
                          <a:solidFill>
                            <a:schemeClr val="lt1"/>
                          </a:solidFill>
                          <a:latin typeface="Calibri"/>
                        </a:defRPr>
                      </a:lvl6pPr>
                      <a:lvl7pPr marL="2743200" algn="l" defTabSz="914400">
                        <a:defRPr sz="1800" b="1">
                          <a:solidFill>
                            <a:schemeClr val="lt1"/>
                          </a:solidFill>
                          <a:latin typeface="Calibri"/>
                        </a:defRPr>
                      </a:lvl7pPr>
                      <a:lvl8pPr marL="3200400" algn="l" defTabSz="914400">
                        <a:defRPr sz="1800" b="1">
                          <a:solidFill>
                            <a:schemeClr val="lt1"/>
                          </a:solidFill>
                          <a:latin typeface="Calibri"/>
                        </a:defRPr>
                      </a:lvl8pPr>
                      <a:lvl9pPr marL="3657600" algn="l" defTabSz="914400">
                        <a:defRPr sz="1800" b="1">
                          <a:solidFill>
                            <a:schemeClr val="lt1"/>
                          </a:solidFill>
                          <a:latin typeface="Calibri"/>
                        </a:defRPr>
                      </a:lvl9pPr>
                    </a:lstStyle>
                    <a:p>
                      <a:pPr algn="l">
                        <a:buNone/>
                      </a:pPr>
                      <a:r>
                        <a:rPr lang="en-US" sz="1000" dirty="0">
                          <a:solidFill>
                            <a:srgbClr val="FF0000"/>
                          </a:solidFill>
                        </a:rPr>
                        <a:t>PROBLEM</a:t>
                      </a:r>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defTabSz="914400">
                        <a:defRPr sz="1800" b="1">
                          <a:solidFill>
                            <a:schemeClr val="lt1"/>
                          </a:solidFill>
                          <a:latin typeface="Calibri"/>
                        </a:defRPr>
                      </a:lvl1pPr>
                      <a:lvl2pPr marL="457200" algn="l" defTabSz="914400">
                        <a:defRPr sz="1800" b="1">
                          <a:solidFill>
                            <a:schemeClr val="lt1"/>
                          </a:solidFill>
                          <a:latin typeface="Calibri"/>
                        </a:defRPr>
                      </a:lvl2pPr>
                      <a:lvl3pPr marL="914400" algn="l" defTabSz="914400">
                        <a:defRPr sz="1800" b="1">
                          <a:solidFill>
                            <a:schemeClr val="lt1"/>
                          </a:solidFill>
                          <a:latin typeface="Calibri"/>
                        </a:defRPr>
                      </a:lvl3pPr>
                      <a:lvl4pPr marL="1371600" algn="l" defTabSz="914400">
                        <a:defRPr sz="1800" b="1">
                          <a:solidFill>
                            <a:schemeClr val="lt1"/>
                          </a:solidFill>
                          <a:latin typeface="Calibri"/>
                        </a:defRPr>
                      </a:lvl4pPr>
                      <a:lvl5pPr marL="1828800" algn="l" defTabSz="914400">
                        <a:defRPr sz="1800" b="1">
                          <a:solidFill>
                            <a:schemeClr val="lt1"/>
                          </a:solidFill>
                          <a:latin typeface="Calibri"/>
                        </a:defRPr>
                      </a:lvl5pPr>
                      <a:lvl6pPr marL="2286000" algn="l" defTabSz="914400">
                        <a:defRPr sz="1800" b="1">
                          <a:solidFill>
                            <a:schemeClr val="lt1"/>
                          </a:solidFill>
                          <a:latin typeface="Calibri"/>
                        </a:defRPr>
                      </a:lvl6pPr>
                      <a:lvl7pPr marL="2743200" algn="l" defTabSz="914400">
                        <a:defRPr sz="1800" b="1">
                          <a:solidFill>
                            <a:schemeClr val="lt1"/>
                          </a:solidFill>
                          <a:latin typeface="Calibri"/>
                        </a:defRPr>
                      </a:lvl7pPr>
                      <a:lvl8pPr marL="3200400" algn="l" defTabSz="914400">
                        <a:defRPr sz="1800" b="1">
                          <a:solidFill>
                            <a:schemeClr val="lt1"/>
                          </a:solidFill>
                          <a:latin typeface="Calibri"/>
                        </a:defRPr>
                      </a:lvl8pPr>
                      <a:lvl9pPr marL="3657600" algn="l" defTabSz="914400">
                        <a:defRPr sz="1800" b="1">
                          <a:solidFill>
                            <a:schemeClr val="lt1"/>
                          </a:solidFill>
                          <a:latin typeface="Calibri"/>
                        </a:defRPr>
                      </a:lvl9pPr>
                    </a:lstStyle>
                    <a:p>
                      <a:pPr algn="l">
                        <a:buNone/>
                      </a:pPr>
                      <a:r>
                        <a:rPr lang="en-US" sz="1000" dirty="0">
                          <a:solidFill>
                            <a:srgbClr val="FF0000"/>
                          </a:solidFill>
                        </a:rPr>
                        <a:t> ACTION TAKEN</a:t>
                      </a:r>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605976">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400" dirty="0">
                          <a:sym typeface="+mn-ea"/>
                        </a:rPr>
                        <a:t>Trim any trees or shrubs</a:t>
                      </a: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1"/>
                  </a:ext>
                </a:extLst>
              </a:tr>
              <a:tr h="667386">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400" dirty="0">
                          <a:sym typeface="+mn-ea"/>
                        </a:rPr>
                        <a:t>Check that septic tanks are not full</a:t>
                      </a: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0002"/>
                  </a:ext>
                </a:extLst>
              </a:tr>
              <a:tr h="636333">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400" dirty="0">
                          <a:sym typeface="+mn-ea"/>
                        </a:rPr>
                        <a:t>Check main water pipes and taps for leaks</a:t>
                      </a: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3"/>
                  </a:ext>
                </a:extLst>
              </a:tr>
              <a:tr h="635976">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400" dirty="0">
                          <a:sym typeface="+mn-ea"/>
                        </a:rPr>
                        <a:t>Check the external light fittings and switches</a:t>
                      </a: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0004"/>
                  </a:ext>
                </a:extLst>
              </a:tr>
              <a:tr h="605976">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400" dirty="0">
                          <a:sym typeface="+mn-ea"/>
                        </a:rPr>
                        <a:t>Check ceilings for damp patches</a:t>
                      </a: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5"/>
                  </a:ext>
                </a:extLst>
              </a:tr>
              <a:tr h="979356">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r>
                        <a:rPr lang="en-US" sz="1400" dirty="0">
                          <a:sym typeface="+mn-ea"/>
                        </a:rPr>
                        <a:t>Check  doors are closing properly, check that door handles and striking plate are fixed and that keys have not been lost.</a:t>
                      </a: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lvl1pPr marL="0" algn="l" defTabSz="914400">
                        <a:defRPr sz="1800">
                          <a:solidFill>
                            <a:schemeClr val="dk1"/>
                          </a:solidFill>
                          <a:latin typeface="Calibri"/>
                        </a:defRPr>
                      </a:lvl1pPr>
                      <a:lvl2pPr marL="457200" algn="l" defTabSz="914400">
                        <a:defRPr sz="1800">
                          <a:solidFill>
                            <a:schemeClr val="dk1"/>
                          </a:solidFill>
                          <a:latin typeface="Calibri"/>
                        </a:defRPr>
                      </a:lvl2pPr>
                      <a:lvl3pPr marL="914400" algn="l" defTabSz="914400">
                        <a:defRPr sz="1800">
                          <a:solidFill>
                            <a:schemeClr val="dk1"/>
                          </a:solidFill>
                          <a:latin typeface="Calibri"/>
                        </a:defRPr>
                      </a:lvl3pPr>
                      <a:lvl4pPr marL="1371600" algn="l" defTabSz="914400">
                        <a:defRPr sz="1800">
                          <a:solidFill>
                            <a:schemeClr val="dk1"/>
                          </a:solidFill>
                          <a:latin typeface="Calibri"/>
                        </a:defRPr>
                      </a:lvl4pPr>
                      <a:lvl5pPr marL="1828800" algn="l" defTabSz="914400">
                        <a:defRPr sz="1800">
                          <a:solidFill>
                            <a:schemeClr val="dk1"/>
                          </a:solidFill>
                          <a:latin typeface="Calibri"/>
                        </a:defRPr>
                      </a:lvl5pPr>
                      <a:lvl6pPr marL="2286000" algn="l" defTabSz="914400">
                        <a:defRPr sz="1800">
                          <a:solidFill>
                            <a:schemeClr val="dk1"/>
                          </a:solidFill>
                          <a:latin typeface="Calibri"/>
                        </a:defRPr>
                      </a:lvl6pPr>
                      <a:lvl7pPr marL="2743200" algn="l" defTabSz="914400">
                        <a:defRPr sz="1800">
                          <a:solidFill>
                            <a:schemeClr val="dk1"/>
                          </a:solidFill>
                          <a:latin typeface="Calibri"/>
                        </a:defRPr>
                      </a:lvl7pPr>
                      <a:lvl8pPr marL="3200400" algn="l" defTabSz="914400">
                        <a:defRPr sz="1800">
                          <a:solidFill>
                            <a:schemeClr val="dk1"/>
                          </a:solidFill>
                          <a:latin typeface="Calibri"/>
                        </a:defRPr>
                      </a:lvl8pPr>
                      <a:lvl9pPr marL="3657600" algn="l" defTabSz="914400">
                        <a:defRPr sz="1800">
                          <a:solidFill>
                            <a:schemeClr val="dk1"/>
                          </a:solidFill>
                          <a:latin typeface="Calibri"/>
                        </a:defRPr>
                      </a:lvl9pPr>
                    </a:lstStyle>
                    <a:p>
                      <a:pPr>
                        <a:buNone/>
                      </a:pPr>
                      <a:endParaRPr lang="en-US" sz="1000" dirty="0"/>
                    </a:p>
                  </a:txBody>
                  <a:tcPr marL="68580" marR="68580" marT="34290" marB="3429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2457871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fld id="{E2C0AE55-7E06-4976-960B-3D98813CB3CF}" type="slidenum">
              <a:rPr kumimoji="0" lang="en-ZA" sz="1200" b="0" i="0" u="none" strike="noStrike" kern="0" cap="none" spc="0" normalizeH="0" baseline="0" noProof="0" smtClean="0">
                <a:ln>
                  <a:noFill/>
                </a:ln>
                <a:solidFill>
                  <a:prstClr val="black">
                    <a:tint val="75000"/>
                  </a:prstClr>
                </a:solidFill>
                <a:effectLst/>
                <a:uLnTx/>
                <a:uFillTx/>
                <a:latin typeface="Calibri"/>
                <a:cs typeface="Arial"/>
              </a:rPr>
              <a:pPr marL="0" marR="0" lvl="0" indent="0" algn="l" defTabSz="914400" eaLnBrk="1" fontAlgn="auto" latinLnBrk="0" hangingPunct="1">
                <a:lnSpc>
                  <a:spcPct val="100000"/>
                </a:lnSpc>
                <a:spcBef>
                  <a:spcPts val="0"/>
                </a:spcBef>
                <a:spcAft>
                  <a:spcPts val="0"/>
                </a:spcAft>
                <a:buClrTx/>
                <a:buSzTx/>
                <a:buFontTx/>
                <a:buNone/>
                <a:tabLst/>
                <a:defRPr/>
              </a:pPr>
              <a:t>9</a:t>
            </a:fld>
            <a:endParaRPr kumimoji="0" lang="en-ZA" sz="1200" b="0" i="0" u="none" strike="noStrike" kern="0" cap="none" spc="0" normalizeH="0" baseline="0" noProof="0" dirty="0">
              <a:ln>
                <a:noFill/>
              </a:ln>
              <a:solidFill>
                <a:prstClr val="black">
                  <a:tint val="75000"/>
                </a:prstClr>
              </a:solidFill>
              <a:effectLst/>
              <a:uLnTx/>
              <a:uFillTx/>
              <a:latin typeface="Calibri"/>
              <a:cs typeface="Arial"/>
            </a:endParaRPr>
          </a:p>
        </p:txBody>
      </p:sp>
      <p:pic>
        <p:nvPicPr>
          <p:cNvPr id="5" name="Picture 4"/>
          <p:cNvPicPr>
            <a:picLocks noChangeAspect="1"/>
          </p:cNvPicPr>
          <p:nvPr/>
        </p:nvPicPr>
        <p:blipFill>
          <a:blip r:embed="rId2" cstate="print"/>
          <a:stretch>
            <a:fillRect/>
          </a:stretch>
        </p:blipFill>
        <p:spPr>
          <a:xfrm>
            <a:off x="0" y="6021288"/>
            <a:ext cx="1691680" cy="836712"/>
          </a:xfrm>
          <a:prstGeom prst="rect">
            <a:avLst/>
          </a:prstGeom>
        </p:spPr>
      </p:pic>
      <p:sp>
        <p:nvSpPr>
          <p:cNvPr id="6" name="Title 1"/>
          <p:cNvSpPr txBox="1">
            <a:spLocks/>
          </p:cNvSpPr>
          <p:nvPr/>
        </p:nvSpPr>
        <p:spPr>
          <a:xfrm>
            <a:off x="180276" y="191447"/>
            <a:ext cx="8677745" cy="649016"/>
          </a:xfrm>
          <a:prstGeom prst="rect">
            <a:avLst/>
          </a:prstGeom>
          <a:solidFill>
            <a:srgbClr val="ED7D31">
              <a:lumMod val="20000"/>
              <a:lumOff val="80000"/>
            </a:srgbClr>
          </a:solidFill>
          <a:ln w="3175">
            <a:solidFill>
              <a:sysClr val="windowText" lastClr="000000"/>
            </a:solidFill>
          </a:ln>
        </p:spPr>
        <p:txBody>
          <a:bodyPr vert="horz" lIns="91440" tIns="45720" rIns="91440" bIns="45720" rtlCol="0" anchor="ctr">
            <a:normAutofit fontScale="525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br>
              <a:rPr kumimoji="0" lang="en-US" sz="3300" b="1" i="0" u="none" strike="noStrike" kern="1200" cap="none" spc="0" normalizeH="0" baseline="0" noProof="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sym typeface="+mn-ea"/>
              </a:rPr>
            </a:br>
            <a:r>
              <a:rPr kumimoji="0" lang="en-US" sz="3000" b="1" i="0" u="none" strike="noStrike" kern="1200" cap="none" spc="0" normalizeH="0" baseline="0" noProof="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sym typeface="+mn-ea"/>
              </a:rPr>
              <a:t>MAINTENANCE GUIDELINES FOR SCHOOLS </a:t>
            </a:r>
            <a:r>
              <a:rPr kumimoji="0" lang="en-US" sz="3300" b="1" i="0" u="none" strike="noStrike" kern="1200" cap="none" spc="0" normalizeH="0" baseline="0" noProof="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sym typeface="+mn-ea"/>
              </a:rPr>
              <a:t>(annually)</a:t>
            </a:r>
            <a:br>
              <a:rPr kumimoji="0" lang="en-US" sz="3300" b="1" i="0" u="none" strike="noStrike" kern="1200" cap="none" spc="0" normalizeH="0" baseline="0" noProof="0">
                <a:ln>
                  <a:noFill/>
                </a:ln>
                <a:solidFill>
                  <a:sysClr val="windowText" lastClr="000000"/>
                </a:solidFill>
                <a:effectLst>
                  <a:outerShdw blurRad="38100" dist="38100" dir="2700000" algn="tl">
                    <a:srgbClr val="000000">
                      <a:alpha val="43137"/>
                    </a:srgbClr>
                  </a:outerShdw>
                </a:effectLst>
                <a:uLnTx/>
                <a:uFillTx/>
                <a:latin typeface="Calibri Light"/>
                <a:ea typeface="+mj-ea"/>
                <a:cs typeface="+mj-cs"/>
              </a:rPr>
            </a:br>
            <a:endParaRPr kumimoji="0" lang="en-US" sz="3300" b="0" i="0" u="none" strike="noStrike" kern="1200" cap="none" spc="0" normalizeH="0" baseline="0" noProof="0" dirty="0">
              <a:ln>
                <a:noFill/>
              </a:ln>
              <a:solidFill>
                <a:sysClr val="windowText" lastClr="000000"/>
              </a:solidFill>
              <a:effectLst/>
              <a:uLnTx/>
              <a:uFillTx/>
              <a:latin typeface="Calibri Light"/>
              <a:ea typeface="+mj-ea"/>
              <a:cs typeface="+mj-cs"/>
            </a:endParaRPr>
          </a:p>
        </p:txBody>
      </p:sp>
      <p:sp>
        <p:nvSpPr>
          <p:cNvPr id="8" name="Content Placeholder 2"/>
          <p:cNvSpPr txBox="1">
            <a:spLocks/>
          </p:cNvSpPr>
          <p:nvPr/>
        </p:nvSpPr>
        <p:spPr>
          <a:xfrm>
            <a:off x="180276" y="840463"/>
            <a:ext cx="8728334" cy="496676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2100" b="0" i="0" u="none" strike="noStrike" kern="1200" cap="none" spc="0" normalizeH="0" baseline="0" noProof="0">
              <a:ln>
                <a:noFill/>
              </a:ln>
              <a:solidFill>
                <a:srgbClr val="5B9BD5"/>
              </a:solidFill>
              <a:effectLst/>
              <a:uLnTx/>
              <a:uFillTx/>
              <a:latin typeface="Calibri"/>
              <a:ea typeface="+mn-ea"/>
              <a:cs typeface="+mn-cs"/>
            </a:endParaRP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1800" b="1" i="0" u="none" strike="noStrike" kern="1200" cap="none" spc="0" normalizeH="0" baseline="0" noProof="0">
                <a:ln>
                  <a:noFill/>
                </a:ln>
                <a:solidFill>
                  <a:sysClr val="windowText" lastClr="000000"/>
                </a:solidFill>
                <a:effectLst/>
                <a:uLnTx/>
                <a:uFillTx/>
                <a:latin typeface="Calibri"/>
                <a:ea typeface="+mn-ea"/>
                <a:cs typeface="+mn-cs"/>
              </a:rPr>
              <a:t>Every year, the school grounds and buildings should be thoroughly inspected. </a:t>
            </a:r>
            <a:r>
              <a:rPr kumimoji="0" lang="en-US" sz="1800" b="1" i="0" u="none" strike="noStrike" kern="1200" cap="none" spc="0" normalizeH="0" baseline="0" noProof="0">
                <a:ln>
                  <a:noFill/>
                </a:ln>
                <a:solidFill>
                  <a:sysClr val="windowText" lastClr="000000"/>
                </a:solidFill>
                <a:effectLst/>
                <a:uLnTx/>
                <a:uFillTx/>
                <a:latin typeface="Calibri"/>
                <a:ea typeface="+mn-ea"/>
                <a:cs typeface="+mn-cs"/>
                <a:sym typeface="+mn-ea"/>
              </a:rPr>
              <a:t>The list below gives a simple annual buildings maintenance check internally and externally and on the grounds:</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Check paving around buildings</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check paths and roads within the site. check for any surface cracks or damage and repair as necessary</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check walls or fences and gates for damage and repair or replace as necessary</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check external electrical installations </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Mobile classrooms: check steel cladding for rust and loose fixings and replace or tighten as necessary</a:t>
            </a:r>
          </a:p>
          <a:p>
            <a:pPr marL="171450" marR="0" lvl="0" indent="-171450" algn="just"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ysClr val="windowText" lastClr="000000"/>
                </a:solidFill>
                <a:effectLst/>
                <a:uLnTx/>
                <a:uFillTx/>
                <a:latin typeface="Calibri"/>
                <a:ea typeface="+mn-ea"/>
                <a:cs typeface="+mn-cs"/>
              </a:rPr>
              <a:t>check that toilets are operating properly and are not blocked. if cisterns are fitted, check flushing mechanisms, check all pipe leaks replace and repair as necessary </a:t>
            </a:r>
          </a:p>
          <a:p>
            <a:pPr marL="0" marR="0" lvl="0" indent="0" algn="just"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1800" b="1"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9986204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S_RESPONSETYPE" val="Non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ARA_SHOWWINDOW" val="0"/>
  <p:tag name="ARS_CHARTPOINTWIDTH" val="0.5"/>
  <p:tag name="ARS_CHARTSHOWITEMTEXT" val="0"/>
</p:tagLst>
</file>

<file path=ppt/theme/theme1.xml><?xml version="1.0" encoding="utf-8"?>
<a:theme xmlns:a="http://schemas.openxmlformats.org/drawingml/2006/main" name="New DBE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majorFont>
      <a:minorFont>
        <a:latin typeface="Calibri"/>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ppt/theme/theme2.xml><?xml version="1.0" encoding="utf-8"?>
<a:theme xmlns:a="http://schemas.openxmlformats.org/drawingml/2006/main" name="3_New DBE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majorFont>
      <a:minorFont>
        <a:latin typeface="Calibri"/>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5EA8135EB9A1B40ADB7FAD0C0D2CFBD" ma:contentTypeVersion="13" ma:contentTypeDescription="Create a new document." ma:contentTypeScope="" ma:versionID="93b5d500b714a66750347255f032cacc">
  <xsd:schema xmlns:xsd="http://www.w3.org/2001/XMLSchema" xmlns:xs="http://www.w3.org/2001/XMLSchema" xmlns:p="http://schemas.microsoft.com/office/2006/metadata/properties" xmlns:ns3="539628de-23e3-4a63-b87e-072be4865365" xmlns:ns4="f3109f4e-0acb-4696-a384-8883159a2ae0" targetNamespace="http://schemas.microsoft.com/office/2006/metadata/properties" ma:root="true" ma:fieldsID="f596eba12a66a312f296a4647e1ea965" ns3:_="" ns4:_="">
    <xsd:import namespace="539628de-23e3-4a63-b87e-072be4865365"/>
    <xsd:import namespace="f3109f4e-0acb-4696-a384-8883159a2ae0"/>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39628de-23e3-4a63-b87e-072be48653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3109f4e-0acb-4696-a384-8883159a2ae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E03C4F9-4951-4EA7-A258-2C5236E576EA}">
  <ds:schemaRefs>
    <ds:schemaRef ds:uri="http://schemas.microsoft.com/sharepoint/v3/contenttype/forms"/>
  </ds:schemaRefs>
</ds:datastoreItem>
</file>

<file path=customXml/itemProps2.xml><?xml version="1.0" encoding="utf-8"?>
<ds:datastoreItem xmlns:ds="http://schemas.openxmlformats.org/officeDocument/2006/customXml" ds:itemID="{37DFD143-4B75-4A9E-8AF1-259D1B0607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39628de-23e3-4a63-b87e-072be4865365"/>
    <ds:schemaRef ds:uri="f3109f4e-0acb-4696-a384-8883159a2a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0C1199A-42A8-46BF-86EF-DF8EA5661FF8}">
  <ds:schemaRefs>
    <ds:schemaRef ds:uri="f3109f4e-0acb-4696-a384-8883159a2ae0"/>
    <ds:schemaRef ds:uri="539628de-23e3-4a63-b87e-072be4865365"/>
    <ds:schemaRef ds:uri="http://schemas.microsoft.com/office/infopath/2007/PartnerControls"/>
    <ds:schemaRef ds:uri="http://schemas.microsoft.com/office/2006/metadata/properties"/>
    <ds:schemaRef ds:uri="http://purl.org/dc/dcmitype/"/>
    <ds:schemaRef ds:uri="http://purl.org/dc/elements/1.1/"/>
    <ds:schemaRef ds:uri="http://schemas.microsoft.com/office/2006/documentManagement/types"/>
    <ds:schemaRef ds:uri="http://schemas.openxmlformats.org/package/2006/metadata/core-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2378</TotalTime>
  <Words>1926</Words>
  <Application>Microsoft Office PowerPoint</Application>
  <DocSecurity>0</DocSecurity>
  <PresentationFormat>On-screen Show (4:3)</PresentationFormat>
  <Paragraphs>196</Paragraphs>
  <Slides>19</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Arial</vt:lpstr>
      <vt:lpstr>Calibri</vt:lpstr>
      <vt:lpstr>Calibri Light</vt:lpstr>
      <vt:lpstr>Wingdings</vt:lpstr>
      <vt:lpstr>New DBE Presentation template</vt:lpstr>
      <vt:lpstr>3_New DBE Presentation template</vt:lpstr>
      <vt:lpstr>TRAINING MANUAL FOR HANDYMEN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somgede.f</dc:creator>
  <cp:keywords/>
  <dc:description/>
  <cp:lastModifiedBy>Zandile Makayi</cp:lastModifiedBy>
  <cp:revision>4454</cp:revision>
  <dcterms:created xsi:type="dcterms:W3CDTF">2013-11-04T08:51:01Z</dcterms:created>
  <dcterms:modified xsi:type="dcterms:W3CDTF">2021-12-07T08:25:01Z</dcterms:modified>
  <cp:category/>
  <dc:identifier/>
  <cp:contentStatus/>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0x01010025EA8135EB9A1B40ADB7FAD0C0D2CFBD</vt:lpwstr>
  </property>
</Properties>
</file>