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97937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4980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4586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5252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914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0894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0446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261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8137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347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7200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2150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44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299381" y="1102937"/>
            <a:ext cx="5165890" cy="1338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ZA" sz="3959" b="1" u="sng" dirty="0"/>
              <a:t>EASTERN CAPE</a:t>
            </a:r>
            <a:r>
              <a:rPr lang="en-ZA" sz="5400" b="1" u="sng" dirty="0"/>
              <a:t/>
            </a:r>
            <a:br>
              <a:rPr lang="en-ZA" sz="5400" b="1" u="sng" dirty="0"/>
            </a:br>
            <a:r>
              <a:rPr lang="en-ZA" sz="3240" b="1" dirty="0"/>
              <a:t>DEPARTMENT OF EDUCATION</a:t>
            </a:r>
            <a:br>
              <a:rPr lang="en-ZA" sz="3240" b="1" dirty="0"/>
            </a:br>
            <a:r>
              <a:rPr lang="en-ZA" sz="3240" b="1" dirty="0"/>
              <a:t/>
            </a:r>
            <a:br>
              <a:rPr lang="en-ZA" sz="3240" b="1" dirty="0"/>
            </a:br>
            <a:endParaRPr sz="3240" b="1"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1743958"/>
            <a:ext cx="9144000" cy="4939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ZA" sz="2220" b="1" dirty="0"/>
              <a:t>ISIXHOSA ULWIMI LWASEKHAYA</a:t>
            </a:r>
            <a:endParaRPr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ZA" sz="2220" dirty="0"/>
              <a:t>UKUCAZULULWA NOKUHLOLWA KWESIBHENGEZO NTENGISO NEKHATHUNI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ZA" sz="2220" dirty="0"/>
              <a:t>ISIBHENGEZO NTENGISO (UMBUZO 3)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None/>
            </a:pPr>
            <a:r>
              <a:rPr lang="en-ZA" sz="2405" dirty="0" err="1"/>
              <a:t>Injongo</a:t>
            </a:r>
            <a:r>
              <a:rPr lang="en-ZA" sz="2405" dirty="0"/>
              <a:t> </a:t>
            </a:r>
            <a:r>
              <a:rPr lang="en-ZA" sz="2405" dirty="0" err="1"/>
              <a:t>yokuyila</a:t>
            </a:r>
            <a:r>
              <a:rPr lang="en-ZA" sz="2405" dirty="0"/>
              <a:t> </a:t>
            </a:r>
            <a:r>
              <a:rPr lang="en-ZA" sz="2405" dirty="0" err="1"/>
              <a:t>isibhengezo</a:t>
            </a:r>
            <a:r>
              <a:rPr lang="en-ZA" sz="2405" dirty="0"/>
              <a:t> </a:t>
            </a:r>
            <a:r>
              <a:rPr lang="en-ZA" sz="2405" dirty="0" err="1"/>
              <a:t>ntengiso</a:t>
            </a:r>
            <a:r>
              <a:rPr lang="en-ZA" sz="2405" dirty="0"/>
              <a:t> </a:t>
            </a:r>
            <a:r>
              <a:rPr lang="en-ZA" sz="2405" dirty="0" err="1"/>
              <a:t>kukulobela</a:t>
            </a:r>
            <a:r>
              <a:rPr lang="en-ZA" sz="2405" dirty="0"/>
              <a:t>, </a:t>
            </a:r>
            <a:r>
              <a:rPr lang="en-ZA" sz="2405" dirty="0" err="1"/>
              <a:t>ukukhumbuza</a:t>
            </a:r>
            <a:r>
              <a:rPr lang="en-ZA" sz="2405" dirty="0"/>
              <a:t> </a:t>
            </a:r>
            <a:r>
              <a:rPr lang="en-ZA" sz="2405" dirty="0" err="1"/>
              <a:t>nokwazisa</a:t>
            </a:r>
            <a:r>
              <a:rPr lang="en-ZA" sz="2405" dirty="0"/>
              <a:t> </a:t>
            </a:r>
            <a:r>
              <a:rPr lang="en-ZA" sz="2405" dirty="0" err="1"/>
              <a:t>umthengi</a:t>
            </a:r>
            <a:r>
              <a:rPr lang="en-ZA" sz="2405" dirty="0"/>
              <a:t> </a:t>
            </a:r>
            <a:r>
              <a:rPr lang="en-ZA" sz="2405" dirty="0" err="1"/>
              <a:t>kulo</a:t>
            </a:r>
            <a:r>
              <a:rPr lang="en-ZA" sz="2405" dirty="0"/>
              <a:t> </a:t>
            </a:r>
            <a:r>
              <a:rPr lang="en-ZA" sz="2405" dirty="0" err="1"/>
              <a:t>nto</a:t>
            </a:r>
            <a:r>
              <a:rPr lang="en-ZA" sz="2405" dirty="0"/>
              <a:t> </a:t>
            </a:r>
            <a:r>
              <a:rPr lang="en-ZA" sz="2405" dirty="0" err="1"/>
              <a:t>ithengiswa</a:t>
            </a:r>
            <a:r>
              <a:rPr lang="en-ZA" sz="2405" dirty="0"/>
              <a:t> </a:t>
            </a:r>
            <a:r>
              <a:rPr lang="en-ZA" sz="2405" dirty="0" err="1"/>
              <a:t>yinkampani</a:t>
            </a:r>
            <a:r>
              <a:rPr lang="en-ZA" sz="2405" dirty="0"/>
              <a:t> </a:t>
            </a:r>
            <a:r>
              <a:rPr lang="en-ZA" sz="2405" dirty="0" err="1"/>
              <a:t>okanye</a:t>
            </a:r>
            <a:r>
              <a:rPr lang="en-ZA" sz="2405" dirty="0"/>
              <a:t> </a:t>
            </a:r>
            <a:r>
              <a:rPr lang="en-ZA" sz="2405" dirty="0" err="1"/>
              <a:t>ishishini</a:t>
            </a:r>
            <a:r>
              <a:rPr lang="en-ZA" sz="2405" dirty="0"/>
              <a:t>.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None/>
            </a:pPr>
            <a:r>
              <a:rPr lang="en-ZA" sz="2405" dirty="0" err="1"/>
              <a:t>Xa</a:t>
            </a:r>
            <a:r>
              <a:rPr lang="en-ZA" sz="2405" dirty="0"/>
              <a:t> </a:t>
            </a:r>
            <a:r>
              <a:rPr lang="en-ZA" sz="2405" dirty="0" err="1"/>
              <a:t>kucazululwa</a:t>
            </a:r>
            <a:r>
              <a:rPr lang="en-ZA" sz="2405" dirty="0"/>
              <a:t> </a:t>
            </a:r>
            <a:r>
              <a:rPr lang="en-ZA" sz="2405" dirty="0" err="1"/>
              <a:t>isibhengezo</a:t>
            </a:r>
            <a:r>
              <a:rPr lang="en-ZA" sz="2405" dirty="0"/>
              <a:t> </a:t>
            </a:r>
            <a:r>
              <a:rPr lang="en-ZA" sz="2405" dirty="0" err="1"/>
              <a:t>ntengiso</a:t>
            </a:r>
            <a:r>
              <a:rPr lang="en-ZA" sz="2405" dirty="0"/>
              <a:t> </a:t>
            </a:r>
            <a:r>
              <a:rPr lang="en-ZA" sz="2405" dirty="0" err="1"/>
              <a:t>kufanele</a:t>
            </a:r>
            <a:r>
              <a:rPr lang="en-ZA" sz="2405" dirty="0"/>
              <a:t> </a:t>
            </a:r>
            <a:r>
              <a:rPr lang="en-ZA" sz="2405" dirty="0" err="1"/>
              <a:t>kuqwalaselwe</a:t>
            </a:r>
            <a:r>
              <a:rPr lang="en-ZA" sz="2405" dirty="0"/>
              <a:t> </a:t>
            </a:r>
            <a:r>
              <a:rPr lang="en-ZA" sz="2405" dirty="0" err="1"/>
              <a:t>oku</a:t>
            </a:r>
            <a:r>
              <a:rPr lang="en-ZA" sz="2405" dirty="0"/>
              <a:t> </a:t>
            </a:r>
            <a:r>
              <a:rPr lang="en-ZA" sz="2405" dirty="0" err="1"/>
              <a:t>kulandelayo</a:t>
            </a:r>
            <a:r>
              <a:rPr lang="en-ZA" sz="2405" dirty="0"/>
              <a:t>: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Char char="▪"/>
            </a:pPr>
            <a:r>
              <a:rPr lang="en-ZA" sz="2405" dirty="0" err="1"/>
              <a:t>Igama</a:t>
            </a:r>
            <a:r>
              <a:rPr lang="en-ZA" sz="2405" dirty="0"/>
              <a:t> </a:t>
            </a:r>
            <a:r>
              <a:rPr lang="en-ZA" sz="2405" dirty="0" err="1"/>
              <a:t>lemveliso</a:t>
            </a:r>
            <a:r>
              <a:rPr lang="en-ZA" sz="2405" dirty="0"/>
              <a:t> </a:t>
            </a:r>
            <a:r>
              <a:rPr lang="en-ZA" sz="2405" dirty="0" err="1"/>
              <a:t>ethengiswayo</a:t>
            </a:r>
            <a:endParaRPr sz="2405"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Char char="▪"/>
            </a:pPr>
            <a:r>
              <a:rPr lang="en-ZA" sz="2405" dirty="0" err="1"/>
              <a:t>Udidi</a:t>
            </a:r>
            <a:r>
              <a:rPr lang="en-ZA" sz="2405" dirty="0"/>
              <a:t> </a:t>
            </a:r>
            <a:r>
              <a:rPr lang="en-ZA" sz="2405" dirty="0" err="1"/>
              <a:t>lwabantu</a:t>
            </a:r>
            <a:r>
              <a:rPr lang="en-ZA" sz="2405" dirty="0"/>
              <a:t> </a:t>
            </a:r>
            <a:r>
              <a:rPr lang="en-ZA" sz="2405" dirty="0" err="1"/>
              <a:t>esijoliswe</a:t>
            </a:r>
            <a:r>
              <a:rPr lang="en-ZA" sz="2405" dirty="0"/>
              <a:t> </a:t>
            </a:r>
            <a:r>
              <a:rPr lang="en-ZA" sz="2405" dirty="0" err="1"/>
              <a:t>kubo</a:t>
            </a:r>
            <a:r>
              <a:rPr lang="en-ZA" sz="2405" dirty="0"/>
              <a:t> </a:t>
            </a:r>
            <a:r>
              <a:rPr lang="en-ZA" sz="2405" dirty="0" err="1"/>
              <a:t>isibhengezo</a:t>
            </a:r>
            <a:r>
              <a:rPr lang="en-ZA" sz="2405" dirty="0"/>
              <a:t> </a:t>
            </a:r>
            <a:r>
              <a:rPr lang="en-ZA" sz="2405" dirty="0" err="1"/>
              <a:t>ntengiso</a:t>
            </a:r>
            <a:endParaRPr sz="2405"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Char char="▪"/>
            </a:pPr>
            <a:r>
              <a:rPr lang="en-ZA" sz="2405" dirty="0" err="1"/>
              <a:t>Ubugcisa</a:t>
            </a:r>
            <a:r>
              <a:rPr lang="en-ZA" sz="2405" dirty="0"/>
              <a:t> </a:t>
            </a:r>
            <a:r>
              <a:rPr lang="en-ZA" sz="2405" dirty="0" err="1"/>
              <a:t>obusetyenzisiweyo</a:t>
            </a:r>
            <a:r>
              <a:rPr lang="en-ZA" sz="2405" dirty="0"/>
              <a:t> </a:t>
            </a:r>
            <a:r>
              <a:rPr lang="en-ZA" sz="2405" dirty="0" err="1"/>
              <a:t>bokuloba</a:t>
            </a:r>
            <a:r>
              <a:rPr lang="en-ZA" sz="2405" dirty="0"/>
              <a:t>/ </a:t>
            </a:r>
            <a:r>
              <a:rPr lang="en-ZA" sz="2405" dirty="0" err="1"/>
              <a:t>ukucenga</a:t>
            </a:r>
            <a:r>
              <a:rPr lang="en-ZA" sz="2405" dirty="0"/>
              <a:t> </a:t>
            </a:r>
            <a:r>
              <a:rPr lang="en-ZA" sz="2405" dirty="0" err="1"/>
              <a:t>umthengi</a:t>
            </a:r>
            <a:r>
              <a:rPr lang="en-ZA" sz="2405" dirty="0"/>
              <a:t> 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Char char="▪"/>
            </a:pPr>
            <a:r>
              <a:rPr lang="en-ZA" sz="2405" dirty="0" err="1"/>
              <a:t>Islogani</a:t>
            </a:r>
            <a:endParaRPr sz="2405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ctrTitle"/>
          </p:nvPr>
        </p:nvSpPr>
        <p:spPr>
          <a:xfrm>
            <a:off x="498764" y="789856"/>
            <a:ext cx="10169236" cy="4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Calibri"/>
              <a:buNone/>
            </a:pPr>
            <a:r>
              <a:rPr lang="en-ZA" sz="2520"/>
              <a:t>Ikhathuni isaqhutywa…</a:t>
            </a:r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subTitle" idx="1"/>
          </p:nvPr>
        </p:nvSpPr>
        <p:spPr>
          <a:xfrm>
            <a:off x="1524000" y="1427018"/>
            <a:ext cx="9144000" cy="464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ZA" sz="3200"/>
              <a:t>Imizekelo yeekhathuni ezithatyathwe kumaphepha eemviwo eminyaka edlulileyo: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142" name="Google Shape;14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0400" y="2355272"/>
            <a:ext cx="5791200" cy="39068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367146" y="230908"/>
            <a:ext cx="10515600" cy="48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ZA" sz="2800"/>
              <a:t>Ikhathuni isaqhutywa…</a:t>
            </a:r>
            <a:endParaRPr/>
          </a:p>
        </p:txBody>
      </p:sp>
      <p:pic>
        <p:nvPicPr>
          <p:cNvPr id="148" name="Google Shape;148;p2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866087" y="858838"/>
            <a:ext cx="8459825" cy="531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>
            <a:spLocks noGrp="1"/>
          </p:cNvSpPr>
          <p:nvPr>
            <p:ph type="ctrTitle"/>
          </p:nvPr>
        </p:nvSpPr>
        <p:spPr>
          <a:xfrm>
            <a:off x="332510" y="845273"/>
            <a:ext cx="9989127" cy="47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ZA" sz="2800"/>
              <a:t>Ikhathuni isaqhutywa…</a:t>
            </a:r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subTitle" idx="1"/>
          </p:nvPr>
        </p:nvSpPr>
        <p:spPr>
          <a:xfrm>
            <a:off x="1524000" y="1579418"/>
            <a:ext cx="9144000" cy="4253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155" name="Google Shape;155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3937" y="1579417"/>
            <a:ext cx="10144125" cy="4449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ctrTitle"/>
          </p:nvPr>
        </p:nvSpPr>
        <p:spPr>
          <a:xfrm>
            <a:off x="512618" y="1122363"/>
            <a:ext cx="10155382" cy="623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ZA" sz="3200"/>
              <a:t>IMIZEKELO YEMIBUZO ELINDELEKILEYO </a:t>
            </a:r>
            <a:br>
              <a:rPr lang="en-ZA" sz="3200"/>
            </a:br>
            <a:r>
              <a:rPr lang="en-ZA" sz="3200"/>
              <a:t>(AMANQAKU:10)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subTitle" idx="1"/>
          </p:nvPr>
        </p:nvSpPr>
        <p:spPr>
          <a:xfrm>
            <a:off x="692727" y="1745673"/>
            <a:ext cx="9975273" cy="428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Babonakala bephi aba bantu bakule khathuni? Xhasa impendulo yakho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Isityhilela ntoni ingcinga/ amazwi/ inkangeleko yomlinganiswa ngaye?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Chaza/ thelekisa umahluko kwinkangeleko/ isenzo/ isinxibo…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Ngqina ukuba…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Nika umsebenzi weempawu zobhalo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Khetha impendulo echanekileyo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Nika iingcebiso ngendlela esemthethweni…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Nika intsingiselo evezwa…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ZA"/>
              <a:t>Mfundiso ni/ ngowuphi umyalezo odluliswa ngumzobi wale khathuni?</a:t>
            </a:r>
            <a:endParaRPr/>
          </a:p>
          <a:p>
            <a:pPr marL="342900" lvl="0" indent="-190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190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297873" y="365125"/>
            <a:ext cx="10515600" cy="38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0"/>
              <a:buFont typeface="Calibri"/>
              <a:buNone/>
            </a:pPr>
            <a:r>
              <a:rPr lang="en-ZA" sz="2430"/>
              <a:t>Isibhengezo sisaqhutywa</a:t>
            </a:r>
            <a:r>
              <a:rPr lang="en-ZA" sz="3959"/>
              <a:t>…</a:t>
            </a:r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533400" y="900545"/>
            <a:ext cx="10515600" cy="5428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6413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59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Noto Sans Symbols"/>
              <a:buChar char="▪"/>
            </a:pPr>
            <a:r>
              <a:rPr lang="en-ZA" sz="3237"/>
              <a:t>Umyalezo waso</a:t>
            </a:r>
            <a:endParaRPr sz="3237"/>
          </a:p>
          <a:p>
            <a:pPr marL="228600" lvl="0" indent="-6413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59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ZA" sz="2960"/>
              <a:t>Isibhengezo ntengiso senzelwe ukuba: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Noto Sans Symbols"/>
              <a:buChar char="▪"/>
            </a:pPr>
            <a:r>
              <a:rPr lang="en-ZA" sz="2960"/>
              <a:t>Sithathelwe ingqalelo - imifanekiso, islogani, isihloko</a:t>
            </a:r>
            <a:endParaRPr sz="296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Noto Sans Symbols"/>
              <a:buChar char="▪"/>
            </a:pPr>
            <a:r>
              <a:rPr lang="en-ZA" sz="2960"/>
              <a:t>Sitsale umdla - ukusetyenziswa koonobumba abakhulu, uburharha ngamagama nangemifanekiso, imibuzo okanye imibuzo buciko.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Noto Sans Symbols"/>
              <a:buChar char="▪"/>
            </a:pPr>
            <a:r>
              <a:rPr lang="en-ZA" sz="2960"/>
              <a:t>Senze ulangazelelo - amagama akwenza ucinge ukuba ubomi bakho buya kuphucuka/ uya kukhuseleka/ awunakuphila ngaphandle kwale ntengiso</a:t>
            </a:r>
            <a:endParaRPr sz="296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Noto Sans Symbols"/>
              <a:buChar char="▪"/>
            </a:pPr>
            <a:r>
              <a:rPr lang="en-ZA" sz="2960"/>
              <a:t>Umntu enze/ athenge imveliso – ngokubayalela, ngokwenza ngobungxamo, ngumenza acinge ukuba sisisulu</a:t>
            </a:r>
            <a:endParaRPr sz="2960"/>
          </a:p>
          <a:p>
            <a:pPr marL="228600" lvl="0" indent="-6413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200891" y="365125"/>
            <a:ext cx="10515600" cy="315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ZA" sz="2400"/>
              <a:t>Isibhengezo ntengiso sisaqhutywa…</a:t>
            </a:r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838200" y="886691"/>
            <a:ext cx="10515600" cy="5290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ZA" sz="2590"/>
              <a:t>Ukusetyenziswa kobugcisa obucengayo: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▪"/>
            </a:pPr>
            <a:r>
              <a:rPr lang="en-ZA" sz="2775"/>
              <a:t>Islogani - libinzana elifutshane elinomtsalane elakha umfanekiso-ngqondweni, sinyanisekile, siveza ukuzimisela kwenkampani (ingaba ingakwenza inkampani oko ikuthembisayo?)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▪"/>
            </a:pPr>
            <a:r>
              <a:rPr lang="en-ZA" sz="2775"/>
              <a:t>Imifanekiso – imifanekiso yabantu abaziwayo, ababukekayo. Umfanekiso wale nto ithengiswayo owenza ukuba uyirhalele</a:t>
            </a:r>
            <a:endParaRPr sz="2775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▪"/>
            </a:pPr>
            <a:r>
              <a:rPr lang="en-ZA" sz="2775"/>
              <a:t>Isigama esilobayo – Ukwehla kwamaxabiso, fumana izinto ezimbini ngexabiso lento enye, ukubhatala ngezavenge, ukufana wedwa</a:t>
            </a:r>
            <a:endParaRPr sz="2775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▪"/>
            </a:pPr>
            <a:r>
              <a:rPr lang="en-ZA" sz="2775"/>
              <a:t>Ulwimi – Oluchukumisayo, olucengayo, oluqhathayo</a:t>
            </a:r>
            <a:endParaRPr sz="2775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▪"/>
            </a:pPr>
            <a:r>
              <a:rPr lang="en-ZA" sz="2775"/>
              <a:t>Iindidi zeefonti – ukuqapheleka nokwenza umtsalane</a:t>
            </a:r>
            <a:endParaRPr sz="2775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▪"/>
            </a:pPr>
            <a:r>
              <a:rPr lang="en-ZA" sz="2775"/>
              <a:t>Uthelekiso – imifanekiso eveza phambi kokuyisebenzisa nasemva kokuyisebenzisa</a:t>
            </a:r>
            <a:endParaRPr sz="2775"/>
          </a:p>
          <a:p>
            <a:pPr marL="228600" lvl="0" indent="-6413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590"/>
          </a:p>
          <a:p>
            <a:pPr marL="228600" lvl="0" indent="-6413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590"/>
          </a:p>
          <a:p>
            <a:pPr marL="228600" lvl="0" indent="-6413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59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228600" y="365127"/>
            <a:ext cx="10515600" cy="48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ZA" sz="2800"/>
              <a:t>Isibhengezo ntengiso sisaqhutywa…</a:t>
            </a:r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838200" y="1108364"/>
            <a:ext cx="10515600" cy="506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ZA" sz="3200"/>
              <a:t>Imizekelo yezibhengezo ntengiso ezithatyathwe kumaphepha eemviwo eminyaka edlulileyo: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104" name="Google Shape;10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52587" y="2036617"/>
            <a:ext cx="8886825" cy="426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11727" y="365126"/>
            <a:ext cx="10515600" cy="31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ZA" sz="3959"/>
              <a:t>I</a:t>
            </a:r>
            <a:r>
              <a:rPr lang="en-ZA" sz="2790"/>
              <a:t>sibhengezo ntengiso sisaqhutywa…</a:t>
            </a:r>
            <a:endParaRPr/>
          </a:p>
        </p:txBody>
      </p:sp>
      <p:pic>
        <p:nvPicPr>
          <p:cNvPr id="110" name="Google Shape;110;p1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773382" y="1011238"/>
            <a:ext cx="7994073" cy="516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ctrTitle"/>
          </p:nvPr>
        </p:nvSpPr>
        <p:spPr>
          <a:xfrm>
            <a:off x="332509" y="748290"/>
            <a:ext cx="9144000" cy="47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ZA" sz="2800"/>
              <a:t>Isibhengezo ntengiso sisaqhutywa…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subTitle" idx="1"/>
          </p:nvPr>
        </p:nvSpPr>
        <p:spPr>
          <a:xfrm>
            <a:off x="1524000" y="1842654"/>
            <a:ext cx="9144000" cy="4364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33712" y="2008909"/>
            <a:ext cx="5944033" cy="42061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ZA" sz="3600"/>
              <a:t>Imizekelo yemibuzo elindelekileyo   (Amanqaku :10):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838200" y="1399310"/>
            <a:ext cx="10515600" cy="4558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Xela igama lemveliso/ inkonzo ethengiswayo</a:t>
            </a:r>
            <a:endParaRPr sz="25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Xela igama lomzi-mveliso othengisa le mveliso/ nkonzo</a:t>
            </a:r>
            <a:endParaRPr sz="25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Ijoliswe koobani intengiso?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Chonga islogani sale ntengiso/ Yila islogani sale ntengiso</a:t>
            </a:r>
            <a:endParaRPr sz="25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Kutheni umbhalo ubhalwe ngqindilili/ ngokungaqhelekanga?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Nika ingcinga edluliswa ligama/ umntu</a:t>
            </a:r>
            <a:endParaRPr sz="25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Kubethelela ngcinga ni ukusetyenziswa/ ukuphinda-phindwa kwegama?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Ingaba uyangqinelana?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Nika isizathu sokusetyenziswa komfanekiso…</a:t>
            </a:r>
            <a:endParaRPr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Sebenzisa igama linike intsingiselo eyahlukileyo</a:t>
            </a:r>
            <a:endParaRPr sz="25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ZA" sz="2500"/>
              <a:t>Ingaba uphumelele umyili wale ntengiso ekudluliseni umyalezo wakhe?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</a:pPr>
            <a:endParaRPr sz="17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ZA"/>
              <a:t>IKHATHUNI (UMBUZO 4)</a:t>
            </a:r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838200" y="1399309"/>
            <a:ext cx="10515600" cy="5237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ZA" sz="2590"/>
              <a:t>Ikhathuni ikwenza ucinge nzulu, ikutsalela kuluvo oluthile</a:t>
            </a:r>
            <a:endParaRPr sz="259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ZA" sz="2590"/>
              <a:t>Kusenokusetyenziswa isakhelo/ ibhokisi enye, kungenjalo zibe mbini nangaphezulu</a:t>
            </a:r>
            <a:endParaRPr sz="259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ZA" sz="2590"/>
              <a:t>Abalinganiswa basenokuchazwa kungenjalo kunonjolwe iintetho/iingcinga  zabo</a:t>
            </a:r>
            <a:endParaRPr sz="259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30"/>
              <a:buNone/>
            </a:pPr>
            <a:r>
              <a:rPr lang="en-ZA" sz="3330"/>
              <a:t>Naku omawukuqaphele xa uhlalutya ikhathuni (Umfundi makabaze amehlo):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▪"/>
            </a:pPr>
            <a:r>
              <a:rPr lang="en-ZA" sz="2590"/>
              <a:t>Imizobo yabalinganiswa – isinxibo, inkangeleko yobuso, indlela abahleli/ abemi ngayo, 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▪"/>
            </a:pPr>
            <a:r>
              <a:rPr lang="en-ZA" sz="2590"/>
              <a:t>Iintetho zabalinganiswa – okuvezwa ziintetho</a:t>
            </a:r>
            <a:endParaRPr sz="259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▪"/>
            </a:pPr>
            <a:r>
              <a:rPr lang="en-ZA" sz="2590"/>
              <a:t>Iingcinga zabalinganiswa – okuvezwa ziingcinga</a:t>
            </a:r>
            <a:endParaRPr sz="259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▪"/>
            </a:pPr>
            <a:r>
              <a:rPr lang="en-ZA" sz="2590"/>
              <a:t>Ulwimi olusetyenziswayo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ctrTitle"/>
          </p:nvPr>
        </p:nvSpPr>
        <p:spPr>
          <a:xfrm>
            <a:off x="277091" y="928255"/>
            <a:ext cx="10390909" cy="477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ZA" sz="2800"/>
              <a:t>Ikhathuni isaqhutywa…</a:t>
            </a:r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ubTitle" idx="1"/>
          </p:nvPr>
        </p:nvSpPr>
        <p:spPr>
          <a:xfrm>
            <a:off x="831273" y="1884218"/>
            <a:ext cx="9836727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Yahluka njani intetho kwiingcinga?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Ubaxo – ubungqina bobaxo</a:t>
            </a:r>
            <a:endParaRPr sz="32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Isigqebelo – isiphumo  ebesingalindelekanga</a:t>
            </a:r>
            <a:endParaRPr sz="32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Umelo – inkangeleko emele okuthile</a:t>
            </a:r>
            <a:endParaRPr sz="32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Umyalezo womzobi wekhathuni</a:t>
            </a:r>
            <a:endParaRPr sz="32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Indawo abakuyo abalinganiswa – ubungqina boko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Amaxesha onyaka – aveza ukuguquka kwezinto</a:t>
            </a:r>
            <a:endParaRPr sz="32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ZA" sz="3200"/>
              <a:t>Iimpawu zobhalo – imisebenzi yazo</a:t>
            </a:r>
            <a:endParaRPr sz="3200"/>
          </a:p>
          <a:p>
            <a:pPr marL="342900" lvl="0" indent="-1397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491</Words>
  <Application>Microsoft Office PowerPoint</Application>
  <PresentationFormat>Widescreen</PresentationFormat>
  <Paragraphs>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Noto Sans Symbols</vt:lpstr>
      <vt:lpstr>Office Theme</vt:lpstr>
      <vt:lpstr>EASTERN CAPE DEPARTMENT OF EDUCATION  </vt:lpstr>
      <vt:lpstr>Isibhengezo sisaqhutywa…</vt:lpstr>
      <vt:lpstr>Isibhengezo ntengiso sisaqhutywa…</vt:lpstr>
      <vt:lpstr>Isibhengezo ntengiso sisaqhutywa…</vt:lpstr>
      <vt:lpstr>Isibhengezo ntengiso sisaqhutywa…</vt:lpstr>
      <vt:lpstr>Isibhengezo ntengiso sisaqhutywa…</vt:lpstr>
      <vt:lpstr>Imizekelo yemibuzo elindelekileyo   (Amanqaku :10):</vt:lpstr>
      <vt:lpstr>IKHATHUNI (UMBUZO 4)</vt:lpstr>
      <vt:lpstr>Ikhathuni isaqhutywa…</vt:lpstr>
      <vt:lpstr>Ikhathuni isaqhutywa…</vt:lpstr>
      <vt:lpstr>Ikhathuni isaqhutywa…</vt:lpstr>
      <vt:lpstr>Ikhathuni isaqhutywa…</vt:lpstr>
      <vt:lpstr>IMIZEKELO YEMIBUZO ELINDELEKILEYO  (AMANQAKU:10)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CAPE DEPARTMENT OF EDUCATION</dc:title>
  <dc:creator>Mkhutshulwa NT</dc:creator>
  <cp:lastModifiedBy>V.Westphal</cp:lastModifiedBy>
  <cp:revision>3</cp:revision>
  <dcterms:modified xsi:type="dcterms:W3CDTF">2020-05-07T07:53:08Z</dcterms:modified>
</cp:coreProperties>
</file>