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362" r:id="rId4"/>
    <p:sldId id="363" r:id="rId5"/>
    <p:sldId id="364" r:id="rId6"/>
    <p:sldId id="361" r:id="rId7"/>
    <p:sldId id="365" r:id="rId8"/>
    <p:sldId id="366" r:id="rId9"/>
    <p:sldId id="367" r:id="rId10"/>
    <p:sldId id="368" r:id="rId11"/>
    <p:sldId id="369" r:id="rId12"/>
    <p:sldId id="372" r:id="rId13"/>
    <p:sldId id="373" r:id="rId14"/>
    <p:sldId id="370" r:id="rId15"/>
    <p:sldId id="371" r:id="rId16"/>
    <p:sldId id="354" r:id="rId17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8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13632-AACD-4B43-A3A4-B4AE577622EC}" type="datetimeFigureOut">
              <a:rPr lang="en-ZA" smtClean="0"/>
              <a:pPr/>
              <a:t>2020/07/05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E180E-7594-463F-9CE0-98768EF142C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24033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DE180E-7594-463F-9CE0-98768EF142C1}" type="slidenum">
              <a:rPr lang="en-ZA" smtClean="0"/>
              <a:pPr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40164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DE180E-7594-463F-9CE0-98768EF142C1}" type="slidenum">
              <a:rPr lang="en-ZA" smtClean="0"/>
              <a:pPr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2551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DE180E-7594-463F-9CE0-98768EF142C1}" type="slidenum">
              <a:rPr lang="en-ZA" smtClean="0"/>
              <a:pPr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28528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5442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pPr/>
              <a:t>2020/07/05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5924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pPr/>
              <a:t>2020/07/05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0363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875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6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616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00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719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987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119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28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14401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7444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746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5647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5"/>
            <a:ext cx="8229601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1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1F54F946-1720-4294-B759-AF164698A9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778E24CF-8FA8-4EDD-A845-65C55CE48E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4B927318-B86F-4979-AAFB-67999D5F8D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850A3-D4BB-44E2-8247-9517871AC86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771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707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3514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4637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pPr/>
              <a:t>2020/07/05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74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pPr/>
              <a:t>2020/07/05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2492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pPr/>
              <a:t>2020/07/05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503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pPr/>
              <a:t>2020/07/05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1527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91D56-F3D6-4C57-902C-021CF4EA8EF7}" type="datetimeFigureOut">
              <a:rPr lang="en-ZA" smtClean="0"/>
              <a:pPr/>
              <a:t>2020/07/05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0AE55-7E06-4976-960B-3D98813CB3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10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848AC-F694-4284-AE06-FE91A1B12C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9B1D8-9CE5-4B42-8A02-F657AF114B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66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1.xml"/><Relationship Id="rId5" Type="http://schemas.openxmlformats.org/officeDocument/2006/relationships/image" Target="../media/image7.jp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2.xml"/><Relationship Id="rId5" Type="http://schemas.openxmlformats.org/officeDocument/2006/relationships/image" Target="../media/image8.jp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362200"/>
            <a:ext cx="8496944" cy="1752600"/>
          </a:xfrm>
        </p:spPr>
        <p:txBody>
          <a:bodyPr>
            <a:noAutofit/>
          </a:bodyPr>
          <a:lstStyle/>
          <a:p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b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Grade 10(CAPS)</a:t>
            </a:r>
            <a:b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Plate Tectonics</a:t>
            </a:r>
            <a:b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Z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644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Earthquakes and Volcanoes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295399"/>
            <a:ext cx="8064896" cy="4648201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en-ZA" sz="1800" b="1" dirty="0">
              <a:cs typeface="Arial" panose="020B0604020202020204" pitchFamily="34" charset="0"/>
            </a:endParaRPr>
          </a:p>
          <a:p>
            <a:r>
              <a:rPr lang="en-ZA" dirty="0"/>
              <a:t>An earthquake refers to an </a:t>
            </a:r>
            <a:r>
              <a:rPr lang="en-ZA" b="1" dirty="0"/>
              <a:t>intense trembling</a:t>
            </a:r>
            <a:r>
              <a:rPr lang="en-ZA" dirty="0"/>
              <a:t> of the earth’s crust caused by vibrations.</a:t>
            </a:r>
          </a:p>
          <a:p>
            <a:r>
              <a:rPr lang="en-ZA" dirty="0"/>
              <a:t>Volcanism refers to the movement of molten material from one part of the crust to another. </a:t>
            </a:r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556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Earthquakes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8CFECA-C568-47FF-AFB4-E2207DCCD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25" y="1600200"/>
            <a:ext cx="6667500" cy="3571875"/>
          </a:xfrm>
        </p:spPr>
      </p:pic>
    </p:spTree>
    <p:extLst>
      <p:ext uri="{BB962C8B-B14F-4D97-AF65-F5344CB8AC3E}">
        <p14:creationId xmlns:p14="http://schemas.microsoft.com/office/powerpoint/2010/main" val="1890732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Volcanoes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C448917-BF7A-4023-B1A9-0E580E629B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1"/>
            <a:ext cx="6034617" cy="4191000"/>
          </a:xfrm>
        </p:spPr>
      </p:pic>
    </p:spTree>
    <p:extLst>
      <p:ext uri="{BB962C8B-B14F-4D97-AF65-F5344CB8AC3E}">
        <p14:creationId xmlns:p14="http://schemas.microsoft.com/office/powerpoint/2010/main" val="4085404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1A3FD-E764-4388-A342-A68089455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Causes of earthquakes and Volcanoes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EFCCD-A02D-48D7-A627-B78EE133650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ZA" sz="3200" dirty="0"/>
              <a:t>Nuclear explosions </a:t>
            </a:r>
          </a:p>
          <a:p>
            <a:pPr lvl="0"/>
            <a:r>
              <a:rPr lang="en-ZA" sz="3200" dirty="0"/>
              <a:t>Impact of meteors</a:t>
            </a:r>
          </a:p>
          <a:p>
            <a:pPr lvl="0"/>
            <a:r>
              <a:rPr lang="en-ZA" sz="3200" dirty="0"/>
              <a:t>Faulting, folding</a:t>
            </a:r>
          </a:p>
          <a:p>
            <a:pPr lvl="0"/>
            <a:r>
              <a:rPr lang="en-ZA" sz="3200" dirty="0"/>
              <a:t>Landslide</a:t>
            </a:r>
          </a:p>
          <a:p>
            <a:pPr lvl="0"/>
            <a:r>
              <a:rPr lang="en-ZA" sz="3200" dirty="0"/>
              <a:t>Mine blasts</a:t>
            </a:r>
          </a:p>
          <a:p>
            <a:endParaRPr lang="en-Z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85231-DA23-432D-99FF-BB3193CEF4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ZA" dirty="0"/>
              <a:t>Volcanoes occur when magma comes out on to Earth’s surface a </a:t>
            </a:r>
            <a:r>
              <a:rPr lang="en-ZA" b="1" dirty="0"/>
              <a:t>lava</a:t>
            </a:r>
            <a:r>
              <a:rPr lang="en-ZA" dirty="0"/>
              <a:t>. This is known as </a:t>
            </a:r>
            <a:r>
              <a:rPr lang="en-ZA" b="1" dirty="0"/>
              <a:t>extrusive</a:t>
            </a:r>
            <a:r>
              <a:rPr lang="en-ZA" dirty="0"/>
              <a:t> </a:t>
            </a:r>
            <a:r>
              <a:rPr lang="en-ZA" b="1" dirty="0"/>
              <a:t>volcanism</a:t>
            </a:r>
            <a:r>
              <a:rPr lang="en-ZA" dirty="0"/>
              <a:t>. </a:t>
            </a:r>
          </a:p>
          <a:p>
            <a:r>
              <a:rPr lang="en-ZA" dirty="0"/>
              <a:t>Most volcanoes occur on the tectonic plate boundaries, at the subduction zone where one plate is sliding beneath another plate.</a:t>
            </a:r>
          </a:p>
        </p:txBody>
      </p:sp>
    </p:spTree>
    <p:extLst>
      <p:ext uri="{BB962C8B-B14F-4D97-AF65-F5344CB8AC3E}">
        <p14:creationId xmlns:p14="http://schemas.microsoft.com/office/powerpoint/2010/main" val="6431737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1A3FD-E764-4388-A342-A68089455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000" dirty="0"/>
              <a:t>Impact of Earthquakes and Volcanoes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EFCCD-A02D-48D7-A627-B78EE133650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ZA" sz="3200" dirty="0"/>
              <a:t>Earthquakes can cause building and bridges to collapse. Tsunami can carry boats, cars, people and houses with them. Large areas may be submerged by water.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85231-DA23-432D-99FF-BB3193CEF4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sz="3500" dirty="0"/>
              <a:t>Minerals are found in volcanic rock. e.g. Copper and diamond. Volcanic ash fertilizes the soil. Volcanoes attract tourists.</a:t>
            </a:r>
          </a:p>
          <a:p>
            <a:r>
              <a:rPr lang="en-ZA" sz="3500" dirty="0"/>
              <a:t> Natural hot springs are</a:t>
            </a:r>
          </a:p>
          <a:p>
            <a:r>
              <a:rPr lang="en-ZA" sz="3500" dirty="0"/>
              <a:t>Ash buries buildings and covers fields.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39951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>
            <a:normAutofit/>
          </a:bodyPr>
          <a:lstStyle/>
          <a:p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052736"/>
            <a:ext cx="8064896" cy="5328591"/>
          </a:xfrm>
        </p:spPr>
        <p:txBody>
          <a:bodyPr>
            <a:normAutofit/>
          </a:bodyPr>
          <a:lstStyle/>
          <a:p>
            <a:pPr marL="400050" lvl="1" indent="0">
              <a:lnSpc>
                <a:spcPct val="150000"/>
              </a:lnSpc>
              <a:buNone/>
            </a:pP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514350"/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ZA" sz="4800" b="1" dirty="0">
                <a:latin typeface="Bodoni MT Black" panose="02070A03080606020203" pitchFamily="18" charset="0"/>
                <a:cs typeface="Arial" panose="020B0604020202020204" pitchFamily="34" charset="0"/>
              </a:rPr>
              <a:t>	</a:t>
            </a:r>
            <a:r>
              <a:rPr lang="en-ZA" sz="4800" b="1" dirty="0">
                <a:latin typeface="Arial Black" panose="020B0A04020102020204" pitchFamily="34" charset="0"/>
                <a:cs typeface="Arial" panose="020B0604020202020204" pitchFamily="34" charset="0"/>
              </a:rPr>
              <a:t>THANK YOU</a:t>
            </a:r>
          </a:p>
          <a:p>
            <a:pPr marL="914400" lvl="1" indent="-514350"/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89986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Presentation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052737"/>
            <a:ext cx="8064896" cy="4890864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en-ZA" sz="1800" b="1" dirty="0">
              <a:cs typeface="Arial" panose="020B0604020202020204" pitchFamily="34" charset="0"/>
            </a:endParaRP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3200" dirty="0">
                <a:latin typeface="Arial" panose="020B0604020202020204" pitchFamily="34" charset="0"/>
                <a:cs typeface="Arial" panose="020B0604020202020204" pitchFamily="34" charset="0"/>
              </a:rPr>
              <a:t>Plate tectonics</a:t>
            </a: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3200" dirty="0">
                <a:latin typeface="Arial" panose="020B0604020202020204" pitchFamily="34" charset="0"/>
                <a:cs typeface="Arial" panose="020B0604020202020204" pitchFamily="34" charset="0"/>
              </a:rPr>
              <a:t>Types of Plate boundaries</a:t>
            </a: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3200" dirty="0">
                <a:latin typeface="Arial" panose="020B0604020202020204" pitchFamily="34" charset="0"/>
                <a:cs typeface="Arial" panose="020B0604020202020204" pitchFamily="34" charset="0"/>
              </a:rPr>
              <a:t>Land forms associated with different plate boundaries</a:t>
            </a:r>
          </a:p>
          <a:p>
            <a:pPr marL="914400" lvl="1" indent="-514350"/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741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09599"/>
            <a:ext cx="8229600" cy="5105401"/>
          </a:xfrm>
        </p:spPr>
        <p:txBody>
          <a:bodyPr>
            <a:normAutofit/>
          </a:bodyPr>
          <a:lstStyle/>
          <a:p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295399"/>
            <a:ext cx="8064896" cy="4114801"/>
          </a:xfrm>
        </p:spPr>
        <p:txBody>
          <a:bodyPr>
            <a:normAutofit fontScale="25000" lnSpcReduction="20000"/>
          </a:bodyPr>
          <a:lstStyle/>
          <a:p>
            <a:r>
              <a:rPr lang="en-ZA" sz="12800" b="1" dirty="0"/>
              <a:t>Tectonic plate</a:t>
            </a:r>
            <a:r>
              <a:rPr lang="en-ZA" sz="12800" dirty="0"/>
              <a:t>- a section of the Earth’s crust which can move on the mantle.</a:t>
            </a:r>
          </a:p>
          <a:p>
            <a:r>
              <a:rPr lang="en-ZA" sz="12800" b="1" dirty="0"/>
              <a:t> Divergent boundaries</a:t>
            </a:r>
            <a:r>
              <a:rPr lang="en-ZA" sz="12800" dirty="0"/>
              <a:t>- plates move away from each other. New crust is created from erupting volcanoes at divergent plate boundaries.</a:t>
            </a:r>
          </a:p>
          <a:p>
            <a:r>
              <a:rPr lang="en-ZA" sz="12800" b="1" dirty="0"/>
              <a:t>Convergent boundaries</a:t>
            </a:r>
            <a:r>
              <a:rPr lang="en-ZA" sz="12800" dirty="0"/>
              <a:t>- plates come together. One plate is forced under another into the mantle. The plate melts causing earthquakes and volcanic eruptions.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Z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ZA" sz="4800" b="1" dirty="0">
                <a:latin typeface="Bodoni MT Black" panose="02070A03080606020203" pitchFamily="18" charset="0"/>
                <a:cs typeface="Arial" panose="020B0604020202020204" pitchFamily="34" charset="0"/>
              </a:rPr>
              <a:t>	</a:t>
            </a:r>
            <a:endParaRPr lang="en-ZA" sz="48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914400" lvl="1" indent="-514350"/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6157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98448"/>
            <a:ext cx="8229600" cy="5105401"/>
          </a:xfrm>
        </p:spPr>
        <p:txBody>
          <a:bodyPr>
            <a:normAutofit/>
          </a:bodyPr>
          <a:lstStyle/>
          <a:p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306550"/>
            <a:ext cx="8064896" cy="4114801"/>
          </a:xfrm>
        </p:spPr>
        <p:txBody>
          <a:bodyPr>
            <a:normAutofit fontScale="25000" lnSpcReduction="20000"/>
          </a:bodyPr>
          <a:lstStyle/>
          <a:p>
            <a:endParaRPr lang="en-ZA" dirty="0"/>
          </a:p>
          <a:p>
            <a:r>
              <a:rPr lang="en-ZA" sz="12800" b="1" dirty="0"/>
              <a:t>Transform/transverse/passive boundaries</a:t>
            </a:r>
            <a:r>
              <a:rPr lang="en-ZA" sz="12800" dirty="0"/>
              <a:t>- plates grind past each other and movement is associated with earthquakes. </a:t>
            </a:r>
          </a:p>
          <a:p>
            <a:endParaRPr lang="en-ZA" sz="12800" dirty="0"/>
          </a:p>
          <a:p>
            <a:pPr marL="0" indent="0">
              <a:buNone/>
            </a:pPr>
            <a:endParaRPr lang="en-ZA" sz="12800" dirty="0"/>
          </a:p>
          <a:p>
            <a:r>
              <a:rPr lang="en-ZA" sz="12800" b="1" dirty="0"/>
              <a:t>Plate boundary</a:t>
            </a:r>
            <a:r>
              <a:rPr lang="en-ZA" sz="12800" dirty="0"/>
              <a:t>- the edge of a tectonic plate. Plate tectonics is a theory that suggests the crust of the Earth is divided into 7 giant pieces and 12 small ones called tectonic plates.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ZA" sz="1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ZA" sz="4800" b="1" dirty="0">
                <a:latin typeface="Bodoni MT Black" panose="02070A03080606020203" pitchFamily="18" charset="0"/>
                <a:cs typeface="Arial" panose="020B0604020202020204" pitchFamily="34" charset="0"/>
              </a:rPr>
              <a:t>	</a:t>
            </a:r>
            <a:endParaRPr lang="en-ZA" sz="48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914400" lvl="1" indent="-514350"/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049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828800"/>
          </a:xfrm>
        </p:spPr>
        <p:txBody>
          <a:bodyPr>
            <a:normAutofit/>
          </a:bodyPr>
          <a:lstStyle/>
          <a:p>
            <a:r>
              <a:rPr lang="en-ZA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Plate boundaries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676399"/>
            <a:ext cx="8064896" cy="4267201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en-ZA" sz="18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7 major plate tectonics">
            <a:extLst>
              <a:ext uri="{FF2B5EF4-FFF2-40B4-BE49-F238E27FC236}">
                <a16:creationId xmlns:a16="http://schemas.microsoft.com/office/drawing/2014/main" id="{45C99A8B-997C-4484-9237-48E87BD4169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80" y="1219200"/>
            <a:ext cx="7818240" cy="4724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7 major plate tectonics">
            <a:extLst>
              <a:ext uri="{FF2B5EF4-FFF2-40B4-BE49-F238E27FC236}">
                <a16:creationId xmlns:a16="http://schemas.microsoft.com/office/drawing/2014/main" id="{7426057D-CF6A-4C1F-9308-B621CFBD761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80" y="1219201"/>
            <a:ext cx="7818240" cy="47243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4146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Folding and Faulting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052737"/>
            <a:ext cx="8064896" cy="4890864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en-ZA" sz="1800" b="1" dirty="0">
              <a:cs typeface="Arial" panose="020B0604020202020204" pitchFamily="34" charset="0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ZA" sz="3200" dirty="0"/>
              <a:t>Rocks change shape when they are compressed from the sides. </a:t>
            </a:r>
            <a:r>
              <a:rPr lang="en-ZA" sz="3200" b="1" dirty="0"/>
              <a:t>A fold</a:t>
            </a:r>
            <a:r>
              <a:rPr lang="en-ZA" sz="3200" dirty="0"/>
              <a:t> is a bend in a rock that is caused by compressional forces. </a:t>
            </a:r>
            <a:r>
              <a:rPr lang="en-ZA" sz="3200" b="1" dirty="0"/>
              <a:t>A fault </a:t>
            </a:r>
            <a:r>
              <a:rPr lang="en-ZA" sz="3200" dirty="0"/>
              <a:t>is a break within the crust. Faulting can be caused by forces of compression or tension.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493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Types of Folds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295399"/>
            <a:ext cx="8064896" cy="4648201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en-ZA" sz="1800" b="1" dirty="0">
              <a:cs typeface="Arial" panose="020B0604020202020204" pitchFamily="34" charset="0"/>
            </a:endParaRPr>
          </a:p>
          <a:p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478A57-CAF9-439D-9267-49B26A5460A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066801" y="1676401"/>
            <a:ext cx="67818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425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Faulting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295399"/>
            <a:ext cx="8064896" cy="4648201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en-ZA" sz="1800" b="1" dirty="0">
              <a:cs typeface="Arial" panose="020B0604020202020204" pitchFamily="34" charset="0"/>
            </a:endParaRPr>
          </a:p>
          <a:p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1CC5F2-ABDA-43B0-93E7-2CB7D90C2773}"/>
              </a:ext>
            </a:extLst>
          </p:cNvPr>
          <p:cNvSpPr/>
          <p:nvPr/>
        </p:nvSpPr>
        <p:spPr>
          <a:xfrm>
            <a:off x="1066800" y="1354746"/>
            <a:ext cx="7315200" cy="3860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fault is a crack which forms in rocks as a result of continuous tension and compression.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Faulting is caused by forces of </a:t>
            </a:r>
            <a:r>
              <a:rPr lang="en-ZA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compression </a:t>
            </a:r>
            <a:r>
              <a:rPr lang="en-Z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</a:t>
            </a:r>
            <a:r>
              <a:rPr lang="en-ZA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tension.</a:t>
            </a:r>
            <a:r>
              <a:rPr lang="en-Z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Fault line is a line along the surface of the Earth where a fault occurs.</a:t>
            </a:r>
          </a:p>
        </p:txBody>
      </p:sp>
    </p:spTree>
    <p:extLst>
      <p:ext uri="{BB962C8B-B14F-4D97-AF65-F5344CB8AC3E}">
        <p14:creationId xmlns:p14="http://schemas.microsoft.com/office/powerpoint/2010/main" val="2824497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Cont...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24" y="1295399"/>
            <a:ext cx="8064896" cy="4648201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en-ZA" sz="1800" b="1" dirty="0">
              <a:cs typeface="Arial" panose="020B0604020202020204" pitchFamily="34" charset="0"/>
            </a:endParaRPr>
          </a:p>
          <a:p>
            <a:endParaRPr lang="en-ZA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1CC5F2-ABDA-43B0-93E7-2CB7D90C2773}"/>
              </a:ext>
            </a:extLst>
          </p:cNvPr>
          <p:cNvSpPr/>
          <p:nvPr/>
        </p:nvSpPr>
        <p:spPr>
          <a:xfrm>
            <a:off x="1066800" y="1354746"/>
            <a:ext cx="7315200" cy="4592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 OF FAULTS</a:t>
            </a:r>
            <a:endParaRPr lang="en-ZA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NORMAL FAULT</a:t>
            </a:r>
            <a:r>
              <a:rPr lang="en-Z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This is caused by forces of tension.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REVERSE FAULT</a:t>
            </a:r>
            <a:r>
              <a:rPr lang="en-Z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Is caused by forces of compression.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TRANSFORM/TEAR FAULT</a:t>
            </a:r>
            <a:r>
              <a:rPr lang="en-Z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Tearing forces cause rocks to move past each other laterally.</a:t>
            </a:r>
            <a:endParaRPr lang="en-Z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527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theme/theme1.xml><?xml version="1.0" encoding="utf-8"?>
<a:theme xmlns:a="http://schemas.openxmlformats.org/drawingml/2006/main" name="New DBE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New DBE Presentation template</Template>
  <TotalTime>6950</TotalTime>
  <Words>461</Words>
  <Application>Microsoft Office PowerPoint</Application>
  <PresentationFormat>On-screen Show (4:3)</PresentationFormat>
  <Paragraphs>59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Bodoni MT Black</vt:lpstr>
      <vt:lpstr>Calibri</vt:lpstr>
      <vt:lpstr>New DBE Presentation template</vt:lpstr>
      <vt:lpstr>1_Office Theme</vt:lpstr>
      <vt:lpstr>Geography Grade 10(CAPS)  Plate Tectonics </vt:lpstr>
      <vt:lpstr>Presentation layout</vt:lpstr>
      <vt:lpstr> </vt:lpstr>
      <vt:lpstr> </vt:lpstr>
      <vt:lpstr>Plate boundaries</vt:lpstr>
      <vt:lpstr>Folding and Faulting</vt:lpstr>
      <vt:lpstr>Types of Folds</vt:lpstr>
      <vt:lpstr>Faulting</vt:lpstr>
      <vt:lpstr>Cont...</vt:lpstr>
      <vt:lpstr>Earthquakes and Volcanoes</vt:lpstr>
      <vt:lpstr>Earthquakes</vt:lpstr>
      <vt:lpstr>Volcanoes</vt:lpstr>
      <vt:lpstr>Causes of earthquakes and Volcanoes</vt:lpstr>
      <vt:lpstr>Impact of Earthquakes and Volcanoes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Title here</dc:title>
  <dc:creator>Moja Boitumelo</dc:creator>
  <cp:lastModifiedBy>Penny Japhta</cp:lastModifiedBy>
  <cp:revision>205</cp:revision>
  <cp:lastPrinted>2016-07-29T10:58:50Z</cp:lastPrinted>
  <dcterms:created xsi:type="dcterms:W3CDTF">2016-04-18T12:36:04Z</dcterms:created>
  <dcterms:modified xsi:type="dcterms:W3CDTF">2020-07-05T17:56:51Z</dcterms:modified>
</cp:coreProperties>
</file>