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7"/>
  </p:notesMasterIdLst>
  <p:handoutMasterIdLst>
    <p:handoutMasterId r:id="rId8"/>
  </p:handoutMasterIdLst>
  <p:sldIdLst>
    <p:sldId id="496" r:id="rId2"/>
    <p:sldId id="481" r:id="rId3"/>
    <p:sldId id="470" r:id="rId4"/>
    <p:sldId id="471" r:id="rId5"/>
    <p:sldId id="468" r:id="rId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902875"/>
    <a:srgbClr val="36950B"/>
    <a:srgbClr val="E6E6E6"/>
    <a:srgbClr val="44BE0E"/>
    <a:srgbClr val="FFFF13"/>
    <a:srgbClr val="FFFF0F"/>
    <a:srgbClr val="FFFF00"/>
    <a:srgbClr val="24783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58" autoAdjust="0"/>
    <p:restoredTop sz="94600"/>
  </p:normalViewPr>
  <p:slideViewPr>
    <p:cSldViewPr>
      <p:cViewPr varScale="1">
        <p:scale>
          <a:sx n="72" d="100"/>
          <a:sy n="72" d="100"/>
        </p:scale>
        <p:origin x="59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4180D-6566-499E-A1E4-1E0070FBBB1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E70011-926D-4821-BDCF-ECAA37F227CF}">
      <dgm:prSet phldrT="[Text]" custT="1"/>
      <dgm:spPr/>
      <dgm:t>
        <a:bodyPr/>
        <a:lstStyle/>
        <a:p>
          <a:r>
            <a:rPr lang="en-US" sz="2000" dirty="0" err="1"/>
            <a:t>Isingqisho</a:t>
          </a:r>
          <a:endParaRPr lang="en-US" sz="2000" dirty="0"/>
        </a:p>
      </dgm:t>
    </dgm:pt>
    <dgm:pt modelId="{62BC1B45-4E55-4C21-B09E-3111C0A828E8}" type="parTrans" cxnId="{4DD30102-1B25-427A-866A-19D8F0961593}">
      <dgm:prSet/>
      <dgm:spPr/>
      <dgm:t>
        <a:bodyPr/>
        <a:lstStyle/>
        <a:p>
          <a:endParaRPr lang="en-US"/>
        </a:p>
      </dgm:t>
    </dgm:pt>
    <dgm:pt modelId="{296D763D-6435-46D5-8D6D-15809C8980C6}" type="sibTrans" cxnId="{4DD30102-1B25-427A-866A-19D8F0961593}">
      <dgm:prSet/>
      <dgm:spPr/>
      <dgm:t>
        <a:bodyPr/>
        <a:lstStyle/>
        <a:p>
          <a:endParaRPr lang="en-US"/>
        </a:p>
      </dgm:t>
    </dgm:pt>
    <dgm:pt modelId="{CDD85D23-3B05-479D-B18B-B230CB7DF1E4}">
      <dgm:prSet phldrT="[Text]" phldr="1" custT="1"/>
      <dgm:spPr/>
      <dgm:t>
        <a:bodyPr/>
        <a:lstStyle/>
        <a:p>
          <a:endParaRPr lang="en-US" sz="1400" dirty="0"/>
        </a:p>
      </dgm:t>
    </dgm:pt>
    <dgm:pt modelId="{6EC59D0B-092A-41B0-A145-A0D13BC8263B}" type="parTrans" cxnId="{509270AF-8094-4567-880E-6EC59581286A}">
      <dgm:prSet/>
      <dgm:spPr/>
      <dgm:t>
        <a:bodyPr/>
        <a:lstStyle/>
        <a:p>
          <a:endParaRPr lang="en-US"/>
        </a:p>
      </dgm:t>
    </dgm:pt>
    <dgm:pt modelId="{0B5B1151-8CB5-462A-8C95-1ECA09A919F0}" type="sibTrans" cxnId="{509270AF-8094-4567-880E-6EC59581286A}">
      <dgm:prSet/>
      <dgm:spPr/>
      <dgm:t>
        <a:bodyPr/>
        <a:lstStyle/>
        <a:p>
          <a:endParaRPr lang="en-US"/>
        </a:p>
      </dgm:t>
    </dgm:pt>
    <dgm:pt modelId="{7FD9437B-87E7-47FC-940F-1DA9401E8739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 err="1"/>
            <a:t>Ulwimi</a:t>
          </a:r>
          <a:r>
            <a:rPr lang="en-US" sz="2400" dirty="0"/>
            <a:t>/ </a:t>
          </a:r>
          <a:r>
            <a:rPr lang="en-US" sz="2400" dirty="0" err="1"/>
            <a:t>isakhiwo</a:t>
          </a:r>
          <a:r>
            <a:rPr lang="en-US" sz="2400" dirty="0"/>
            <a:t> </a:t>
          </a:r>
          <a:r>
            <a:rPr lang="en-US" sz="2400" dirty="0" err="1"/>
            <a:t>sangaphakathi</a:t>
          </a:r>
          <a:endParaRPr lang="en-US" sz="2400" dirty="0"/>
        </a:p>
      </dgm:t>
    </dgm:pt>
    <dgm:pt modelId="{FED5EEB1-85F0-48C9-B221-18F7419E71DE}" type="parTrans" cxnId="{BD7A01C2-B5A1-4286-A8BD-819E5D17BE56}">
      <dgm:prSet/>
      <dgm:spPr/>
      <dgm:t>
        <a:bodyPr/>
        <a:lstStyle/>
        <a:p>
          <a:endParaRPr lang="en-US"/>
        </a:p>
      </dgm:t>
    </dgm:pt>
    <dgm:pt modelId="{E7164178-6990-4686-A34B-6D0EE0C434D6}" type="sibTrans" cxnId="{BD7A01C2-B5A1-4286-A8BD-819E5D17BE56}">
      <dgm:prSet/>
      <dgm:spPr/>
      <dgm:t>
        <a:bodyPr/>
        <a:lstStyle/>
        <a:p>
          <a:endParaRPr lang="en-US"/>
        </a:p>
      </dgm:t>
    </dgm:pt>
    <dgm:pt modelId="{F06C6B3D-E37D-43E0-9D0F-32971A79DD1F}">
      <dgm:prSet phldrT="[Text]" custT="1"/>
      <dgm:spPr/>
      <dgm:t>
        <a:bodyPr/>
        <a:lstStyle/>
        <a:p>
          <a:r>
            <a:rPr lang="en-US" sz="2400" dirty="0" err="1"/>
            <a:t>Izafobe</a:t>
          </a:r>
          <a:r>
            <a:rPr lang="en-US" sz="2400" dirty="0"/>
            <a:t> </a:t>
          </a:r>
        </a:p>
      </dgm:t>
    </dgm:pt>
    <dgm:pt modelId="{5DEE6225-AE2B-44F1-A0B6-4AAC037347B1}" type="parTrans" cxnId="{3F392007-A180-40A1-B107-DCC5BA886E1C}">
      <dgm:prSet/>
      <dgm:spPr/>
      <dgm:t>
        <a:bodyPr/>
        <a:lstStyle/>
        <a:p>
          <a:endParaRPr lang="en-US"/>
        </a:p>
      </dgm:t>
    </dgm:pt>
    <dgm:pt modelId="{B068C22A-D54D-4545-B3CA-3FD9E7257DF8}" type="sibTrans" cxnId="{3F392007-A180-40A1-B107-DCC5BA886E1C}">
      <dgm:prSet/>
      <dgm:spPr/>
      <dgm:t>
        <a:bodyPr/>
        <a:lstStyle/>
        <a:p>
          <a:endParaRPr lang="en-US"/>
        </a:p>
      </dgm:t>
    </dgm:pt>
    <dgm:pt modelId="{F54C4308-5466-4F93-A2B5-2D9918AECB1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/>
            <a:t>Isakhiwo</a:t>
          </a:r>
          <a:endParaRPr lang="en-US" dirty="0"/>
        </a:p>
      </dgm:t>
    </dgm:pt>
    <dgm:pt modelId="{75183149-3DAF-4F73-82BB-C64A529B74DA}" type="parTrans" cxnId="{D86EC637-6971-4205-9BD0-218C31DE8871}">
      <dgm:prSet/>
      <dgm:spPr/>
      <dgm:t>
        <a:bodyPr/>
        <a:lstStyle/>
        <a:p>
          <a:endParaRPr lang="en-US"/>
        </a:p>
      </dgm:t>
    </dgm:pt>
    <dgm:pt modelId="{FE46D097-4F95-4AA3-99A3-7E8D9834678E}" type="sibTrans" cxnId="{D86EC637-6971-4205-9BD0-218C31DE8871}">
      <dgm:prSet/>
      <dgm:spPr/>
      <dgm:t>
        <a:bodyPr/>
        <a:lstStyle/>
        <a:p>
          <a:endParaRPr lang="en-US"/>
        </a:p>
      </dgm:t>
    </dgm:pt>
    <dgm:pt modelId="{EA827C4B-ACFF-498A-8BE8-224E2A67451A}">
      <dgm:prSet phldrT="[Text]" custT="1"/>
      <dgm:spPr/>
      <dgm:t>
        <a:bodyPr/>
        <a:lstStyle/>
        <a:p>
          <a:r>
            <a:rPr lang="en-US" sz="1600" dirty="0" err="1"/>
            <a:t>Sangaphandle</a:t>
          </a:r>
          <a:endParaRPr lang="en-US" sz="1600" dirty="0"/>
        </a:p>
      </dgm:t>
    </dgm:pt>
    <dgm:pt modelId="{52354079-9DCB-45E1-9BBF-645D4895C79B}" type="parTrans" cxnId="{81E04590-240F-479E-BC43-1ACEB841B440}">
      <dgm:prSet/>
      <dgm:spPr/>
      <dgm:t>
        <a:bodyPr/>
        <a:lstStyle/>
        <a:p>
          <a:endParaRPr lang="en-US"/>
        </a:p>
      </dgm:t>
    </dgm:pt>
    <dgm:pt modelId="{194BC313-8504-4BA8-A66C-81EAD491B908}" type="sibTrans" cxnId="{81E04590-240F-479E-BC43-1ACEB841B440}">
      <dgm:prSet/>
      <dgm:spPr/>
      <dgm:t>
        <a:bodyPr/>
        <a:lstStyle/>
        <a:p>
          <a:endParaRPr lang="en-US"/>
        </a:p>
      </dgm:t>
    </dgm:pt>
    <dgm:pt modelId="{8B0EAD9D-BE76-4141-A137-D9E754368E14}">
      <dgm:prSet phldrT="[Text]"/>
      <dgm:spPr/>
      <dgm:t>
        <a:bodyPr/>
        <a:lstStyle/>
        <a:p>
          <a:r>
            <a:rPr lang="en-US" sz="1400" dirty="0"/>
            <a:t>- </a:t>
          </a:r>
          <a:r>
            <a:rPr lang="en-US" sz="1400" dirty="0" err="1"/>
            <a:t>isitanza</a:t>
          </a:r>
          <a:r>
            <a:rPr lang="en-US" sz="1400" dirty="0"/>
            <a:t>/ </a:t>
          </a:r>
          <a:r>
            <a:rPr lang="en-US" sz="1400" dirty="0" err="1"/>
            <a:t>izitanza</a:t>
          </a:r>
          <a:endParaRPr lang="en-US" sz="1400" dirty="0"/>
        </a:p>
      </dgm:t>
    </dgm:pt>
    <dgm:pt modelId="{2E91DD61-2E3D-4053-8C7C-A2DE24A768A5}" type="parTrans" cxnId="{4E308ACB-FFBA-4546-98A5-58BAE80675D4}">
      <dgm:prSet/>
      <dgm:spPr/>
      <dgm:t>
        <a:bodyPr/>
        <a:lstStyle/>
        <a:p>
          <a:endParaRPr lang="en-US"/>
        </a:p>
      </dgm:t>
    </dgm:pt>
    <dgm:pt modelId="{EF15E834-A537-46D4-B4F9-E03DF135BCE0}" type="sibTrans" cxnId="{4E308ACB-FFBA-4546-98A5-58BAE80675D4}">
      <dgm:prSet/>
      <dgm:spPr/>
      <dgm:t>
        <a:bodyPr/>
        <a:lstStyle/>
        <a:p>
          <a:endParaRPr lang="en-US"/>
        </a:p>
      </dgm:t>
    </dgm:pt>
    <dgm:pt modelId="{E6266A21-EB36-410F-B449-39CC2874511A}">
      <dgm:prSet phldrT="[Text]" custT="1"/>
      <dgm:spPr/>
      <dgm:t>
        <a:bodyPr/>
        <a:lstStyle/>
        <a:p>
          <a:endParaRPr lang="en-US" sz="1600" dirty="0"/>
        </a:p>
      </dgm:t>
    </dgm:pt>
    <dgm:pt modelId="{93A277ED-C585-45AA-8AF8-16DCEC6A2A94}" type="parTrans" cxnId="{2DE49F43-2516-4AE2-96B2-CDF1963072A1}">
      <dgm:prSet/>
      <dgm:spPr/>
      <dgm:t>
        <a:bodyPr/>
        <a:lstStyle/>
        <a:p>
          <a:endParaRPr lang="en-US"/>
        </a:p>
      </dgm:t>
    </dgm:pt>
    <dgm:pt modelId="{8FB2C24B-4327-48E9-A7E0-10FCB4833936}" type="sibTrans" cxnId="{2DE49F43-2516-4AE2-96B2-CDF1963072A1}">
      <dgm:prSet/>
      <dgm:spPr/>
      <dgm:t>
        <a:bodyPr/>
        <a:lstStyle/>
        <a:p>
          <a:endParaRPr lang="en-US"/>
        </a:p>
      </dgm:t>
    </dgm:pt>
    <dgm:pt modelId="{F6CBBB42-BFF0-42A7-B8F7-C1379EC74140}">
      <dgm:prSet phldrT="[Text]" custT="1"/>
      <dgm:spPr/>
      <dgm:t>
        <a:bodyPr/>
        <a:lstStyle/>
        <a:p>
          <a:r>
            <a:rPr lang="en-US" sz="2000" dirty="0" err="1"/>
            <a:t>Imfanozandi</a:t>
          </a:r>
          <a:endParaRPr lang="en-US" sz="2000" dirty="0"/>
        </a:p>
      </dgm:t>
    </dgm:pt>
    <dgm:pt modelId="{1696DD72-6318-434B-A6CE-884DE6A34987}" type="parTrans" cxnId="{7EE0D594-5487-4937-946C-0EB8EB6AF751}">
      <dgm:prSet/>
      <dgm:spPr/>
      <dgm:t>
        <a:bodyPr/>
        <a:lstStyle/>
        <a:p>
          <a:endParaRPr lang="en-US"/>
        </a:p>
      </dgm:t>
    </dgm:pt>
    <dgm:pt modelId="{61CE3F97-B39B-439D-8BA8-7F0E65B12448}" type="sibTrans" cxnId="{7EE0D594-5487-4937-946C-0EB8EB6AF751}">
      <dgm:prSet/>
      <dgm:spPr/>
      <dgm:t>
        <a:bodyPr/>
        <a:lstStyle/>
        <a:p>
          <a:endParaRPr lang="en-US"/>
        </a:p>
      </dgm:t>
    </dgm:pt>
    <dgm:pt modelId="{70099BA4-A4CF-4FEF-B017-167C19B38171}">
      <dgm:prSet phldrT="[Text]" custT="1"/>
      <dgm:spPr/>
      <dgm:t>
        <a:bodyPr/>
        <a:lstStyle/>
        <a:p>
          <a:r>
            <a:rPr lang="en-US" sz="2000" dirty="0" err="1"/>
            <a:t>Isingqi</a:t>
          </a:r>
          <a:endParaRPr lang="en-US" sz="2000" dirty="0"/>
        </a:p>
      </dgm:t>
    </dgm:pt>
    <dgm:pt modelId="{10356E9D-3A45-4EDF-9FA6-97BB0FECEADC}" type="parTrans" cxnId="{199C3476-A0B3-42BD-AE23-F4F556DB9E6A}">
      <dgm:prSet/>
      <dgm:spPr/>
      <dgm:t>
        <a:bodyPr/>
        <a:lstStyle/>
        <a:p>
          <a:endParaRPr lang="en-US"/>
        </a:p>
      </dgm:t>
    </dgm:pt>
    <dgm:pt modelId="{FE14188B-7C8A-40B0-86B3-8C56BBEB1AE0}" type="sibTrans" cxnId="{199C3476-A0B3-42BD-AE23-F4F556DB9E6A}">
      <dgm:prSet/>
      <dgm:spPr/>
      <dgm:t>
        <a:bodyPr/>
        <a:lstStyle/>
        <a:p>
          <a:endParaRPr lang="en-US"/>
        </a:p>
      </dgm:t>
    </dgm:pt>
    <dgm:pt modelId="{2E647FE1-9C88-4BE3-A7A6-55A6368C7EAB}">
      <dgm:prSet phldrT="[Text]" custT="1"/>
      <dgm:spPr/>
      <dgm:t>
        <a:bodyPr/>
        <a:lstStyle/>
        <a:p>
          <a:r>
            <a:rPr lang="en-US" sz="2000" dirty="0" err="1"/>
            <a:t>Imvanosiphelo</a:t>
          </a:r>
          <a:endParaRPr lang="en-US" sz="2000" dirty="0"/>
        </a:p>
      </dgm:t>
    </dgm:pt>
    <dgm:pt modelId="{91A1E4C0-B18D-49CA-AD88-7A63F3A4546A}" type="parTrans" cxnId="{6E8C4B6D-E2DF-4A8A-B850-EFD3D38E9ED3}">
      <dgm:prSet/>
      <dgm:spPr/>
      <dgm:t>
        <a:bodyPr/>
        <a:lstStyle/>
        <a:p>
          <a:endParaRPr lang="en-US"/>
        </a:p>
      </dgm:t>
    </dgm:pt>
    <dgm:pt modelId="{200D9EE5-4B8C-4641-B019-FAA8ED5A762E}" type="sibTrans" cxnId="{6E8C4B6D-E2DF-4A8A-B850-EFD3D38E9ED3}">
      <dgm:prSet/>
      <dgm:spPr/>
      <dgm:t>
        <a:bodyPr/>
        <a:lstStyle/>
        <a:p>
          <a:endParaRPr lang="en-US"/>
        </a:p>
      </dgm:t>
    </dgm:pt>
    <dgm:pt modelId="{CA2AC8A8-D719-44A8-8729-4CB8B3E5DB24}">
      <dgm:prSet phldrT="[Text]" custT="1"/>
      <dgm:spPr/>
      <dgm:t>
        <a:bodyPr/>
        <a:lstStyle/>
        <a:p>
          <a:r>
            <a:rPr lang="en-US" sz="2000" dirty="0" err="1"/>
            <a:t>imvanosiqalo</a:t>
          </a:r>
          <a:endParaRPr lang="en-US" sz="2000" dirty="0"/>
        </a:p>
      </dgm:t>
    </dgm:pt>
    <dgm:pt modelId="{33B36591-337C-4B9A-AD58-AD73AD414A38}" type="parTrans" cxnId="{7C17984C-8199-454E-B833-506735CE1B12}">
      <dgm:prSet/>
      <dgm:spPr/>
      <dgm:t>
        <a:bodyPr/>
        <a:lstStyle/>
        <a:p>
          <a:endParaRPr lang="en-US"/>
        </a:p>
      </dgm:t>
    </dgm:pt>
    <dgm:pt modelId="{C659BBFB-9543-4CCD-966F-4CA5040C8336}" type="sibTrans" cxnId="{7C17984C-8199-454E-B833-506735CE1B12}">
      <dgm:prSet/>
      <dgm:spPr/>
      <dgm:t>
        <a:bodyPr/>
        <a:lstStyle/>
        <a:p>
          <a:endParaRPr lang="en-US"/>
        </a:p>
      </dgm:t>
    </dgm:pt>
    <dgm:pt modelId="{2597804F-2D08-49AA-ADAA-154E397B9BD3}">
      <dgm:prSet phldrT="[Text]" custT="1"/>
      <dgm:spPr/>
      <dgm:t>
        <a:bodyPr/>
        <a:lstStyle/>
        <a:p>
          <a:r>
            <a:rPr lang="en-US" sz="2400" dirty="0" err="1"/>
            <a:t>Isigama</a:t>
          </a:r>
          <a:r>
            <a:rPr lang="en-US" sz="2400" dirty="0"/>
            <a:t> </a:t>
          </a:r>
          <a:r>
            <a:rPr lang="en-US" sz="2400" dirty="0" err="1"/>
            <a:t>esikhethiweyo</a:t>
          </a:r>
          <a:endParaRPr lang="en-US" sz="2400" dirty="0"/>
        </a:p>
      </dgm:t>
    </dgm:pt>
    <dgm:pt modelId="{7930CCC8-4AD1-4AA1-88E7-3A183C87EF88}" type="parTrans" cxnId="{BF8AD598-D156-4E20-9A25-E851C8C4D6D8}">
      <dgm:prSet/>
      <dgm:spPr/>
      <dgm:t>
        <a:bodyPr/>
        <a:lstStyle/>
        <a:p>
          <a:endParaRPr lang="en-US"/>
        </a:p>
      </dgm:t>
    </dgm:pt>
    <dgm:pt modelId="{FBFCC812-89CE-44F0-88C6-C383318983F1}" type="sibTrans" cxnId="{BF8AD598-D156-4E20-9A25-E851C8C4D6D8}">
      <dgm:prSet/>
      <dgm:spPr/>
      <dgm:t>
        <a:bodyPr/>
        <a:lstStyle/>
        <a:p>
          <a:endParaRPr lang="en-US"/>
        </a:p>
      </dgm:t>
    </dgm:pt>
    <dgm:pt modelId="{571F717B-EC7E-470F-9967-B245984F34DD}">
      <dgm:prSet phldrT="[Text]" custT="1"/>
      <dgm:spPr/>
      <dgm:t>
        <a:bodyPr/>
        <a:lstStyle/>
        <a:p>
          <a:r>
            <a:rPr lang="en-US" sz="2400" dirty="0" err="1"/>
            <a:t>Ithoni</a:t>
          </a:r>
          <a:endParaRPr lang="en-US" sz="2400" dirty="0"/>
        </a:p>
      </dgm:t>
    </dgm:pt>
    <dgm:pt modelId="{24D382BF-780A-4989-A60B-8FDA3205B76F}" type="parTrans" cxnId="{C88E6BD3-2B02-45D2-8EAB-458B2D13E89E}">
      <dgm:prSet/>
      <dgm:spPr/>
      <dgm:t>
        <a:bodyPr/>
        <a:lstStyle/>
        <a:p>
          <a:endParaRPr lang="en-US"/>
        </a:p>
      </dgm:t>
    </dgm:pt>
    <dgm:pt modelId="{BD2E6320-AADD-44D0-8D55-1B10B051DD00}" type="sibTrans" cxnId="{C88E6BD3-2B02-45D2-8EAB-458B2D13E89E}">
      <dgm:prSet/>
      <dgm:spPr/>
      <dgm:t>
        <a:bodyPr/>
        <a:lstStyle/>
        <a:p>
          <a:endParaRPr lang="en-US"/>
        </a:p>
      </dgm:t>
    </dgm:pt>
    <dgm:pt modelId="{A385AE9C-53E0-46DC-8160-E752370CD52F}">
      <dgm:prSet phldrT="[Text]" custT="1"/>
      <dgm:spPr/>
      <dgm:t>
        <a:bodyPr/>
        <a:lstStyle/>
        <a:p>
          <a:r>
            <a:rPr lang="en-US" sz="2400" dirty="0" err="1"/>
            <a:t>Uphindaphindo</a:t>
          </a:r>
          <a:endParaRPr lang="en-US" sz="2400" dirty="0"/>
        </a:p>
      </dgm:t>
    </dgm:pt>
    <dgm:pt modelId="{B87157DD-81B0-43CB-A963-EFBF929571FF}" type="parTrans" cxnId="{43DE8156-957C-420C-9B31-3B28654D170B}">
      <dgm:prSet/>
      <dgm:spPr/>
      <dgm:t>
        <a:bodyPr/>
        <a:lstStyle/>
        <a:p>
          <a:endParaRPr lang="en-US"/>
        </a:p>
      </dgm:t>
    </dgm:pt>
    <dgm:pt modelId="{A6576541-6260-45E7-A11E-85EC30B04BBB}" type="sibTrans" cxnId="{43DE8156-957C-420C-9B31-3B28654D170B}">
      <dgm:prSet/>
      <dgm:spPr/>
      <dgm:t>
        <a:bodyPr/>
        <a:lstStyle/>
        <a:p>
          <a:endParaRPr lang="en-US"/>
        </a:p>
      </dgm:t>
    </dgm:pt>
    <dgm:pt modelId="{7A06E309-F103-40E8-9B5B-C04F758AD5E2}">
      <dgm:prSet phldrT="[Text]"/>
      <dgm:spPr/>
      <dgm:t>
        <a:bodyPr/>
        <a:lstStyle/>
        <a:p>
          <a:endParaRPr lang="en-US" sz="1400" dirty="0"/>
        </a:p>
      </dgm:t>
    </dgm:pt>
    <dgm:pt modelId="{096A51C5-9CD0-4060-9E81-DCE8EF6BAEDD}" type="parTrans" cxnId="{F6BA87DA-95FE-45E0-98A4-44D5E64C989F}">
      <dgm:prSet/>
      <dgm:spPr/>
      <dgm:t>
        <a:bodyPr/>
        <a:lstStyle/>
        <a:p>
          <a:endParaRPr lang="en-US"/>
        </a:p>
      </dgm:t>
    </dgm:pt>
    <dgm:pt modelId="{42D09983-44DE-4D66-96D2-3385E3717ECE}" type="sibTrans" cxnId="{F6BA87DA-95FE-45E0-98A4-44D5E64C989F}">
      <dgm:prSet/>
      <dgm:spPr/>
      <dgm:t>
        <a:bodyPr/>
        <a:lstStyle/>
        <a:p>
          <a:endParaRPr lang="en-US"/>
        </a:p>
      </dgm:t>
    </dgm:pt>
    <dgm:pt modelId="{E8DBE24B-248C-41DB-9127-661D0DD1608D}">
      <dgm:prSet phldrT="[Text]" custT="1"/>
      <dgm:spPr/>
      <dgm:t>
        <a:bodyPr/>
        <a:lstStyle/>
        <a:p>
          <a:r>
            <a:rPr lang="en-US" sz="2400" dirty="0" err="1"/>
            <a:t>Imifanekiso</a:t>
          </a:r>
          <a:r>
            <a:rPr lang="en-US" sz="2400" dirty="0"/>
            <a:t> </a:t>
          </a:r>
          <a:r>
            <a:rPr lang="en-US" sz="2400" dirty="0" err="1"/>
            <a:t>ntelekelelo</a:t>
          </a:r>
          <a:r>
            <a:rPr lang="en-US" sz="2400" dirty="0"/>
            <a:t>/ </a:t>
          </a:r>
          <a:r>
            <a:rPr lang="en-US" sz="2400" dirty="0" err="1"/>
            <a:t>ngqondweni</a:t>
          </a:r>
          <a:endParaRPr lang="en-US" sz="2400" dirty="0"/>
        </a:p>
      </dgm:t>
    </dgm:pt>
    <dgm:pt modelId="{0CBC777E-5DD1-4AFA-8D1A-CEF86F4B9EC6}" type="parTrans" cxnId="{46DF78CB-D521-4B98-A915-947B6D203718}">
      <dgm:prSet/>
      <dgm:spPr/>
      <dgm:t>
        <a:bodyPr/>
        <a:lstStyle/>
        <a:p>
          <a:endParaRPr lang="en-US"/>
        </a:p>
      </dgm:t>
    </dgm:pt>
    <dgm:pt modelId="{B3AD5609-48BD-405E-82B8-5BA71153DD16}" type="sibTrans" cxnId="{46DF78CB-D521-4B98-A915-947B6D203718}">
      <dgm:prSet/>
      <dgm:spPr/>
      <dgm:t>
        <a:bodyPr/>
        <a:lstStyle/>
        <a:p>
          <a:endParaRPr lang="en-US"/>
        </a:p>
      </dgm:t>
    </dgm:pt>
    <dgm:pt modelId="{F1E2172C-5285-4F96-8C4E-886CD9F4BCD1}">
      <dgm:prSet phldrT="[Text]"/>
      <dgm:spPr/>
      <dgm:t>
        <a:bodyPr/>
        <a:lstStyle/>
        <a:p>
          <a:r>
            <a:rPr lang="en-US" sz="1400" dirty="0"/>
            <a:t>-</a:t>
          </a:r>
          <a:r>
            <a:rPr lang="en-US" sz="1400" dirty="0" err="1"/>
            <a:t>Imiqolo</a:t>
          </a:r>
          <a:endParaRPr lang="en-US" sz="1400" dirty="0"/>
        </a:p>
      </dgm:t>
    </dgm:pt>
    <dgm:pt modelId="{4CDB34CF-23E6-4E24-82C1-28B42F1D80C3}" type="parTrans" cxnId="{2DC37A4C-395A-4159-B8BD-25655F47F114}">
      <dgm:prSet/>
      <dgm:spPr/>
      <dgm:t>
        <a:bodyPr/>
        <a:lstStyle/>
        <a:p>
          <a:endParaRPr lang="en-US"/>
        </a:p>
      </dgm:t>
    </dgm:pt>
    <dgm:pt modelId="{F5C3269D-2C4B-4B07-9C4B-A7C6D39D9C17}" type="sibTrans" cxnId="{2DC37A4C-395A-4159-B8BD-25655F47F114}">
      <dgm:prSet/>
      <dgm:spPr/>
      <dgm:t>
        <a:bodyPr/>
        <a:lstStyle/>
        <a:p>
          <a:endParaRPr lang="en-US"/>
        </a:p>
      </dgm:t>
    </dgm:pt>
    <dgm:pt modelId="{92387D96-1720-424F-8E97-CBCD5A394868}">
      <dgm:prSet phldrT="[Text]" custT="1"/>
      <dgm:spPr/>
      <dgm:t>
        <a:bodyPr/>
        <a:lstStyle/>
        <a:p>
          <a:r>
            <a:rPr lang="en-US" sz="2000" dirty="0" err="1"/>
            <a:t>Isandi</a:t>
          </a:r>
          <a:endParaRPr lang="en-US" sz="2000" dirty="0"/>
        </a:p>
      </dgm:t>
    </dgm:pt>
    <dgm:pt modelId="{19060891-A7BF-47F5-BFBA-9DB5B35E5E3A}" type="parTrans" cxnId="{C1543D72-E783-4923-904C-1B5BC2454086}">
      <dgm:prSet/>
      <dgm:spPr/>
    </dgm:pt>
    <dgm:pt modelId="{75704119-AD40-41DF-A836-4228125CAF54}" type="sibTrans" cxnId="{C1543D72-E783-4923-904C-1B5BC2454086}">
      <dgm:prSet/>
      <dgm:spPr/>
    </dgm:pt>
    <dgm:pt modelId="{AFA0853C-DE71-461A-BC2B-DE2500A6A054}">
      <dgm:prSet phldrT="[Text]"/>
      <dgm:spPr>
        <a:solidFill>
          <a:srgbClr val="902875"/>
        </a:solidFill>
      </dgm:spPr>
      <dgm:t>
        <a:bodyPr/>
        <a:lstStyle/>
        <a:p>
          <a:r>
            <a:rPr lang="en-US" dirty="0" err="1"/>
            <a:t>Isandi</a:t>
          </a:r>
          <a:endParaRPr lang="en-US" dirty="0"/>
        </a:p>
      </dgm:t>
    </dgm:pt>
    <dgm:pt modelId="{48F07462-A779-4834-BA39-689CB25C4E4E}" type="sibTrans" cxnId="{59A27F69-D5FC-4AF7-A8BD-7F23F3B0D547}">
      <dgm:prSet/>
      <dgm:spPr/>
      <dgm:t>
        <a:bodyPr/>
        <a:lstStyle/>
        <a:p>
          <a:endParaRPr lang="en-US"/>
        </a:p>
      </dgm:t>
    </dgm:pt>
    <dgm:pt modelId="{60BC563D-74A2-4712-987F-0FB9F044D8B3}" type="parTrans" cxnId="{59A27F69-D5FC-4AF7-A8BD-7F23F3B0D547}">
      <dgm:prSet/>
      <dgm:spPr/>
      <dgm:t>
        <a:bodyPr/>
        <a:lstStyle/>
        <a:p>
          <a:endParaRPr lang="en-US"/>
        </a:p>
      </dgm:t>
    </dgm:pt>
    <dgm:pt modelId="{2AFF8FB0-7D36-49F9-9992-70CCCA99E77E}" type="pres">
      <dgm:prSet presAssocID="{1404180D-6566-499E-A1E4-1E0070FBBB12}" presName="Name0" presStyleCnt="0">
        <dgm:presLayoutVars>
          <dgm:dir/>
          <dgm:animLvl val="lvl"/>
          <dgm:resizeHandles val="exact"/>
        </dgm:presLayoutVars>
      </dgm:prSet>
      <dgm:spPr/>
    </dgm:pt>
    <dgm:pt modelId="{91093601-957A-4E29-870D-B78A0E3818C2}" type="pres">
      <dgm:prSet presAssocID="{1404180D-6566-499E-A1E4-1E0070FBBB12}" presName="tSp" presStyleCnt="0"/>
      <dgm:spPr/>
    </dgm:pt>
    <dgm:pt modelId="{96C04895-C958-481B-9BD8-5EC41D170BEC}" type="pres">
      <dgm:prSet presAssocID="{1404180D-6566-499E-A1E4-1E0070FBBB12}" presName="bSp" presStyleCnt="0"/>
      <dgm:spPr/>
    </dgm:pt>
    <dgm:pt modelId="{E469BFC5-9BE1-4C8A-8583-A31FA5ED449A}" type="pres">
      <dgm:prSet presAssocID="{1404180D-6566-499E-A1E4-1E0070FBBB12}" presName="process" presStyleCnt="0"/>
      <dgm:spPr/>
    </dgm:pt>
    <dgm:pt modelId="{57A7C399-0B77-43FD-B501-219FB750B65C}" type="pres">
      <dgm:prSet presAssocID="{AFA0853C-DE71-461A-BC2B-DE2500A6A054}" presName="composite1" presStyleCnt="0"/>
      <dgm:spPr/>
    </dgm:pt>
    <dgm:pt modelId="{59300CC8-FC63-4470-9E5A-3A3216EE2673}" type="pres">
      <dgm:prSet presAssocID="{AFA0853C-DE71-461A-BC2B-DE2500A6A054}" presName="dummyNode1" presStyleLbl="node1" presStyleIdx="0" presStyleCnt="3"/>
      <dgm:spPr/>
    </dgm:pt>
    <dgm:pt modelId="{DF3C7CFB-383C-466E-945E-A99C21D7C449}" type="pres">
      <dgm:prSet presAssocID="{AFA0853C-DE71-461A-BC2B-DE2500A6A054}" presName="childNode1" presStyleLbl="bgAcc1" presStyleIdx="0" presStyleCnt="3" custScaleX="141727" custScaleY="162237" custLinFactNeighborY="4341">
        <dgm:presLayoutVars>
          <dgm:bulletEnabled val="1"/>
        </dgm:presLayoutVars>
      </dgm:prSet>
      <dgm:spPr/>
    </dgm:pt>
    <dgm:pt modelId="{1CC0AF3B-A8B2-45C9-B776-17A0C189D485}" type="pres">
      <dgm:prSet presAssocID="{AFA0853C-DE71-461A-BC2B-DE2500A6A054}" presName="childNode1tx" presStyleLbl="bgAcc1" presStyleIdx="0" presStyleCnt="3">
        <dgm:presLayoutVars>
          <dgm:bulletEnabled val="1"/>
        </dgm:presLayoutVars>
      </dgm:prSet>
      <dgm:spPr/>
    </dgm:pt>
    <dgm:pt modelId="{4C0780CB-F1B9-472A-A83F-BA3AA475BF3F}" type="pres">
      <dgm:prSet presAssocID="{AFA0853C-DE71-461A-BC2B-DE2500A6A054}" presName="parentNode1" presStyleLbl="node1" presStyleIdx="0" presStyleCnt="3" custFlipVert="1" custFlipHor="0" custScaleX="14006" custScaleY="118815" custLinFactNeighborX="-7344" custLinFactNeighborY="54551">
        <dgm:presLayoutVars>
          <dgm:chMax val="1"/>
          <dgm:bulletEnabled val="1"/>
        </dgm:presLayoutVars>
      </dgm:prSet>
      <dgm:spPr/>
    </dgm:pt>
    <dgm:pt modelId="{48BEE9DC-A7FB-42DA-9276-76CBE844938B}" type="pres">
      <dgm:prSet presAssocID="{AFA0853C-DE71-461A-BC2B-DE2500A6A054}" presName="connSite1" presStyleCnt="0"/>
      <dgm:spPr/>
    </dgm:pt>
    <dgm:pt modelId="{D9CEE800-9608-43C9-8A7D-F95C3D86AA41}" type="pres">
      <dgm:prSet presAssocID="{48F07462-A779-4834-BA39-689CB25C4E4E}" presName="Name9" presStyleLbl="sibTrans2D1" presStyleIdx="0" presStyleCnt="2"/>
      <dgm:spPr/>
    </dgm:pt>
    <dgm:pt modelId="{7894527A-9D15-45E0-8F21-26012D291EA7}" type="pres">
      <dgm:prSet presAssocID="{7FD9437B-87E7-47FC-940F-1DA9401E8739}" presName="composite2" presStyleCnt="0"/>
      <dgm:spPr/>
    </dgm:pt>
    <dgm:pt modelId="{6B7197B5-09A6-4721-A4E0-16377F9EE29E}" type="pres">
      <dgm:prSet presAssocID="{7FD9437B-87E7-47FC-940F-1DA9401E8739}" presName="dummyNode2" presStyleLbl="node1" presStyleIdx="0" presStyleCnt="3"/>
      <dgm:spPr/>
    </dgm:pt>
    <dgm:pt modelId="{513B721A-8E01-44C0-A257-53C764E4F7D6}" type="pres">
      <dgm:prSet presAssocID="{7FD9437B-87E7-47FC-940F-1DA9401E8739}" presName="childNode2" presStyleLbl="bgAcc1" presStyleIdx="1" presStyleCnt="3" custScaleX="188885" custScaleY="161799">
        <dgm:presLayoutVars>
          <dgm:bulletEnabled val="1"/>
        </dgm:presLayoutVars>
      </dgm:prSet>
      <dgm:spPr/>
    </dgm:pt>
    <dgm:pt modelId="{0F8B3A18-D927-4928-88B5-6C3FE18C8115}" type="pres">
      <dgm:prSet presAssocID="{7FD9437B-87E7-47FC-940F-1DA9401E8739}" presName="childNode2tx" presStyleLbl="bgAcc1" presStyleIdx="1" presStyleCnt="3">
        <dgm:presLayoutVars>
          <dgm:bulletEnabled val="1"/>
        </dgm:presLayoutVars>
      </dgm:prSet>
      <dgm:spPr/>
    </dgm:pt>
    <dgm:pt modelId="{A7DC7FE6-3A3A-432A-9702-F08D9E78EE59}" type="pres">
      <dgm:prSet presAssocID="{7FD9437B-87E7-47FC-940F-1DA9401E8739}" presName="parentNode2" presStyleLbl="node1" presStyleIdx="1" presStyleCnt="3" custScaleX="244515" custScaleY="198954" custLinFactNeighborX="3942" custLinFactNeighborY="-61007">
        <dgm:presLayoutVars>
          <dgm:chMax val="0"/>
          <dgm:bulletEnabled val="1"/>
        </dgm:presLayoutVars>
      </dgm:prSet>
      <dgm:spPr/>
    </dgm:pt>
    <dgm:pt modelId="{5AFF4FFE-2FB8-4EF3-9DB7-F2D1E215510C}" type="pres">
      <dgm:prSet presAssocID="{7FD9437B-87E7-47FC-940F-1DA9401E8739}" presName="connSite2" presStyleCnt="0"/>
      <dgm:spPr/>
    </dgm:pt>
    <dgm:pt modelId="{EA5D9483-0F4D-42F9-A97E-16B276B7F9CA}" type="pres">
      <dgm:prSet presAssocID="{E7164178-6990-4686-A34B-6D0EE0C434D6}" presName="Name18" presStyleLbl="sibTrans2D1" presStyleIdx="1" presStyleCnt="2"/>
      <dgm:spPr/>
    </dgm:pt>
    <dgm:pt modelId="{D22A43BE-23BD-4BA8-BF96-1BCBBE02F357}" type="pres">
      <dgm:prSet presAssocID="{F54C4308-5466-4F93-A2B5-2D9918AECB1E}" presName="composite1" presStyleCnt="0"/>
      <dgm:spPr/>
    </dgm:pt>
    <dgm:pt modelId="{2D28ADF3-7434-4E5C-B704-10A93A1307BB}" type="pres">
      <dgm:prSet presAssocID="{F54C4308-5466-4F93-A2B5-2D9918AECB1E}" presName="dummyNode1" presStyleLbl="node1" presStyleIdx="1" presStyleCnt="3"/>
      <dgm:spPr/>
    </dgm:pt>
    <dgm:pt modelId="{A4811206-00EE-436C-B546-97496D62283D}" type="pres">
      <dgm:prSet presAssocID="{F54C4308-5466-4F93-A2B5-2D9918AECB1E}" presName="childNode1" presStyleLbl="bgAcc1" presStyleIdx="2" presStyleCnt="3" custScaleX="135676" custScaleY="151797" custLinFactNeighborX="-2220" custLinFactNeighborY="-43069">
        <dgm:presLayoutVars>
          <dgm:bulletEnabled val="1"/>
        </dgm:presLayoutVars>
      </dgm:prSet>
      <dgm:spPr/>
    </dgm:pt>
    <dgm:pt modelId="{E507D3C0-B804-429E-AAB4-9ECCBE3CE15B}" type="pres">
      <dgm:prSet presAssocID="{F54C4308-5466-4F93-A2B5-2D9918AECB1E}" presName="childNode1tx" presStyleLbl="bgAcc1" presStyleIdx="2" presStyleCnt="3">
        <dgm:presLayoutVars>
          <dgm:bulletEnabled val="1"/>
        </dgm:presLayoutVars>
      </dgm:prSet>
      <dgm:spPr/>
    </dgm:pt>
    <dgm:pt modelId="{3D2B7ABE-E0E8-4DC0-ABAF-C8EA8214C220}" type="pres">
      <dgm:prSet presAssocID="{F54C4308-5466-4F93-A2B5-2D9918AECB1E}" presName="parentNode1" presStyleLbl="node1" presStyleIdx="2" presStyleCnt="3" custScaleX="197320" custScaleY="65111" custLinFactY="-200000" custLinFactNeighborX="-42384" custLinFactNeighborY="-291402">
        <dgm:presLayoutVars>
          <dgm:chMax val="1"/>
          <dgm:bulletEnabled val="1"/>
        </dgm:presLayoutVars>
      </dgm:prSet>
      <dgm:spPr/>
    </dgm:pt>
    <dgm:pt modelId="{EEEFFC26-B0EE-42E9-9B60-632D6D9CDC3F}" type="pres">
      <dgm:prSet presAssocID="{F54C4308-5466-4F93-A2B5-2D9918AECB1E}" presName="connSite1" presStyleCnt="0"/>
      <dgm:spPr/>
    </dgm:pt>
  </dgm:ptLst>
  <dgm:cxnLst>
    <dgm:cxn modelId="{91A54201-F76B-4A75-A682-F8AF2C30D4D6}" type="presOf" srcId="{571F717B-EC7E-470F-9967-B245984F34DD}" destId="{0F8B3A18-D927-4928-88B5-6C3FE18C8115}" srcOrd="1" destOrd="2" presId="urn:microsoft.com/office/officeart/2005/8/layout/hProcess4"/>
    <dgm:cxn modelId="{F7A08201-9E3E-4748-A517-A69852B41259}" type="presOf" srcId="{92387D96-1720-424F-8E97-CBCD5A394868}" destId="{1CC0AF3B-A8B2-45C9-B776-17A0C189D485}" srcOrd="1" destOrd="5" presId="urn:microsoft.com/office/officeart/2005/8/layout/hProcess4"/>
    <dgm:cxn modelId="{4DD30102-1B25-427A-866A-19D8F0961593}" srcId="{AFA0853C-DE71-461A-BC2B-DE2500A6A054}" destId="{11E70011-926D-4821-BDCF-ECAA37F227CF}" srcOrd="0" destOrd="0" parTransId="{62BC1B45-4E55-4C21-B09E-3111C0A828E8}" sibTransId="{296D763D-6435-46D5-8D6D-15809C8980C6}"/>
    <dgm:cxn modelId="{3F392007-A180-40A1-B107-DCC5BA886E1C}" srcId="{7FD9437B-87E7-47FC-940F-1DA9401E8739}" destId="{F06C6B3D-E37D-43E0-9D0F-32971A79DD1F}" srcOrd="0" destOrd="0" parTransId="{5DEE6225-AE2B-44F1-A0B6-4AAC037347B1}" sibTransId="{B068C22A-D54D-4545-B3CA-3FD9E7257DF8}"/>
    <dgm:cxn modelId="{B3B65E08-B358-4A89-801A-19CD611C268D}" type="presOf" srcId="{A385AE9C-53E0-46DC-8160-E752370CD52F}" destId="{513B721A-8E01-44C0-A257-53C764E4F7D6}" srcOrd="0" destOrd="3" presId="urn:microsoft.com/office/officeart/2005/8/layout/hProcess4"/>
    <dgm:cxn modelId="{C3B4BC10-9FD3-4CF5-A6DD-984533D96450}" type="presOf" srcId="{E6266A21-EB36-410F-B449-39CC2874511A}" destId="{513B721A-8E01-44C0-A257-53C764E4F7D6}" srcOrd="0" destOrd="5" presId="urn:microsoft.com/office/officeart/2005/8/layout/hProcess4"/>
    <dgm:cxn modelId="{76F7F413-6043-48F8-930C-7566CF2ACC1E}" type="presOf" srcId="{48F07462-A779-4834-BA39-689CB25C4E4E}" destId="{D9CEE800-9608-43C9-8A7D-F95C3D86AA41}" srcOrd="0" destOrd="0" presId="urn:microsoft.com/office/officeart/2005/8/layout/hProcess4"/>
    <dgm:cxn modelId="{1FA4B115-AE12-4380-9381-1C9CA6777ADE}" type="presOf" srcId="{EA827C4B-ACFF-498A-8BE8-224E2A67451A}" destId="{E507D3C0-B804-429E-AAB4-9ECCBE3CE15B}" srcOrd="1" destOrd="0" presId="urn:microsoft.com/office/officeart/2005/8/layout/hProcess4"/>
    <dgm:cxn modelId="{30CF192A-9E8D-4BED-94CA-5D8857C69CDE}" type="presOf" srcId="{7A06E309-F103-40E8-9B5B-C04F758AD5E2}" destId="{A4811206-00EE-436C-B546-97496D62283D}" srcOrd="0" destOrd="3" presId="urn:microsoft.com/office/officeart/2005/8/layout/hProcess4"/>
    <dgm:cxn modelId="{DEB4502B-6BFB-4D03-87E3-B319FE47EC8A}" type="presOf" srcId="{571F717B-EC7E-470F-9967-B245984F34DD}" destId="{513B721A-8E01-44C0-A257-53C764E4F7D6}" srcOrd="0" destOrd="2" presId="urn:microsoft.com/office/officeart/2005/8/layout/hProcess4"/>
    <dgm:cxn modelId="{CBFEE92B-97E7-4D0A-A514-40A426DEDCFB}" type="presOf" srcId="{F06C6B3D-E37D-43E0-9D0F-32971A79DD1F}" destId="{513B721A-8E01-44C0-A257-53C764E4F7D6}" srcOrd="0" destOrd="0" presId="urn:microsoft.com/office/officeart/2005/8/layout/hProcess4"/>
    <dgm:cxn modelId="{B4CC3C2E-4524-4D1A-971B-06986F71B5F4}" type="presOf" srcId="{CDD85D23-3B05-479D-B18B-B230CB7DF1E4}" destId="{DF3C7CFB-383C-466E-945E-A99C21D7C449}" srcOrd="0" destOrd="6" presId="urn:microsoft.com/office/officeart/2005/8/layout/hProcess4"/>
    <dgm:cxn modelId="{D86EC637-6971-4205-9BD0-218C31DE8871}" srcId="{1404180D-6566-499E-A1E4-1E0070FBBB12}" destId="{F54C4308-5466-4F93-A2B5-2D9918AECB1E}" srcOrd="2" destOrd="0" parTransId="{75183149-3DAF-4F73-82BB-C64A529B74DA}" sibTransId="{FE46D097-4F95-4AA3-99A3-7E8D9834678E}"/>
    <dgm:cxn modelId="{0825F539-C0E0-4978-81D6-36174A9A5532}" type="presOf" srcId="{AFA0853C-DE71-461A-BC2B-DE2500A6A054}" destId="{4C0780CB-F1B9-472A-A83F-BA3AA475BF3F}" srcOrd="0" destOrd="0" presId="urn:microsoft.com/office/officeart/2005/8/layout/hProcess4"/>
    <dgm:cxn modelId="{2DE49F43-2516-4AE2-96B2-CDF1963072A1}" srcId="{7FD9437B-87E7-47FC-940F-1DA9401E8739}" destId="{E6266A21-EB36-410F-B449-39CC2874511A}" srcOrd="5" destOrd="0" parTransId="{93A277ED-C585-45AA-8AF8-16DCEC6A2A94}" sibTransId="{8FB2C24B-4327-48E9-A7E0-10FCB4833936}"/>
    <dgm:cxn modelId="{9CE20265-2224-4E3C-A3C5-140B4EE14086}" type="presOf" srcId="{11E70011-926D-4821-BDCF-ECAA37F227CF}" destId="{1CC0AF3B-A8B2-45C9-B776-17A0C189D485}" srcOrd="1" destOrd="0" presId="urn:microsoft.com/office/officeart/2005/8/layout/hProcess4"/>
    <dgm:cxn modelId="{59A27F69-D5FC-4AF7-A8BD-7F23F3B0D547}" srcId="{1404180D-6566-499E-A1E4-1E0070FBBB12}" destId="{AFA0853C-DE71-461A-BC2B-DE2500A6A054}" srcOrd="0" destOrd="0" parTransId="{60BC563D-74A2-4712-987F-0FB9F044D8B3}" sibTransId="{48F07462-A779-4834-BA39-689CB25C4E4E}"/>
    <dgm:cxn modelId="{2DC37A4C-395A-4159-B8BD-25655F47F114}" srcId="{F54C4308-5466-4F93-A2B5-2D9918AECB1E}" destId="{F1E2172C-5285-4F96-8C4E-886CD9F4BCD1}" srcOrd="2" destOrd="0" parTransId="{4CDB34CF-23E6-4E24-82C1-28B42F1D80C3}" sibTransId="{F5C3269D-2C4B-4B07-9C4B-A7C6D39D9C17}"/>
    <dgm:cxn modelId="{7C17984C-8199-454E-B833-506735CE1B12}" srcId="{AFA0853C-DE71-461A-BC2B-DE2500A6A054}" destId="{CA2AC8A8-D719-44A8-8729-4CB8B3E5DB24}" srcOrd="3" destOrd="0" parTransId="{33B36591-337C-4B9A-AD58-AD73AD414A38}" sibTransId="{C659BBFB-9543-4CCD-966F-4CA5040C8336}"/>
    <dgm:cxn modelId="{6E8C4B6D-E2DF-4A8A-B850-EFD3D38E9ED3}" srcId="{AFA0853C-DE71-461A-BC2B-DE2500A6A054}" destId="{2E647FE1-9C88-4BE3-A7A6-55A6368C7EAB}" srcOrd="2" destOrd="0" parTransId="{91A1E4C0-B18D-49CA-AD88-7A63F3A4546A}" sibTransId="{200D9EE5-4B8C-4641-B019-FAA8ED5A762E}"/>
    <dgm:cxn modelId="{DC17AB51-0A76-4085-850B-A00D3A07C1F2}" type="presOf" srcId="{8B0EAD9D-BE76-4141-A137-D9E754368E14}" destId="{E507D3C0-B804-429E-AAB4-9ECCBE3CE15B}" srcOrd="1" destOrd="1" presId="urn:microsoft.com/office/officeart/2005/8/layout/hProcess4"/>
    <dgm:cxn modelId="{ECBEB571-7E8F-4BFB-8401-8018452889F7}" type="presOf" srcId="{F54C4308-5466-4F93-A2B5-2D9918AECB1E}" destId="{3D2B7ABE-E0E8-4DC0-ABAF-C8EA8214C220}" srcOrd="0" destOrd="0" presId="urn:microsoft.com/office/officeart/2005/8/layout/hProcess4"/>
    <dgm:cxn modelId="{C1543D72-E783-4923-904C-1B5BC2454086}" srcId="{AFA0853C-DE71-461A-BC2B-DE2500A6A054}" destId="{92387D96-1720-424F-8E97-CBCD5A394868}" srcOrd="5" destOrd="0" parTransId="{19060891-A7BF-47F5-BFBA-9DB5B35E5E3A}" sibTransId="{75704119-AD40-41DF-A836-4228125CAF54}"/>
    <dgm:cxn modelId="{F831DC72-5BA6-4A2F-ABC7-6D17C34D16DB}" type="presOf" srcId="{70099BA4-A4CF-4FEF-B017-167C19B38171}" destId="{1CC0AF3B-A8B2-45C9-B776-17A0C189D485}" srcOrd="1" destOrd="4" presId="urn:microsoft.com/office/officeart/2005/8/layout/hProcess4"/>
    <dgm:cxn modelId="{5D12E255-7662-434B-9F6A-6676486C8107}" type="presOf" srcId="{7FD9437B-87E7-47FC-940F-1DA9401E8739}" destId="{A7DC7FE6-3A3A-432A-9702-F08D9E78EE59}" srcOrd="0" destOrd="0" presId="urn:microsoft.com/office/officeart/2005/8/layout/hProcess4"/>
    <dgm:cxn modelId="{199C3476-A0B3-42BD-AE23-F4F556DB9E6A}" srcId="{AFA0853C-DE71-461A-BC2B-DE2500A6A054}" destId="{70099BA4-A4CF-4FEF-B017-167C19B38171}" srcOrd="4" destOrd="0" parTransId="{10356E9D-3A45-4EDF-9FA6-97BB0FECEADC}" sibTransId="{FE14188B-7C8A-40B0-86B3-8C56BBEB1AE0}"/>
    <dgm:cxn modelId="{43DE8156-957C-420C-9B31-3B28654D170B}" srcId="{7FD9437B-87E7-47FC-940F-1DA9401E8739}" destId="{A385AE9C-53E0-46DC-8160-E752370CD52F}" srcOrd="3" destOrd="0" parTransId="{B87157DD-81B0-43CB-A963-EFBF929571FF}" sibTransId="{A6576541-6260-45E7-A11E-85EC30B04BBB}"/>
    <dgm:cxn modelId="{D839047D-5B60-46A5-BC95-A2310E636C86}" type="presOf" srcId="{CA2AC8A8-D719-44A8-8729-4CB8B3E5DB24}" destId="{1CC0AF3B-A8B2-45C9-B776-17A0C189D485}" srcOrd="1" destOrd="3" presId="urn:microsoft.com/office/officeart/2005/8/layout/hProcess4"/>
    <dgm:cxn modelId="{D571067F-A564-4548-8512-0A35CFE8F6D6}" type="presOf" srcId="{CA2AC8A8-D719-44A8-8729-4CB8B3E5DB24}" destId="{DF3C7CFB-383C-466E-945E-A99C21D7C449}" srcOrd="0" destOrd="3" presId="urn:microsoft.com/office/officeart/2005/8/layout/hProcess4"/>
    <dgm:cxn modelId="{0A9FF180-0EEB-4987-B82E-2A2A554FD3D5}" type="presOf" srcId="{CDD85D23-3B05-479D-B18B-B230CB7DF1E4}" destId="{1CC0AF3B-A8B2-45C9-B776-17A0C189D485}" srcOrd="1" destOrd="6" presId="urn:microsoft.com/office/officeart/2005/8/layout/hProcess4"/>
    <dgm:cxn modelId="{9AF99881-FEF1-41F1-ACCD-1E79C80F5A59}" type="presOf" srcId="{7A06E309-F103-40E8-9B5B-C04F758AD5E2}" destId="{E507D3C0-B804-429E-AAB4-9ECCBE3CE15B}" srcOrd="1" destOrd="3" presId="urn:microsoft.com/office/officeart/2005/8/layout/hProcess4"/>
    <dgm:cxn modelId="{48B5F18D-3F93-4918-9ADD-9CFDA514CF92}" type="presOf" srcId="{92387D96-1720-424F-8E97-CBCD5A394868}" destId="{DF3C7CFB-383C-466E-945E-A99C21D7C449}" srcOrd="0" destOrd="5" presId="urn:microsoft.com/office/officeart/2005/8/layout/hProcess4"/>
    <dgm:cxn modelId="{81E04590-240F-479E-BC43-1ACEB841B440}" srcId="{F54C4308-5466-4F93-A2B5-2D9918AECB1E}" destId="{EA827C4B-ACFF-498A-8BE8-224E2A67451A}" srcOrd="0" destOrd="0" parTransId="{52354079-9DCB-45E1-9BBF-645D4895C79B}" sibTransId="{194BC313-8504-4BA8-A66C-81EAD491B908}"/>
    <dgm:cxn modelId="{7EE0D594-5487-4937-946C-0EB8EB6AF751}" srcId="{AFA0853C-DE71-461A-BC2B-DE2500A6A054}" destId="{F6CBBB42-BFF0-42A7-B8F7-C1379EC74140}" srcOrd="1" destOrd="0" parTransId="{1696DD72-6318-434B-A6CE-884DE6A34987}" sibTransId="{61CE3F97-B39B-439D-8BA8-7F0E65B12448}"/>
    <dgm:cxn modelId="{ADCF4795-D827-457D-B3EE-1BA5632CBB5C}" type="presOf" srcId="{70099BA4-A4CF-4FEF-B017-167C19B38171}" destId="{DF3C7CFB-383C-466E-945E-A99C21D7C449}" srcOrd="0" destOrd="4" presId="urn:microsoft.com/office/officeart/2005/8/layout/hProcess4"/>
    <dgm:cxn modelId="{58D67698-609E-4183-86A7-FDF20DB67E88}" type="presOf" srcId="{A385AE9C-53E0-46DC-8160-E752370CD52F}" destId="{0F8B3A18-D927-4928-88B5-6C3FE18C8115}" srcOrd="1" destOrd="3" presId="urn:microsoft.com/office/officeart/2005/8/layout/hProcess4"/>
    <dgm:cxn modelId="{BF8AD598-D156-4E20-9A25-E851C8C4D6D8}" srcId="{7FD9437B-87E7-47FC-940F-1DA9401E8739}" destId="{2597804F-2D08-49AA-ADAA-154E397B9BD3}" srcOrd="1" destOrd="0" parTransId="{7930CCC8-4AD1-4AA1-88E7-3A183C87EF88}" sibTransId="{FBFCC812-89CE-44F0-88C6-C383318983F1}"/>
    <dgm:cxn modelId="{41031E9B-9C6C-4DD4-8FC0-E95D6B96A285}" type="presOf" srcId="{8B0EAD9D-BE76-4141-A137-D9E754368E14}" destId="{A4811206-00EE-436C-B546-97496D62283D}" srcOrd="0" destOrd="1" presId="urn:microsoft.com/office/officeart/2005/8/layout/hProcess4"/>
    <dgm:cxn modelId="{574CA09E-BF28-428C-A5C1-7A4FBABDFCBA}" type="presOf" srcId="{F6CBBB42-BFF0-42A7-B8F7-C1379EC74140}" destId="{DF3C7CFB-383C-466E-945E-A99C21D7C449}" srcOrd="0" destOrd="1" presId="urn:microsoft.com/office/officeart/2005/8/layout/hProcess4"/>
    <dgm:cxn modelId="{63673EAC-AD4A-48CE-9AC2-50FB2D7243D5}" type="presOf" srcId="{E8DBE24B-248C-41DB-9127-661D0DD1608D}" destId="{513B721A-8E01-44C0-A257-53C764E4F7D6}" srcOrd="0" destOrd="4" presId="urn:microsoft.com/office/officeart/2005/8/layout/hProcess4"/>
    <dgm:cxn modelId="{189425AD-9C61-4956-921C-611B1E5E5D81}" type="presOf" srcId="{2E647FE1-9C88-4BE3-A7A6-55A6368C7EAB}" destId="{DF3C7CFB-383C-466E-945E-A99C21D7C449}" srcOrd="0" destOrd="2" presId="urn:microsoft.com/office/officeart/2005/8/layout/hProcess4"/>
    <dgm:cxn modelId="{509270AF-8094-4567-880E-6EC59581286A}" srcId="{AFA0853C-DE71-461A-BC2B-DE2500A6A054}" destId="{CDD85D23-3B05-479D-B18B-B230CB7DF1E4}" srcOrd="6" destOrd="0" parTransId="{6EC59D0B-092A-41B0-A145-A0D13BC8263B}" sibTransId="{0B5B1151-8CB5-462A-8C95-1ECA09A919F0}"/>
    <dgm:cxn modelId="{8090B8B0-E030-464F-B896-4777C40680FA}" type="presOf" srcId="{E7164178-6990-4686-A34B-6D0EE0C434D6}" destId="{EA5D9483-0F4D-42F9-A97E-16B276B7F9CA}" srcOrd="0" destOrd="0" presId="urn:microsoft.com/office/officeart/2005/8/layout/hProcess4"/>
    <dgm:cxn modelId="{8D3639B1-169D-4FB9-8538-C80683A69EC2}" type="presOf" srcId="{2597804F-2D08-49AA-ADAA-154E397B9BD3}" destId="{0F8B3A18-D927-4928-88B5-6C3FE18C8115}" srcOrd="1" destOrd="1" presId="urn:microsoft.com/office/officeart/2005/8/layout/hProcess4"/>
    <dgm:cxn modelId="{346686B6-C4DA-4A0A-BAAE-953C6E9DBC7A}" type="presOf" srcId="{E8DBE24B-248C-41DB-9127-661D0DD1608D}" destId="{0F8B3A18-D927-4928-88B5-6C3FE18C8115}" srcOrd="1" destOrd="4" presId="urn:microsoft.com/office/officeart/2005/8/layout/hProcess4"/>
    <dgm:cxn modelId="{9C9D8ABC-271B-4242-926D-9AEF426E6812}" type="presOf" srcId="{EA827C4B-ACFF-498A-8BE8-224E2A67451A}" destId="{A4811206-00EE-436C-B546-97496D62283D}" srcOrd="0" destOrd="0" presId="urn:microsoft.com/office/officeart/2005/8/layout/hProcess4"/>
    <dgm:cxn modelId="{BD7A01C2-B5A1-4286-A8BD-819E5D17BE56}" srcId="{1404180D-6566-499E-A1E4-1E0070FBBB12}" destId="{7FD9437B-87E7-47FC-940F-1DA9401E8739}" srcOrd="1" destOrd="0" parTransId="{FED5EEB1-85F0-48C9-B221-18F7419E71DE}" sibTransId="{E7164178-6990-4686-A34B-6D0EE0C434D6}"/>
    <dgm:cxn modelId="{46DF78CB-D521-4B98-A915-947B6D203718}" srcId="{7FD9437B-87E7-47FC-940F-1DA9401E8739}" destId="{E8DBE24B-248C-41DB-9127-661D0DD1608D}" srcOrd="4" destOrd="0" parTransId="{0CBC777E-5DD1-4AFA-8D1A-CEF86F4B9EC6}" sibTransId="{B3AD5609-48BD-405E-82B8-5BA71153DD16}"/>
    <dgm:cxn modelId="{4E308ACB-FFBA-4546-98A5-58BAE80675D4}" srcId="{F54C4308-5466-4F93-A2B5-2D9918AECB1E}" destId="{8B0EAD9D-BE76-4141-A137-D9E754368E14}" srcOrd="1" destOrd="0" parTransId="{2E91DD61-2E3D-4053-8C7C-A2DE24A768A5}" sibTransId="{EF15E834-A537-46D4-B4F9-E03DF135BCE0}"/>
    <dgm:cxn modelId="{C88E6BD3-2B02-45D2-8EAB-458B2D13E89E}" srcId="{7FD9437B-87E7-47FC-940F-1DA9401E8739}" destId="{571F717B-EC7E-470F-9967-B245984F34DD}" srcOrd="2" destOrd="0" parTransId="{24D382BF-780A-4989-A60B-8FDA3205B76F}" sibTransId="{BD2E6320-AADD-44D0-8D55-1B10B051DD00}"/>
    <dgm:cxn modelId="{08BB9ED3-9EC0-40DB-B915-B13ACBB4494C}" type="presOf" srcId="{F1E2172C-5285-4F96-8C4E-886CD9F4BCD1}" destId="{A4811206-00EE-436C-B546-97496D62283D}" srcOrd="0" destOrd="2" presId="urn:microsoft.com/office/officeart/2005/8/layout/hProcess4"/>
    <dgm:cxn modelId="{F6BA87DA-95FE-45E0-98A4-44D5E64C989F}" srcId="{F54C4308-5466-4F93-A2B5-2D9918AECB1E}" destId="{7A06E309-F103-40E8-9B5B-C04F758AD5E2}" srcOrd="3" destOrd="0" parTransId="{096A51C5-9CD0-4060-9E81-DCE8EF6BAEDD}" sibTransId="{42D09983-44DE-4D66-96D2-3385E3717ECE}"/>
    <dgm:cxn modelId="{178AE0DC-48CF-4B89-AB59-9846234B6238}" type="presOf" srcId="{2597804F-2D08-49AA-ADAA-154E397B9BD3}" destId="{513B721A-8E01-44C0-A257-53C764E4F7D6}" srcOrd="0" destOrd="1" presId="urn:microsoft.com/office/officeart/2005/8/layout/hProcess4"/>
    <dgm:cxn modelId="{90BD46E2-B724-4562-933F-DCD64CD350D8}" type="presOf" srcId="{11E70011-926D-4821-BDCF-ECAA37F227CF}" destId="{DF3C7CFB-383C-466E-945E-A99C21D7C449}" srcOrd="0" destOrd="0" presId="urn:microsoft.com/office/officeart/2005/8/layout/hProcess4"/>
    <dgm:cxn modelId="{BCB8A4E8-03D6-40B4-AEB3-2F32793D666B}" type="presOf" srcId="{F6CBBB42-BFF0-42A7-B8F7-C1379EC74140}" destId="{1CC0AF3B-A8B2-45C9-B776-17A0C189D485}" srcOrd="1" destOrd="1" presId="urn:microsoft.com/office/officeart/2005/8/layout/hProcess4"/>
    <dgm:cxn modelId="{A5AB23EF-B023-4245-958D-F4004E94862F}" type="presOf" srcId="{F06C6B3D-E37D-43E0-9D0F-32971A79DD1F}" destId="{0F8B3A18-D927-4928-88B5-6C3FE18C8115}" srcOrd="1" destOrd="0" presId="urn:microsoft.com/office/officeart/2005/8/layout/hProcess4"/>
    <dgm:cxn modelId="{D22338F0-B9A0-40F5-8C62-974F30C0EB6A}" type="presOf" srcId="{F1E2172C-5285-4F96-8C4E-886CD9F4BCD1}" destId="{E507D3C0-B804-429E-AAB4-9ECCBE3CE15B}" srcOrd="1" destOrd="2" presId="urn:microsoft.com/office/officeart/2005/8/layout/hProcess4"/>
    <dgm:cxn modelId="{8CF7B0FA-F382-4578-AFB1-1BD4B697D68D}" type="presOf" srcId="{2E647FE1-9C88-4BE3-A7A6-55A6368C7EAB}" destId="{1CC0AF3B-A8B2-45C9-B776-17A0C189D485}" srcOrd="1" destOrd="2" presId="urn:microsoft.com/office/officeart/2005/8/layout/hProcess4"/>
    <dgm:cxn modelId="{96A37DFD-126D-4035-85AF-73EF47CECE93}" type="presOf" srcId="{1404180D-6566-499E-A1E4-1E0070FBBB12}" destId="{2AFF8FB0-7D36-49F9-9992-70CCCA99E77E}" srcOrd="0" destOrd="0" presId="urn:microsoft.com/office/officeart/2005/8/layout/hProcess4"/>
    <dgm:cxn modelId="{3F75DFFE-537B-4F89-9EEE-CB8AB1A31B55}" type="presOf" srcId="{E6266A21-EB36-410F-B449-39CC2874511A}" destId="{0F8B3A18-D927-4928-88B5-6C3FE18C8115}" srcOrd="1" destOrd="5" presId="urn:microsoft.com/office/officeart/2005/8/layout/hProcess4"/>
    <dgm:cxn modelId="{7FE0A246-B1C2-43C2-B896-70BE6D4F3908}" type="presParOf" srcId="{2AFF8FB0-7D36-49F9-9992-70CCCA99E77E}" destId="{91093601-957A-4E29-870D-B78A0E3818C2}" srcOrd="0" destOrd="0" presId="urn:microsoft.com/office/officeart/2005/8/layout/hProcess4"/>
    <dgm:cxn modelId="{77C6079C-CC10-4164-8BB9-4CFCBA40B3E7}" type="presParOf" srcId="{2AFF8FB0-7D36-49F9-9992-70CCCA99E77E}" destId="{96C04895-C958-481B-9BD8-5EC41D170BEC}" srcOrd="1" destOrd="0" presId="urn:microsoft.com/office/officeart/2005/8/layout/hProcess4"/>
    <dgm:cxn modelId="{86925D6A-11AE-469F-8DEC-C04BE234062A}" type="presParOf" srcId="{2AFF8FB0-7D36-49F9-9992-70CCCA99E77E}" destId="{E469BFC5-9BE1-4C8A-8583-A31FA5ED449A}" srcOrd="2" destOrd="0" presId="urn:microsoft.com/office/officeart/2005/8/layout/hProcess4"/>
    <dgm:cxn modelId="{EF3BFDE4-76FE-4920-ACEB-85AB49A2133B}" type="presParOf" srcId="{E469BFC5-9BE1-4C8A-8583-A31FA5ED449A}" destId="{57A7C399-0B77-43FD-B501-219FB750B65C}" srcOrd="0" destOrd="0" presId="urn:microsoft.com/office/officeart/2005/8/layout/hProcess4"/>
    <dgm:cxn modelId="{27DD3AB1-2997-46B6-B668-EE5DB8F03D8F}" type="presParOf" srcId="{57A7C399-0B77-43FD-B501-219FB750B65C}" destId="{59300CC8-FC63-4470-9E5A-3A3216EE2673}" srcOrd="0" destOrd="0" presId="urn:microsoft.com/office/officeart/2005/8/layout/hProcess4"/>
    <dgm:cxn modelId="{4E52117D-D71D-450B-B142-905B638A75C3}" type="presParOf" srcId="{57A7C399-0B77-43FD-B501-219FB750B65C}" destId="{DF3C7CFB-383C-466E-945E-A99C21D7C449}" srcOrd="1" destOrd="0" presId="urn:microsoft.com/office/officeart/2005/8/layout/hProcess4"/>
    <dgm:cxn modelId="{74C9C27C-8396-4BA6-A96C-88C75E4F6FDA}" type="presParOf" srcId="{57A7C399-0B77-43FD-B501-219FB750B65C}" destId="{1CC0AF3B-A8B2-45C9-B776-17A0C189D485}" srcOrd="2" destOrd="0" presId="urn:microsoft.com/office/officeart/2005/8/layout/hProcess4"/>
    <dgm:cxn modelId="{47BFC7AE-E7FE-4D2C-BDBD-6C8F109B83B8}" type="presParOf" srcId="{57A7C399-0B77-43FD-B501-219FB750B65C}" destId="{4C0780CB-F1B9-472A-A83F-BA3AA475BF3F}" srcOrd="3" destOrd="0" presId="urn:microsoft.com/office/officeart/2005/8/layout/hProcess4"/>
    <dgm:cxn modelId="{FA536762-8929-46B2-8033-09C8A7095D35}" type="presParOf" srcId="{57A7C399-0B77-43FD-B501-219FB750B65C}" destId="{48BEE9DC-A7FB-42DA-9276-76CBE844938B}" srcOrd="4" destOrd="0" presId="urn:microsoft.com/office/officeart/2005/8/layout/hProcess4"/>
    <dgm:cxn modelId="{71C36D3C-49C6-41D9-9136-EA74A0DDEEC1}" type="presParOf" srcId="{E469BFC5-9BE1-4C8A-8583-A31FA5ED449A}" destId="{D9CEE800-9608-43C9-8A7D-F95C3D86AA41}" srcOrd="1" destOrd="0" presId="urn:microsoft.com/office/officeart/2005/8/layout/hProcess4"/>
    <dgm:cxn modelId="{F61BC1B6-0AC4-47EE-96A1-3930934AFB7D}" type="presParOf" srcId="{E469BFC5-9BE1-4C8A-8583-A31FA5ED449A}" destId="{7894527A-9D15-45E0-8F21-26012D291EA7}" srcOrd="2" destOrd="0" presId="urn:microsoft.com/office/officeart/2005/8/layout/hProcess4"/>
    <dgm:cxn modelId="{7A6BEC60-AC8B-4E2A-B2A6-13B9E20F8422}" type="presParOf" srcId="{7894527A-9D15-45E0-8F21-26012D291EA7}" destId="{6B7197B5-09A6-4721-A4E0-16377F9EE29E}" srcOrd="0" destOrd="0" presId="urn:microsoft.com/office/officeart/2005/8/layout/hProcess4"/>
    <dgm:cxn modelId="{34288D1E-7526-4C24-A160-D9A0549CD5D7}" type="presParOf" srcId="{7894527A-9D15-45E0-8F21-26012D291EA7}" destId="{513B721A-8E01-44C0-A257-53C764E4F7D6}" srcOrd="1" destOrd="0" presId="urn:microsoft.com/office/officeart/2005/8/layout/hProcess4"/>
    <dgm:cxn modelId="{49A3A273-2DF6-4B0D-9B1F-6887D452642F}" type="presParOf" srcId="{7894527A-9D15-45E0-8F21-26012D291EA7}" destId="{0F8B3A18-D927-4928-88B5-6C3FE18C8115}" srcOrd="2" destOrd="0" presId="urn:microsoft.com/office/officeart/2005/8/layout/hProcess4"/>
    <dgm:cxn modelId="{293F7AEB-6AC8-40C7-8A83-E8718E3AAF28}" type="presParOf" srcId="{7894527A-9D15-45E0-8F21-26012D291EA7}" destId="{A7DC7FE6-3A3A-432A-9702-F08D9E78EE59}" srcOrd="3" destOrd="0" presId="urn:microsoft.com/office/officeart/2005/8/layout/hProcess4"/>
    <dgm:cxn modelId="{00101C67-0C76-435D-9DF4-149CA08E5F9D}" type="presParOf" srcId="{7894527A-9D15-45E0-8F21-26012D291EA7}" destId="{5AFF4FFE-2FB8-4EF3-9DB7-F2D1E215510C}" srcOrd="4" destOrd="0" presId="urn:microsoft.com/office/officeart/2005/8/layout/hProcess4"/>
    <dgm:cxn modelId="{42913E47-DE6C-4C6D-B0AF-D0ABACA724B2}" type="presParOf" srcId="{E469BFC5-9BE1-4C8A-8583-A31FA5ED449A}" destId="{EA5D9483-0F4D-42F9-A97E-16B276B7F9CA}" srcOrd="3" destOrd="0" presId="urn:microsoft.com/office/officeart/2005/8/layout/hProcess4"/>
    <dgm:cxn modelId="{DB2BD052-8D9D-4356-B8BF-8FC3313516D7}" type="presParOf" srcId="{E469BFC5-9BE1-4C8A-8583-A31FA5ED449A}" destId="{D22A43BE-23BD-4BA8-BF96-1BCBBE02F357}" srcOrd="4" destOrd="0" presId="urn:microsoft.com/office/officeart/2005/8/layout/hProcess4"/>
    <dgm:cxn modelId="{1391E1B2-4678-415A-B4A9-0DB2862F4F18}" type="presParOf" srcId="{D22A43BE-23BD-4BA8-BF96-1BCBBE02F357}" destId="{2D28ADF3-7434-4E5C-B704-10A93A1307BB}" srcOrd="0" destOrd="0" presId="urn:microsoft.com/office/officeart/2005/8/layout/hProcess4"/>
    <dgm:cxn modelId="{B28DE9AE-E845-4C16-A8BA-3B2FAD5ADE64}" type="presParOf" srcId="{D22A43BE-23BD-4BA8-BF96-1BCBBE02F357}" destId="{A4811206-00EE-436C-B546-97496D62283D}" srcOrd="1" destOrd="0" presId="urn:microsoft.com/office/officeart/2005/8/layout/hProcess4"/>
    <dgm:cxn modelId="{A8D34BE7-606F-4241-AA14-0E096FB91624}" type="presParOf" srcId="{D22A43BE-23BD-4BA8-BF96-1BCBBE02F357}" destId="{E507D3C0-B804-429E-AAB4-9ECCBE3CE15B}" srcOrd="2" destOrd="0" presId="urn:microsoft.com/office/officeart/2005/8/layout/hProcess4"/>
    <dgm:cxn modelId="{ED0CEDA7-7110-464B-8B8A-B5148F4516F4}" type="presParOf" srcId="{D22A43BE-23BD-4BA8-BF96-1BCBBE02F357}" destId="{3D2B7ABE-E0E8-4DC0-ABAF-C8EA8214C220}" srcOrd="3" destOrd="0" presId="urn:microsoft.com/office/officeart/2005/8/layout/hProcess4"/>
    <dgm:cxn modelId="{4F0F024E-AFE8-450E-B5FC-39C2424403B8}" type="presParOf" srcId="{D22A43BE-23BD-4BA8-BF96-1BCBBE02F357}" destId="{EEEFFC26-B0EE-42E9-9B60-632D6D9CDC3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C7CFB-383C-466E-945E-A99C21D7C449}">
      <dsp:nvSpPr>
        <dsp:cNvPr id="0" name=""/>
        <dsp:cNvSpPr/>
      </dsp:nvSpPr>
      <dsp:spPr>
        <a:xfrm>
          <a:off x="1909" y="1345113"/>
          <a:ext cx="2054257" cy="1939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Isingqisho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Imfanozandi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Imvanosiphelo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imvanosiqalo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Isingqi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Isandi</a:t>
          </a:r>
          <a:endParaRPr 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46543" y="1389747"/>
        <a:ext cx="1964989" cy="1434647"/>
      </dsp:txXfrm>
    </dsp:sp>
    <dsp:sp modelId="{D9CEE800-9608-43C9-8A7D-F95C3D86AA41}">
      <dsp:nvSpPr>
        <dsp:cNvPr id="0" name=""/>
        <dsp:cNvSpPr/>
      </dsp:nvSpPr>
      <dsp:spPr>
        <a:xfrm>
          <a:off x="883679" y="1406935"/>
          <a:ext cx="2598195" cy="2598195"/>
        </a:xfrm>
        <a:prstGeom prst="leftCircularArrow">
          <a:avLst>
            <a:gd name="adj1" fmla="val 1793"/>
            <a:gd name="adj2" fmla="val 213779"/>
            <a:gd name="adj3" fmla="val 1589003"/>
            <a:gd name="adj4" fmla="val 8624203"/>
            <a:gd name="adj5" fmla="val 20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780CB-F1B9-472A-A83F-BA3AA475BF3F}">
      <dsp:nvSpPr>
        <dsp:cNvPr id="0" name=""/>
        <dsp:cNvSpPr/>
      </dsp:nvSpPr>
      <dsp:spPr>
        <a:xfrm flipV="1">
          <a:off x="1085766" y="2835844"/>
          <a:ext cx="180452" cy="608752"/>
        </a:xfrm>
        <a:prstGeom prst="roundRect">
          <a:avLst>
            <a:gd name="adj" fmla="val 10000"/>
          </a:avLst>
        </a:prstGeom>
        <a:solidFill>
          <a:srgbClr val="9028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 err="1"/>
            <a:t>Isandi</a:t>
          </a:r>
          <a:endParaRPr lang="en-US" sz="500" kern="1200" dirty="0"/>
        </a:p>
      </dsp:txBody>
      <dsp:txXfrm rot="10800000">
        <a:off x="1091051" y="2841129"/>
        <a:ext cx="169882" cy="598182"/>
      </dsp:txXfrm>
    </dsp:sp>
    <dsp:sp modelId="{513B721A-8E01-44C0-A257-53C764E4F7D6}">
      <dsp:nvSpPr>
        <dsp:cNvPr id="0" name=""/>
        <dsp:cNvSpPr/>
      </dsp:nvSpPr>
      <dsp:spPr>
        <a:xfrm>
          <a:off x="2277980" y="1365971"/>
          <a:ext cx="2737788" cy="1934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Izafobe</a:t>
          </a:r>
          <a:r>
            <a:rPr lang="en-US" sz="2400" kern="1200" dirty="0"/>
            <a:t>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Isigama</a:t>
          </a:r>
          <a:r>
            <a:rPr lang="en-US" sz="2400" kern="1200" dirty="0"/>
            <a:t> </a:t>
          </a:r>
          <a:r>
            <a:rPr lang="en-US" sz="2400" kern="1200" dirty="0" err="1"/>
            <a:t>esikhethiweyo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Ithoni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Uphindaphindo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Imifanekiso</a:t>
          </a:r>
          <a:r>
            <a:rPr lang="en-US" sz="2400" kern="1200" dirty="0"/>
            <a:t> </a:t>
          </a:r>
          <a:r>
            <a:rPr lang="en-US" sz="2400" kern="1200" dirty="0" err="1"/>
            <a:t>ntelekelelo</a:t>
          </a:r>
          <a:r>
            <a:rPr lang="en-US" sz="2400" kern="1200" dirty="0"/>
            <a:t>/ </a:t>
          </a:r>
          <a:r>
            <a:rPr lang="en-US" sz="2400" kern="1200" dirty="0" err="1"/>
            <a:t>ngqondweni</a:t>
          </a:r>
          <a:endParaRPr lang="en-US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2322493" y="1824976"/>
        <a:ext cx="2648762" cy="1430774"/>
      </dsp:txXfrm>
    </dsp:sp>
    <dsp:sp modelId="{EA5D9483-0F4D-42F9-A97E-16B276B7F9CA}">
      <dsp:nvSpPr>
        <dsp:cNvPr id="0" name=""/>
        <dsp:cNvSpPr/>
      </dsp:nvSpPr>
      <dsp:spPr>
        <a:xfrm>
          <a:off x="3701059" y="96918"/>
          <a:ext cx="3080202" cy="3080202"/>
        </a:xfrm>
        <a:prstGeom prst="circularArrow">
          <a:avLst>
            <a:gd name="adj1" fmla="val 1512"/>
            <a:gd name="adj2" fmla="val 179183"/>
            <a:gd name="adj3" fmla="val 19614285"/>
            <a:gd name="adj4" fmla="val 12544490"/>
            <a:gd name="adj5" fmla="val 17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C7FE6-3A3A-432A-9702-F08D9E78EE59}">
      <dsp:nvSpPr>
        <dsp:cNvPr id="0" name=""/>
        <dsp:cNvSpPr/>
      </dsp:nvSpPr>
      <dsp:spPr>
        <a:xfrm>
          <a:off x="2364075" y="913127"/>
          <a:ext cx="3150324" cy="101934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Ulwimi</a:t>
          </a:r>
          <a:r>
            <a:rPr lang="en-US" sz="2400" kern="1200" dirty="0"/>
            <a:t>/ </a:t>
          </a:r>
          <a:r>
            <a:rPr lang="en-US" sz="2400" kern="1200" dirty="0" err="1"/>
            <a:t>isakhiwo</a:t>
          </a:r>
          <a:r>
            <a:rPr lang="en-US" sz="2400" kern="1200" dirty="0"/>
            <a:t> </a:t>
          </a:r>
          <a:r>
            <a:rPr lang="en-US" sz="2400" kern="1200" dirty="0" err="1"/>
            <a:t>sangaphakathi</a:t>
          </a:r>
          <a:endParaRPr lang="en-US" sz="2400" kern="1200" dirty="0"/>
        </a:p>
      </dsp:txBody>
      <dsp:txXfrm>
        <a:off x="2393931" y="942983"/>
        <a:ext cx="3090612" cy="959635"/>
      </dsp:txXfrm>
    </dsp:sp>
    <dsp:sp modelId="{A4811206-00EE-436C-B546-97496D62283D}">
      <dsp:nvSpPr>
        <dsp:cNvPr id="0" name=""/>
        <dsp:cNvSpPr/>
      </dsp:nvSpPr>
      <dsp:spPr>
        <a:xfrm>
          <a:off x="5699529" y="840736"/>
          <a:ext cx="1966551" cy="1814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Sangaphandle</a:t>
          </a:r>
          <a:endParaRPr lang="en-US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- </a:t>
          </a:r>
          <a:r>
            <a:rPr lang="en-US" sz="1400" kern="1200" dirty="0" err="1"/>
            <a:t>isitanza</a:t>
          </a:r>
          <a:r>
            <a:rPr lang="en-US" sz="1400" kern="1200" dirty="0"/>
            <a:t>/ </a:t>
          </a:r>
          <a:r>
            <a:rPr lang="en-US" sz="1400" kern="1200" dirty="0" err="1"/>
            <a:t>izitanza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-</a:t>
          </a:r>
          <a:r>
            <a:rPr lang="en-US" sz="1400" kern="1200" dirty="0" err="1"/>
            <a:t>Imiqolo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5741291" y="882498"/>
        <a:ext cx="1883027" cy="1342326"/>
      </dsp:txXfrm>
    </dsp:sp>
    <dsp:sp modelId="{3D2B7ABE-E0E8-4DC0-ABAF-C8EA8214C220}">
      <dsp:nvSpPr>
        <dsp:cNvPr id="0" name=""/>
        <dsp:cNvSpPr/>
      </dsp:nvSpPr>
      <dsp:spPr>
        <a:xfrm>
          <a:off x="5139350" y="176214"/>
          <a:ext cx="2542265" cy="33359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 err="1"/>
            <a:t>Isakhiwo</a:t>
          </a:r>
          <a:endParaRPr lang="en-US" sz="500" kern="1200" dirty="0"/>
        </a:p>
      </dsp:txBody>
      <dsp:txXfrm>
        <a:off x="5149121" y="185985"/>
        <a:ext cx="2522723" cy="314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D813359E-0CD6-437E-B842-FA76D4909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D310AFA0-9CCA-48AD-B8FC-B955082413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40" name="Rectangle 4">
            <a:extLst>
              <a:ext uri="{FF2B5EF4-FFF2-40B4-BE49-F238E27FC236}">
                <a16:creationId xmlns:a16="http://schemas.microsoft.com/office/drawing/2014/main" id="{1778B7DB-90A5-4817-9ADA-E8C218C2472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41" name="Rectangle 5">
            <a:extLst>
              <a:ext uri="{FF2B5EF4-FFF2-40B4-BE49-F238E27FC236}">
                <a16:creationId xmlns:a16="http://schemas.microsoft.com/office/drawing/2014/main" id="{42791652-715F-4103-ABC1-F7002B99689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fld id="{59163813-8513-4CC6-B158-E2B5DE5B7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E8D8345D-EBD2-4B80-BA25-FE2C9D3479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841C8F8D-60FC-419A-9FEF-A01FEE62DF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0C76757-A073-47D6-8EBA-B7209FA14A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3" name="Rectangle 5">
            <a:extLst>
              <a:ext uri="{FF2B5EF4-FFF2-40B4-BE49-F238E27FC236}">
                <a16:creationId xmlns:a16="http://schemas.microsoft.com/office/drawing/2014/main" id="{1DE55912-C478-4671-8A59-2387B4124F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2214" name="Rectangle 6">
            <a:extLst>
              <a:ext uri="{FF2B5EF4-FFF2-40B4-BE49-F238E27FC236}">
                <a16:creationId xmlns:a16="http://schemas.microsoft.com/office/drawing/2014/main" id="{4EF1BCB0-E0DD-43FD-8C83-7E9EF59CCB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5" name="Rectangle 7">
            <a:extLst>
              <a:ext uri="{FF2B5EF4-FFF2-40B4-BE49-F238E27FC236}">
                <a16:creationId xmlns:a16="http://schemas.microsoft.com/office/drawing/2014/main" id="{4BA75F59-F082-4A89-865C-E2690F1466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fld id="{A4C85BAA-2773-40CD-8ADB-BC9B82B44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 template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569ADC-5CC0-473B-BCDE-62315001A85E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BB9FE6-EA20-4671-8D22-A9EEB110CE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98369-D561-4412-B608-3FC10F69385C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9379-8F6E-4B7B-9B25-3874E9D082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2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02954-2901-4565-8CF1-BAE803D4EA99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24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BBE91-8FE8-426B-A0C0-96D7E219A83A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82A15-8388-406B-A8D2-80F0965392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3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213B-85B2-4963-BB95-6AB5699E1C15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6763-8BE0-4389-A0E7-2523A68D33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93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9178-F6EB-4E9E-82FD-5C05D06890FA}" type="datetime1">
              <a:rPr lang="en-US" smtClean="0"/>
              <a:t>8/24/2020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121EB-83DF-4727-AEB4-69475B3746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97194-13CB-4730-B4D6-FA6ABCCE97D5}" type="datetime1">
              <a:rPr lang="en-US" smtClean="0"/>
              <a:t>8/24/2020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C20C-3644-47BC-BA6D-330D1E60AD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5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DEB7-F7C1-4FB5-A346-4C3A291EB5ED}" type="datetime1">
              <a:rPr lang="en-US" smtClean="0"/>
              <a:t>8/24/2020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34A3-81A7-4C0F-B374-9E82B3DF5F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9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3AA1D-8732-4E36-BF40-F127A1537B9F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9F570-E51B-4EDF-B00B-B3101A469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50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Z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F751D-5DEB-4C71-9B1B-401CB1E69404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B10-352E-4077-901B-348A984761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6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3A0A-2C9A-4B2C-8313-2D7DAB97D443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04A48-D2DB-482D-8994-2AF52C5D8E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49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templa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fld id="{EBCD3CBC-50E9-4594-813E-13FDB62914C2}" type="datetime1">
              <a:rPr lang="en-US" smtClean="0"/>
              <a:t>8/24/2020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77002"/>
            <a:ext cx="556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2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fld id="{313B2542-037B-4542-BDCE-5AF7AEDFE6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56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4549C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34549C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34549C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34549C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34549C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65E6A-449B-4CCE-B364-875D0009A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3"/>
            <a:ext cx="8229600" cy="701678"/>
          </a:xfrm>
        </p:spPr>
        <p:txBody>
          <a:bodyPr/>
          <a:lstStyle/>
          <a:p>
            <a:r>
              <a:rPr lang="en-US" dirty="0" err="1"/>
              <a:t>UNkosi</a:t>
            </a:r>
            <a:r>
              <a:rPr lang="en-US" dirty="0"/>
              <a:t> </a:t>
            </a:r>
            <a:r>
              <a:rPr lang="en-US" dirty="0" err="1"/>
              <a:t>Jongumsobomvu</a:t>
            </a:r>
            <a:r>
              <a:rPr lang="en-US" dirty="0"/>
              <a:t> </a:t>
            </a:r>
            <a:r>
              <a:rPr lang="en-US" dirty="0" err="1"/>
              <a:t>Maqoma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16543-D69A-46B2-ABA6-5E6B05D1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9144000" cy="483076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UN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kosi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Jongumsobomvu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Maqoma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uyakhasa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, ngowe1797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ulikrwala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ngowe1818.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uYise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uNgqika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ngowe1817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wenza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umnqophiso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ngomhlaba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noSomasethi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oliSetlani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. 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Ubalulekile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kwimbali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yamaqhawe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amaXhosa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o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mhlaba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kaRharhabe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ngemfazwe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zakhe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nabangeneleli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abangamaNgesi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ngeminyaka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yo-1800.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Ukho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ukufika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kwamaSetlani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ngowe1820,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kwimfazwe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kaMlanjeni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ngowe1850.Yinkosi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yamaJingqi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eyaswelekela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eRobben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Island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ngowe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1874 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ngenxa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yokuba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uthe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akukhululwa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ejele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wafika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umhlaba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wakubo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eNcerha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kaXhoxho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wabelwe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amadlagusha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afikayo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Watshica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itha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Wabanjwa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waxhixhinjiswa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ukusiwa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eRobben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Island .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Waziwa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ngembhubhiso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enkulu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ayenze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kwimikhosi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yamaNgesi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ngeMfazwe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Hind Siliguri"/>
              </a:rPr>
              <a:t>kaMlanjeni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ind Siliguri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Amathambo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akhe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abuyiswe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eKapa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ind Siliguri"/>
              </a:rPr>
              <a:t>apho</a:t>
            </a:r>
            <a:r>
              <a:rPr lang="en-US" sz="2000" dirty="0">
                <a:solidFill>
                  <a:srgbClr val="000000"/>
                </a:solidFill>
                <a:latin typeface="Hind Siliguri"/>
              </a:rPr>
              <a:t> ngowe1978</a:t>
            </a:r>
            <a:r>
              <a:rPr lang="en-US" dirty="0">
                <a:solidFill>
                  <a:srgbClr val="000000"/>
                </a:solidFill>
                <a:latin typeface="Hind Siliguri"/>
              </a:rPr>
              <a:t>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0BF59-EDFA-45B8-941D-5ADAD71C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402954-2901-4565-8CF1-BAE803D4EA99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82F9E-B5EC-41CC-BDBC-36498DC9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73EE474-9FC4-47F6-A977-FC588A480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0" y="685800"/>
            <a:ext cx="2362200" cy="194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FC2926-3825-4FC3-AE08-72648DE8FA9B}"/>
              </a:ext>
            </a:extLst>
          </p:cNvPr>
          <p:cNvSpPr txBox="1"/>
          <p:nvPr/>
        </p:nvSpPr>
        <p:spPr>
          <a:xfrm>
            <a:off x="3429000" y="1189035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Sithetha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nje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umfanekiso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wakhe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oqingqiweyo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umiswe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e-MacLean Square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ecaleni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ngakwiposi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yaseQonce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ngenkxaso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yeSebe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leNkcubeko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namaSiko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ind Siliguri"/>
              </a:rPr>
              <a:t>loMzantsi</a:t>
            </a:r>
            <a:r>
              <a:rPr lang="en-US" b="0" i="0" dirty="0">
                <a:solidFill>
                  <a:srgbClr val="000000"/>
                </a:solidFill>
                <a:effectLst/>
                <a:latin typeface="Hind Siliguri"/>
              </a:rPr>
              <a:t> Afrika.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1BD58C-218B-4BDD-9EC1-F4470003B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44"/>
    </mc:Choice>
    <mc:Fallback xmlns="">
      <p:transition spd="slow" advTm="239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A9C0-60CC-463C-AD1C-2AB93C81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Umongo</a:t>
            </a:r>
            <a:r>
              <a:rPr lang="en-US" dirty="0"/>
              <a:t> </a:t>
            </a:r>
            <a:r>
              <a:rPr lang="en-US" dirty="0" err="1"/>
              <a:t>nomxholo</a:t>
            </a:r>
            <a:r>
              <a:rPr lang="en-US" dirty="0"/>
              <a:t> </a:t>
            </a:r>
            <a:r>
              <a:rPr lang="en-US" dirty="0" err="1"/>
              <a:t>ngokufutshane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DCBA7-932D-4107-86EB-13172665D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" y="1284290"/>
            <a:ext cx="4040188" cy="639762"/>
          </a:xfrm>
        </p:spPr>
        <p:txBody>
          <a:bodyPr/>
          <a:lstStyle/>
          <a:p>
            <a:r>
              <a:rPr lang="en-US" dirty="0" err="1"/>
              <a:t>Umxholo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25A63-2636-45DD-A63C-5146B7857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2174875"/>
            <a:ext cx="4344988" cy="3544890"/>
          </a:xfrm>
        </p:spPr>
        <p:txBody>
          <a:bodyPr/>
          <a:lstStyle/>
          <a:p>
            <a:pPr marL="0" indent="0">
              <a:buNone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Kuthethwa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ngoNkosi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uMaqoma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ongelobhetyebhetye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ongatyhwatyhwiyo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owayebangquba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abafuna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ukuwudla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ilifa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umhlaba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wabamnyama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waze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ngenxa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yokungathuli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wabanjwa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wade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wayokufela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eRobben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Island.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D9693-6E24-466F-902A-CDCBF5F2E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1128715"/>
            <a:ext cx="4041775" cy="639762"/>
          </a:xfrm>
        </p:spPr>
        <p:txBody>
          <a:bodyPr/>
          <a:lstStyle/>
          <a:p>
            <a:r>
              <a:rPr lang="en-US" dirty="0" err="1"/>
              <a:t>Umongo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16014-9C83-43B5-98B4-CFF270407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768477"/>
            <a:ext cx="4414838" cy="3951288"/>
          </a:xfrm>
        </p:spPr>
        <p:txBody>
          <a:bodyPr/>
          <a:lstStyle/>
          <a:p>
            <a:pPr marL="0" indent="0">
              <a:buNone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Nkosi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uMaqoma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ligorha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akoyiki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akalobhetyebhetye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unengqondo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ebukhali,uyaqiqa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ubona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izinto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ezifihliweyo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ukhalimele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isivumelwano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sikayise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uNgqika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noSomerset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sokunikisa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ngomhlaba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wakhalimela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iziphumo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zikaNongqawuse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wabanjwa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wavalelwa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akukhululwa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kwakhona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wafika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kunikiswe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ngomhlaba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oseNcerha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nalapho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wazijul’ijacu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wathathwa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selemdala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wayovalelwa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eRobben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Island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apho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alandulele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khona</a:t>
            </a:r>
            <a:r>
              <a:rPr lang="en-Z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36ADB-4C09-4147-A3F8-5AB222F2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121EB-83DF-4727-AEB4-69475B37463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650F93C-F8E4-403C-A6B8-0C9E8A3E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E580B2-8315-4F78-AB7F-79D1759A6ADF}" type="datetime1">
              <a:rPr lang="en-US" smtClean="0"/>
              <a:t>8/24/2020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86BD0E-CD86-4037-BDBC-9F2185282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45"/>
    </mc:Choice>
    <mc:Fallback xmlns="">
      <p:transition spd="slow" advTm="15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B4AF-716A-46C8-A574-D4A3E5C3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err="1"/>
              <a:t>Iimpazamo</a:t>
            </a:r>
            <a:r>
              <a:rPr lang="en-US" dirty="0"/>
              <a:t> </a:t>
            </a:r>
            <a:r>
              <a:rPr lang="en-US" dirty="0" err="1"/>
              <a:t>zabafundi</a:t>
            </a:r>
            <a:r>
              <a:rPr lang="en-US" dirty="0"/>
              <a:t> </a:t>
            </a:r>
            <a:r>
              <a:rPr lang="en-US" dirty="0" err="1"/>
              <a:t>malunga</a:t>
            </a:r>
            <a:r>
              <a:rPr lang="en-US" dirty="0"/>
              <a:t> </a:t>
            </a:r>
            <a:r>
              <a:rPr lang="en-US" dirty="0" err="1"/>
              <a:t>nomxholo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E37FF-E61B-46E2-A471-3FD153D4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4525963"/>
          </a:xfrm>
        </p:spPr>
        <p:txBody>
          <a:bodyPr/>
          <a:lstStyle/>
          <a:p>
            <a:r>
              <a:rPr lang="en-US" dirty="0" err="1"/>
              <a:t>Bacaphula</a:t>
            </a:r>
            <a:r>
              <a:rPr lang="en-US" dirty="0"/>
              <a:t> </a:t>
            </a:r>
            <a:r>
              <a:rPr lang="en-US" dirty="0" err="1"/>
              <a:t>umqolo</a:t>
            </a:r>
            <a:r>
              <a:rPr lang="en-US" dirty="0"/>
              <a:t> </a:t>
            </a:r>
            <a:r>
              <a:rPr lang="en-US" dirty="0" err="1"/>
              <a:t>omnye</a:t>
            </a:r>
            <a:r>
              <a:rPr lang="en-US" dirty="0"/>
              <a:t> </a:t>
            </a:r>
          </a:p>
          <a:p>
            <a:r>
              <a:rPr lang="en-US" dirty="0" err="1"/>
              <a:t>Bathetha</a:t>
            </a:r>
            <a:r>
              <a:rPr lang="en-US" dirty="0"/>
              <a:t> </a:t>
            </a:r>
            <a:r>
              <a:rPr lang="en-US" dirty="0" err="1"/>
              <a:t>ngomqolo</a:t>
            </a:r>
            <a:r>
              <a:rPr lang="en-US" dirty="0"/>
              <a:t> </a:t>
            </a:r>
            <a:r>
              <a:rPr lang="en-US" dirty="0" err="1"/>
              <a:t>kwisitanza</a:t>
            </a:r>
            <a:r>
              <a:rPr lang="en-US" dirty="0"/>
              <a:t> </a:t>
            </a:r>
            <a:r>
              <a:rPr lang="en-US" dirty="0" err="1"/>
              <a:t>okanye</a:t>
            </a:r>
            <a:r>
              <a:rPr lang="en-US" dirty="0"/>
              <a:t> </a:t>
            </a:r>
            <a:r>
              <a:rPr lang="en-US" dirty="0" err="1"/>
              <a:t>isitanza</a:t>
            </a:r>
            <a:r>
              <a:rPr lang="en-US" dirty="0"/>
              <a:t> </a:t>
            </a:r>
            <a:r>
              <a:rPr lang="en-US" dirty="0" err="1"/>
              <a:t>esinye</a:t>
            </a:r>
            <a:r>
              <a:rPr lang="en-US" dirty="0"/>
              <a:t>.</a:t>
            </a:r>
          </a:p>
          <a:p>
            <a:r>
              <a:rPr lang="en-US" dirty="0" err="1"/>
              <a:t>Baxela</a:t>
            </a:r>
            <a:r>
              <a:rPr lang="en-US" dirty="0"/>
              <a:t> </a:t>
            </a:r>
            <a:r>
              <a:rPr lang="en-US" dirty="0" err="1"/>
              <a:t>okuthethwa</a:t>
            </a:r>
            <a:r>
              <a:rPr lang="en-US" dirty="0"/>
              <a:t> </a:t>
            </a:r>
            <a:r>
              <a:rPr lang="en-US" dirty="0" err="1"/>
              <a:t>ngako</a:t>
            </a:r>
            <a:r>
              <a:rPr lang="en-US" dirty="0"/>
              <a:t> </a:t>
            </a:r>
            <a:r>
              <a:rPr lang="en-US" dirty="0" err="1"/>
              <a:t>bangatsho</a:t>
            </a:r>
            <a:r>
              <a:rPr lang="en-US" dirty="0"/>
              <a:t> </a:t>
            </a:r>
            <a:r>
              <a:rPr lang="en-US" dirty="0" err="1"/>
              <a:t>ukuba</a:t>
            </a:r>
            <a:r>
              <a:rPr lang="en-US" dirty="0"/>
              <a:t> </a:t>
            </a:r>
            <a:r>
              <a:rPr lang="en-US" dirty="0" err="1"/>
              <a:t>kutheni</a:t>
            </a:r>
            <a:r>
              <a:rPr lang="en-US" dirty="0"/>
              <a:t>.</a:t>
            </a:r>
          </a:p>
          <a:p>
            <a:r>
              <a:rPr lang="en-US" dirty="0" err="1"/>
              <a:t>Bayayala</a:t>
            </a:r>
            <a:r>
              <a:rPr lang="en-US" dirty="0"/>
              <a:t> </a:t>
            </a:r>
            <a:r>
              <a:rPr lang="en-US" dirty="0" err="1"/>
              <a:t>endaweni</a:t>
            </a:r>
            <a:r>
              <a:rPr lang="en-US" dirty="0"/>
              <a:t> </a:t>
            </a:r>
            <a:r>
              <a:rPr lang="en-US" dirty="0" err="1"/>
              <a:t>yokuxela</a:t>
            </a:r>
            <a:r>
              <a:rPr lang="en-US" dirty="0"/>
              <a:t> </a:t>
            </a:r>
            <a:r>
              <a:rPr lang="en-US" dirty="0" err="1"/>
              <a:t>ukuba</a:t>
            </a:r>
            <a:r>
              <a:rPr lang="en-US" dirty="0"/>
              <a:t> </a:t>
            </a:r>
            <a:r>
              <a:rPr lang="en-US" dirty="0" err="1"/>
              <a:t>imbongi</a:t>
            </a:r>
            <a:r>
              <a:rPr lang="en-US" dirty="0"/>
              <a:t> </a:t>
            </a:r>
            <a:r>
              <a:rPr lang="en-US" dirty="0" err="1"/>
              <a:t>ithetha</a:t>
            </a:r>
            <a:r>
              <a:rPr lang="en-US" dirty="0"/>
              <a:t> </a:t>
            </a:r>
            <a:r>
              <a:rPr lang="en-US" dirty="0" err="1"/>
              <a:t>nge</a:t>
            </a:r>
            <a:r>
              <a:rPr lang="en-US" dirty="0"/>
              <a:t>… (</a:t>
            </a:r>
            <a:r>
              <a:rPr lang="en-US" dirty="0" err="1"/>
              <a:t>etheni</a:t>
            </a:r>
            <a:r>
              <a:rPr lang="en-US" dirty="0"/>
              <a:t>)…. </a:t>
            </a:r>
            <a:r>
              <a:rPr lang="en-US" dirty="0" err="1"/>
              <a:t>ithi</a:t>
            </a:r>
            <a:r>
              <a:rPr lang="en-US" dirty="0"/>
              <a:t> </a:t>
            </a:r>
            <a:r>
              <a:rPr lang="en-US" dirty="0" err="1"/>
              <a:t>mayi</a:t>
            </a:r>
            <a:r>
              <a:rPr lang="en-US" dirty="0"/>
              <a:t>…( </a:t>
            </a:r>
            <a:r>
              <a:rPr lang="en-US" dirty="0" err="1"/>
              <a:t>ukuba</a:t>
            </a:r>
            <a:r>
              <a:rPr lang="en-US" dirty="0"/>
              <a:t> </a:t>
            </a:r>
            <a:r>
              <a:rPr lang="en-US" dirty="0" err="1"/>
              <a:t>kukho</a:t>
            </a:r>
            <a:r>
              <a:rPr lang="en-US" dirty="0"/>
              <a:t> </a:t>
            </a:r>
            <a:r>
              <a:rPr lang="en-US" dirty="0" err="1"/>
              <a:t>imeko</a:t>
            </a:r>
            <a:r>
              <a:rPr lang="en-US" dirty="0"/>
              <a:t> </a:t>
            </a:r>
            <a:r>
              <a:rPr lang="en-US" dirty="0" err="1"/>
              <a:t>enjalo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54AE0-28A9-40AD-BE21-436C069F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9CAED-3653-4A9D-BDFD-E1F938C2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D36C1-80F4-43F3-8578-E85B9A8E1032}" type="datetime1">
              <a:rPr lang="en-US" smtClean="0"/>
              <a:t>8/24/2020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D990D7-5ECE-4F63-9122-7E4851817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3"/>
    </mc:Choice>
    <mc:Fallback xmlns="">
      <p:transition spd="slow" advTm="5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D058-DFCA-46F5-AE79-538966BF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Izixhobo</a:t>
            </a:r>
            <a:r>
              <a:rPr lang="en-US" dirty="0"/>
              <a:t> </a:t>
            </a:r>
            <a:r>
              <a:rPr lang="en-US" dirty="0" err="1"/>
              <a:t>zokucacisa</a:t>
            </a:r>
            <a:r>
              <a:rPr lang="en-US" dirty="0"/>
              <a:t> </a:t>
            </a:r>
            <a:r>
              <a:rPr lang="en-US" dirty="0" err="1"/>
              <a:t>umxholo</a:t>
            </a:r>
            <a:br>
              <a:rPr lang="en-US" dirty="0"/>
            </a:br>
            <a:r>
              <a:rPr lang="en-US" dirty="0"/>
              <a:t>ISIMBO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99814B9-E2F3-4814-81D6-FA72D4D48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789701"/>
              </p:ext>
            </p:extLst>
          </p:nvPr>
        </p:nvGraphicFramePr>
        <p:xfrm>
          <a:off x="609600" y="141763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5F840-17B8-4480-A5C1-BFB53A82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092CA-EDAA-431F-A642-CA394867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609C35-3911-4EBE-8A35-B8D0A98AE27D}" type="datetime1">
              <a:rPr lang="en-US" smtClean="0"/>
              <a:t>8/24/2020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6D12C1-B90D-4B2D-9A81-5EE34D85B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1"/>
    </mc:Choice>
    <mc:Fallback xmlns="">
      <p:transition spd="slow" advTm="6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A24D-E3D5-402F-ACB9-11C83ADB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err="1"/>
              <a:t>UNjani</a:t>
            </a:r>
            <a:r>
              <a:rPr lang="en-US" b="1" dirty="0"/>
              <a:t> </a:t>
            </a:r>
            <a:r>
              <a:rPr lang="en-US" b="1" dirty="0" err="1"/>
              <a:t>uphendulwa</a:t>
            </a:r>
            <a:r>
              <a:rPr lang="en-US" b="1" dirty="0"/>
              <a:t> </a:t>
            </a:r>
            <a:r>
              <a:rPr lang="en-US" b="1" dirty="0" err="1"/>
              <a:t>ngoku</a:t>
            </a:r>
            <a:r>
              <a:rPr lang="en-US" b="1" dirty="0"/>
              <a:t> </a:t>
            </a:r>
            <a:r>
              <a:rPr lang="en-US" b="1" dirty="0" err="1"/>
              <a:t>kulandelayo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8E886-DD7F-4C5F-BDA7-1FBC36679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err="1"/>
              <a:t>Sihlalutya</a:t>
            </a:r>
            <a:r>
              <a:rPr lang="en-US" b="1" dirty="0"/>
              <a:t> </a:t>
            </a:r>
            <a:r>
              <a:rPr lang="en-US" b="1" dirty="0" err="1"/>
              <a:t>ngokunika</a:t>
            </a:r>
            <a:r>
              <a:rPr lang="en-US" b="1" dirty="0"/>
              <a:t> </a:t>
            </a:r>
            <a:r>
              <a:rPr lang="en-US" b="1" dirty="0" err="1"/>
              <a:t>ingqwalasela</a:t>
            </a:r>
            <a:r>
              <a:rPr lang="en-US" b="1" dirty="0"/>
              <a:t>:</a:t>
            </a:r>
          </a:p>
          <a:p>
            <a:pPr lvl="0"/>
            <a:r>
              <a:rPr lang="en-US" dirty="0" err="1"/>
              <a:t>Udidi</a:t>
            </a:r>
            <a:r>
              <a:rPr lang="en-US" dirty="0"/>
              <a:t> </a:t>
            </a:r>
            <a:r>
              <a:rPr lang="en-US" dirty="0" err="1"/>
              <a:t>lombongo</a:t>
            </a:r>
            <a:r>
              <a:rPr lang="en-US" dirty="0"/>
              <a:t> </a:t>
            </a:r>
            <a:r>
              <a:rPr lang="en-US" dirty="0" err="1"/>
              <a:t>neempawu</a:t>
            </a:r>
            <a:r>
              <a:rPr lang="en-US" dirty="0"/>
              <a:t> </a:t>
            </a:r>
            <a:r>
              <a:rPr lang="en-US" dirty="0" err="1"/>
              <a:t>zawo</a:t>
            </a:r>
            <a:endParaRPr lang="en-US" dirty="0"/>
          </a:p>
          <a:p>
            <a:pPr lvl="0"/>
            <a:r>
              <a:rPr lang="en-US" dirty="0" err="1"/>
              <a:t>Ukwakheka</a:t>
            </a:r>
            <a:r>
              <a:rPr lang="en-US" dirty="0"/>
              <a:t> </a:t>
            </a:r>
            <a:r>
              <a:rPr lang="en-US" dirty="0" err="1"/>
              <a:t>kwezitanza</a:t>
            </a:r>
            <a:r>
              <a:rPr lang="en-US" dirty="0"/>
              <a:t>, </a:t>
            </a:r>
            <a:r>
              <a:rPr lang="en-US" dirty="0" err="1"/>
              <a:t>imiqolo</a:t>
            </a:r>
            <a:r>
              <a:rPr lang="en-US" dirty="0"/>
              <a:t>, </a:t>
            </a:r>
            <a:r>
              <a:rPr lang="en-US" dirty="0" err="1"/>
              <a:t>uphinda</a:t>
            </a:r>
            <a:r>
              <a:rPr lang="en-US" dirty="0"/>
              <a:t> </a:t>
            </a:r>
            <a:r>
              <a:rPr lang="en-US" dirty="0" err="1"/>
              <a:t>phindo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Izafobe</a:t>
            </a:r>
            <a:r>
              <a:rPr lang="en-US" dirty="0"/>
              <a:t> </a:t>
            </a:r>
            <a:r>
              <a:rPr lang="en-US" dirty="0" err="1"/>
              <a:t>ezisetyenzisiweyo</a:t>
            </a:r>
            <a:endParaRPr lang="en-US" dirty="0"/>
          </a:p>
          <a:p>
            <a:pPr lvl="0"/>
            <a:r>
              <a:rPr lang="en-US" dirty="0" err="1"/>
              <a:t>Imifanekiso</a:t>
            </a:r>
            <a:r>
              <a:rPr lang="en-US" dirty="0"/>
              <a:t> </a:t>
            </a:r>
            <a:r>
              <a:rPr lang="en-US" dirty="0" err="1"/>
              <a:t>ngqondweni</a:t>
            </a:r>
            <a:r>
              <a:rPr lang="en-US" dirty="0"/>
              <a:t> </a:t>
            </a:r>
            <a:r>
              <a:rPr lang="en-US" dirty="0" err="1"/>
              <a:t>nemifanekiso</a:t>
            </a:r>
            <a:r>
              <a:rPr lang="en-US" dirty="0"/>
              <a:t> </a:t>
            </a:r>
            <a:r>
              <a:rPr lang="en-US" dirty="0" err="1"/>
              <a:t>ntelekelelo</a:t>
            </a:r>
            <a:endParaRPr lang="en-US" dirty="0"/>
          </a:p>
          <a:p>
            <a:pPr lvl="0"/>
            <a:r>
              <a:rPr lang="en-US" dirty="0" err="1"/>
              <a:t>Umoya</a:t>
            </a:r>
            <a:r>
              <a:rPr lang="en-US" dirty="0"/>
              <a:t> </a:t>
            </a:r>
            <a:r>
              <a:rPr lang="en-US" dirty="0" err="1"/>
              <a:t>wembongi</a:t>
            </a:r>
            <a:endParaRPr lang="en-US" dirty="0"/>
          </a:p>
          <a:p>
            <a:pPr lvl="0"/>
            <a:r>
              <a:rPr lang="en-US" dirty="0" err="1"/>
              <a:t>Izixhobo</a:t>
            </a:r>
            <a:r>
              <a:rPr lang="en-US" dirty="0"/>
              <a:t> </a:t>
            </a:r>
            <a:r>
              <a:rPr lang="en-US" dirty="0" err="1"/>
              <a:t>zesandi</a:t>
            </a:r>
            <a:r>
              <a:rPr lang="en-US" dirty="0"/>
              <a:t> </a:t>
            </a:r>
            <a:r>
              <a:rPr lang="en-US" dirty="0" err="1"/>
              <a:t>neendelela</a:t>
            </a:r>
            <a:r>
              <a:rPr lang="en-US" dirty="0"/>
              <a:t> </a:t>
            </a:r>
            <a:r>
              <a:rPr lang="en-US" dirty="0" err="1"/>
              <a:t>zophindaphindo</a:t>
            </a:r>
            <a:endParaRPr lang="en-US" dirty="0"/>
          </a:p>
          <a:p>
            <a:pPr lvl="0"/>
            <a:r>
              <a:rPr lang="en-US" dirty="0" err="1"/>
              <a:t>Ulwimi</a:t>
            </a:r>
            <a:r>
              <a:rPr lang="en-US" dirty="0"/>
              <a:t> </a:t>
            </a:r>
            <a:r>
              <a:rPr lang="en-US" dirty="0" err="1"/>
              <a:t>lusetyenziswe</a:t>
            </a:r>
            <a:r>
              <a:rPr lang="en-US" dirty="0"/>
              <a:t> </a:t>
            </a:r>
            <a:r>
              <a:rPr lang="en-US" dirty="0" err="1"/>
              <a:t>njani</a:t>
            </a:r>
            <a:r>
              <a:rPr lang="en-US" dirty="0"/>
              <a:t> </a:t>
            </a:r>
            <a:r>
              <a:rPr lang="en-US" dirty="0" err="1"/>
              <a:t>ukuchaza</a:t>
            </a:r>
            <a:r>
              <a:rPr lang="en-US" dirty="0"/>
              <a:t>/ </a:t>
            </a:r>
            <a:r>
              <a:rPr lang="en-US" dirty="0" err="1"/>
              <a:t>ukuqaqambisa</a:t>
            </a:r>
            <a:r>
              <a:rPr lang="en-US" dirty="0"/>
              <a:t>/ </a:t>
            </a:r>
            <a:r>
              <a:rPr lang="en-US" dirty="0" err="1"/>
              <a:t>ukudala</a:t>
            </a:r>
            <a:r>
              <a:rPr lang="en-US" dirty="0"/>
              <a:t> </a:t>
            </a:r>
            <a:r>
              <a:rPr lang="en-US" dirty="0" err="1"/>
              <a:t>umfanekiso</a:t>
            </a:r>
            <a:r>
              <a:rPr lang="en-US" dirty="0"/>
              <a:t> </a:t>
            </a:r>
            <a:r>
              <a:rPr lang="en-US" dirty="0" err="1"/>
              <a:t>ntelekelelo</a:t>
            </a:r>
            <a:r>
              <a:rPr lang="en-US" dirty="0"/>
              <a:t>/</a:t>
            </a:r>
            <a:r>
              <a:rPr lang="en-US" dirty="0" err="1"/>
              <a:t>indlela</a:t>
            </a:r>
            <a:r>
              <a:rPr lang="en-US" dirty="0"/>
              <a:t> </a:t>
            </a:r>
            <a:r>
              <a:rPr lang="en-US" dirty="0" err="1"/>
              <a:t>imbongi</a:t>
            </a:r>
            <a:r>
              <a:rPr lang="en-US" dirty="0"/>
              <a:t> </a:t>
            </a:r>
            <a:r>
              <a:rPr lang="en-US" dirty="0" err="1"/>
              <a:t>eyichukumisa</a:t>
            </a:r>
            <a:r>
              <a:rPr lang="en-US" dirty="0"/>
              <a:t> </a:t>
            </a:r>
            <a:r>
              <a:rPr lang="en-US" dirty="0" err="1"/>
              <a:t>ngayo</a:t>
            </a:r>
            <a:r>
              <a:rPr lang="en-US" dirty="0"/>
              <a:t> </a:t>
            </a:r>
            <a:r>
              <a:rPr lang="en-US" dirty="0" err="1"/>
              <a:t>imizwa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82B5F-299A-478C-A7DA-36E79A43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1C518-7848-4F2F-9375-90486740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DD0E-D089-48F8-90F7-223844330D31}" type="datetime1">
              <a:rPr lang="en-US" smtClean="0"/>
              <a:t>8/24/2020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220913-2C7D-4D9E-9E2B-D4C4E969B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3"/>
    </mc:Choice>
    <mc:Fallback xmlns="">
      <p:transition spd="slow" advTm="1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DF25AF85-AA4C-427A-B630-51B9BF226F63}" vid="{80D89C0C-4C27-4003-A6CC-47B3FBB524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16674</TotalTime>
  <Words>321</Words>
  <Application>Microsoft Office PowerPoint</Application>
  <PresentationFormat>On-screen Show (4:3)</PresentationFormat>
  <Paragraphs>54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Hind Siliguri</vt:lpstr>
      <vt:lpstr>Theme1</vt:lpstr>
      <vt:lpstr>UNkosi Jongumsobomvu Maqoma</vt:lpstr>
      <vt:lpstr>Umongo nomxholo ngokufutshane</vt:lpstr>
      <vt:lpstr>Iimpazamo zabafundi malunga nomxholo </vt:lpstr>
      <vt:lpstr>Izixhobo zokucacisa umxholo ISIMBO</vt:lpstr>
      <vt:lpstr>UNjani uphendulwa ngoku kulandelayo 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 Party</dc:title>
  <dc:creator>pmcmullen</dc:creator>
  <cp:lastModifiedBy>Windows User</cp:lastModifiedBy>
  <cp:revision>1072</cp:revision>
  <cp:lastPrinted>2020-08-10T14:52:11Z</cp:lastPrinted>
  <dcterms:created xsi:type="dcterms:W3CDTF">2005-11-24T00:00:42Z</dcterms:created>
  <dcterms:modified xsi:type="dcterms:W3CDTF">2020-08-24T14:22:51Z</dcterms:modified>
</cp:coreProperties>
</file>