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8" r:id="rId1"/>
  </p:sldMasterIdLst>
  <p:notesMasterIdLst>
    <p:notesMasterId r:id="rId13"/>
  </p:notesMasterIdLst>
  <p:handoutMasterIdLst>
    <p:handoutMasterId r:id="rId14"/>
  </p:handoutMasterIdLst>
  <p:sldIdLst>
    <p:sldId id="265" r:id="rId2"/>
    <p:sldId id="486" r:id="rId3"/>
    <p:sldId id="434" r:id="rId4"/>
    <p:sldId id="260" r:id="rId5"/>
    <p:sldId id="487" r:id="rId6"/>
    <p:sldId id="275" r:id="rId7"/>
    <p:sldId id="478" r:id="rId8"/>
    <p:sldId id="490" r:id="rId9"/>
    <p:sldId id="472" r:id="rId10"/>
    <p:sldId id="488" r:id="rId11"/>
    <p:sldId id="489" r:id="rId12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902875"/>
    <a:srgbClr val="36950B"/>
    <a:srgbClr val="E6E6E6"/>
    <a:srgbClr val="44BE0E"/>
    <a:srgbClr val="FFFF13"/>
    <a:srgbClr val="FFFF0F"/>
    <a:srgbClr val="FFFF00"/>
    <a:srgbClr val="24783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258" autoAdjust="0"/>
    <p:restoredTop sz="94600"/>
  </p:normalViewPr>
  <p:slideViewPr>
    <p:cSldViewPr>
      <p:cViewPr varScale="1">
        <p:scale>
          <a:sx n="72" d="100"/>
          <a:sy n="72" d="100"/>
        </p:scale>
        <p:origin x="596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>
            <a:extLst>
              <a:ext uri="{FF2B5EF4-FFF2-40B4-BE49-F238E27FC236}">
                <a16:creationId xmlns:a16="http://schemas.microsoft.com/office/drawing/2014/main" id="{D813359E-0CD6-437E-B842-FA76D49096C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1539" name="Rectangle 3">
            <a:extLst>
              <a:ext uri="{FF2B5EF4-FFF2-40B4-BE49-F238E27FC236}">
                <a16:creationId xmlns:a16="http://schemas.microsoft.com/office/drawing/2014/main" id="{D310AFA0-9CCA-48AD-B8FC-B955082413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8705" y="0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1540" name="Rectangle 4">
            <a:extLst>
              <a:ext uri="{FF2B5EF4-FFF2-40B4-BE49-F238E27FC236}">
                <a16:creationId xmlns:a16="http://schemas.microsoft.com/office/drawing/2014/main" id="{1778B7DB-90A5-4817-9ADA-E8C218C2472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1541" name="Rectangle 5">
            <a:extLst>
              <a:ext uri="{FF2B5EF4-FFF2-40B4-BE49-F238E27FC236}">
                <a16:creationId xmlns:a16="http://schemas.microsoft.com/office/drawing/2014/main" id="{42791652-715F-4103-ABC1-F7002B99689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8705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+mn-lt"/>
              </a:defRPr>
            </a:lvl1pPr>
          </a:lstStyle>
          <a:p>
            <a:pPr>
              <a:defRPr/>
            </a:pPr>
            <a:fld id="{59163813-8513-4CC6-B158-E2B5DE5B75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>
            <a:extLst>
              <a:ext uri="{FF2B5EF4-FFF2-40B4-BE49-F238E27FC236}">
                <a16:creationId xmlns:a16="http://schemas.microsoft.com/office/drawing/2014/main" id="{E8D8345D-EBD2-4B80-BA25-FE2C9D3479D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841C8F8D-60FC-419A-9FEF-A01FEE62DFE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08705" y="0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0C76757-A073-47D6-8EBA-B7209FA14A8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6975" y="701675"/>
            <a:ext cx="4683125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3" name="Rectangle 5">
            <a:extLst>
              <a:ext uri="{FF2B5EF4-FFF2-40B4-BE49-F238E27FC236}">
                <a16:creationId xmlns:a16="http://schemas.microsoft.com/office/drawing/2014/main" id="{1DE55912-C478-4671-8A59-2387B4124FD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7708" y="4447461"/>
            <a:ext cx="5661660" cy="421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2214" name="Rectangle 6">
            <a:extLst>
              <a:ext uri="{FF2B5EF4-FFF2-40B4-BE49-F238E27FC236}">
                <a16:creationId xmlns:a16="http://schemas.microsoft.com/office/drawing/2014/main" id="{4EF1BCB0-E0DD-43FD-8C83-7E9EF59CCB1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215" name="Rectangle 7">
            <a:extLst>
              <a:ext uri="{FF2B5EF4-FFF2-40B4-BE49-F238E27FC236}">
                <a16:creationId xmlns:a16="http://schemas.microsoft.com/office/drawing/2014/main" id="{4BA75F59-F082-4A89-865C-E2690F1466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8705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latin typeface="+mn-lt"/>
              </a:defRPr>
            </a:lvl1pPr>
          </a:lstStyle>
          <a:p>
            <a:pPr>
              <a:defRPr/>
            </a:pPr>
            <a:fld id="{A4C85BAA-2773-40CD-8ADB-BC9B82B44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 template 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2569ADC-5CC0-473B-BCDE-62315001A85E}" type="datetime1">
              <a:rPr lang="en-US" smtClean="0"/>
              <a:t>8/24/2020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ABB9FE6-EA20-4671-8D22-A9EEB110CED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349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98369-D561-4412-B608-3FC10F69385C}" type="datetime1">
              <a:rPr lang="en-US" smtClean="0"/>
              <a:t>8/24/2020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09379-8F6E-4B7B-9B25-3874E9D082F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922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02954-2901-4565-8CF1-BAE803D4EA99}" type="datetime1">
              <a:rPr lang="en-US" smtClean="0"/>
              <a:t>8/24/2020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D3A48-059D-4857-8025-753AD888221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243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223BDEC-2CEC-487E-8525-811680F2DB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6FBB0-E1BC-4874-A105-73B5B578A32B}" type="datetime1">
              <a:rPr lang="en-US" smtClean="0"/>
              <a:t>8/24/2020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17151A3-D648-45DA-92CE-23B5BF9FE7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50C43BB-87D5-4949-B1DD-3246EE0DBE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DDCC1-820F-4846-BFCE-35848F5AF5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87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BBE91-8FE8-426B-A0C0-96D7E219A83A}" type="datetime1">
              <a:rPr lang="en-US" smtClean="0"/>
              <a:t>8/24/2020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82A15-8388-406B-A8D2-80F0965392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63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B213B-85B2-4963-BB95-6AB5699E1C15}" type="datetime1">
              <a:rPr lang="en-US" smtClean="0"/>
              <a:t>8/24/2020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46763-8BE0-4389-A0E7-2523A68D335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933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29178-F6EB-4E9E-82FD-5C05D06890FA}" type="datetime1">
              <a:rPr lang="en-US" smtClean="0"/>
              <a:t>8/24/2020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121EB-83DF-4727-AEB4-69475B3746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55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97194-13CB-4730-B4D6-FA6ABCCE97D5}" type="datetime1">
              <a:rPr lang="en-US" smtClean="0"/>
              <a:t>8/24/2020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9C20C-3644-47BC-BA6D-330D1E60AD4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8458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9DEB7-F7C1-4FB5-A346-4C3A291EB5ED}" type="datetime1">
              <a:rPr lang="en-US" smtClean="0"/>
              <a:t>8/24/2020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34A3-81A7-4C0F-B374-9E82B3DF5F8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993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3AA1D-8732-4E36-BF40-F127A1537B9F}" type="datetime1">
              <a:rPr lang="en-US" smtClean="0"/>
              <a:t>8/24/2020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9F570-E51B-4EDF-B00B-B3101A4690D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506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ZA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F751D-5DEB-4C71-9B1B-401CB1E69404}" type="datetime1">
              <a:rPr lang="en-US" smtClean="0"/>
              <a:t>8/24/2020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61B10-352E-4077-901B-348A9847616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760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3A0A-2C9A-4B2C-8313-2D7DAB97D443}" type="datetime1">
              <a:rPr lang="en-US" smtClean="0"/>
              <a:t>8/24/2020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04A48-D2DB-482D-8994-2AF52C5D8E0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493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 templat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34549C"/>
                </a:solidFill>
                <a:latin typeface="Arial" charset="0"/>
              </a:defRPr>
            </a:lvl1pPr>
          </a:lstStyle>
          <a:p>
            <a:pPr>
              <a:defRPr/>
            </a:pPr>
            <a:fld id="{EBCD3CBC-50E9-4594-813E-13FDB62914C2}" type="datetime1">
              <a:rPr lang="en-US" smtClean="0"/>
              <a:t>8/24/2020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477002"/>
            <a:ext cx="5562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>
                <a:solidFill>
                  <a:srgbClr val="34549C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2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34549C"/>
                </a:solidFill>
                <a:latin typeface="Arial" charset="0"/>
              </a:defRPr>
            </a:lvl1pPr>
          </a:lstStyle>
          <a:p>
            <a:pPr>
              <a:defRPr/>
            </a:pPr>
            <a:fld id="{313B2542-037B-4542-BDCE-5AF7AEDFE61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56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1" r:id="rId12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3454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34549C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34549C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34549C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34549C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34549C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rgbClr val="34549C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34549C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rgbClr val="34549C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34549C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ECA0903F-DE28-4BF0-A241-2BAC45AEB9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458200" cy="1066800"/>
          </a:xfrm>
        </p:spPr>
        <p:txBody>
          <a:bodyPr/>
          <a:lstStyle/>
          <a:p>
            <a:r>
              <a:rPr lang="en-US" altLang="en-US" dirty="0" err="1"/>
              <a:t>Isingqisho</a:t>
            </a:r>
            <a:r>
              <a:rPr lang="en-US" altLang="en-US" dirty="0"/>
              <a:t> –Rhythm/ </a:t>
            </a:r>
            <a:r>
              <a:rPr lang="en-US" altLang="en-US" dirty="0" err="1"/>
              <a:t>umngqungqo</a:t>
            </a:r>
            <a:r>
              <a:rPr lang="en-US" altLang="en-US" dirty="0"/>
              <a:t>/ </a:t>
            </a:r>
            <a:r>
              <a:rPr lang="en-US" altLang="en-US" dirty="0" err="1"/>
              <a:t>umculo</a:t>
            </a:r>
            <a:endParaRPr lang="en-US" altLang="en-US" dirty="0"/>
          </a:p>
        </p:txBody>
      </p:sp>
      <p:sp>
        <p:nvSpPr>
          <p:cNvPr id="8195" name="Rectangle 5">
            <a:extLst>
              <a:ext uri="{FF2B5EF4-FFF2-40B4-BE49-F238E27FC236}">
                <a16:creationId xmlns:a16="http://schemas.microsoft.com/office/drawing/2014/main" id="{5788CEB8-1F29-40A1-9FC6-A57BB2A6B2B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2874" y="1447800"/>
            <a:ext cx="8772526" cy="4953000"/>
          </a:xfrm>
        </p:spPr>
        <p:txBody>
          <a:bodyPr/>
          <a:lstStyle/>
          <a:p>
            <a:r>
              <a:rPr lang="en-US" altLang="en-US" sz="2300" dirty="0" err="1"/>
              <a:t>Sincedisa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ukunikezelana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kweengcinga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kumbongo</a:t>
            </a:r>
            <a:endParaRPr lang="en-US" altLang="en-US" sz="2300" dirty="0"/>
          </a:p>
          <a:p>
            <a:r>
              <a:rPr lang="en-US" altLang="en-US" sz="2300" dirty="0" err="1"/>
              <a:t>Sidala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uyondelelwano</a:t>
            </a:r>
            <a:r>
              <a:rPr lang="en-US" altLang="en-US" sz="2300" dirty="0"/>
              <a:t> </a:t>
            </a:r>
            <a:r>
              <a:rPr lang="en-US" altLang="en-US" sz="2300" dirty="0" err="1"/>
              <a:t>kumbongo</a:t>
            </a:r>
            <a:r>
              <a:rPr lang="en-US" altLang="en-US" sz="2300" dirty="0"/>
              <a:t>. </a:t>
            </a:r>
          </a:p>
          <a:p>
            <a:r>
              <a:rPr lang="en-US" altLang="en-US" sz="2300" dirty="0" err="1"/>
              <a:t>Singaphala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okanye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sicothe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kuxhomekeka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kumoya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wembongi</a:t>
            </a:r>
            <a:r>
              <a:rPr lang="en-US" altLang="en-US" sz="2300" dirty="0"/>
              <a:t> </a:t>
            </a:r>
            <a:r>
              <a:rPr lang="en-US" altLang="en-US" sz="2300" dirty="0" err="1"/>
              <a:t>okanye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umyalezo</a:t>
            </a:r>
            <a:r>
              <a:rPr lang="en-US" altLang="en-US" sz="2300" dirty="0"/>
              <a:t> </a:t>
            </a:r>
            <a:r>
              <a:rPr lang="en-US" altLang="en-US" sz="2300" dirty="0" err="1"/>
              <a:t>wayo</a:t>
            </a:r>
            <a:r>
              <a:rPr lang="en-US" altLang="en-US" sz="2300" dirty="0"/>
              <a:t>.</a:t>
            </a:r>
          </a:p>
          <a:p>
            <a:r>
              <a:rPr lang="en-US" altLang="en-US" sz="2300" dirty="0" err="1"/>
              <a:t>Singabonwa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ngokulingana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kwamagama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ngokobude</a:t>
            </a:r>
            <a:r>
              <a:rPr lang="en-US" altLang="en-US" sz="2300" dirty="0"/>
              <a:t>/  </a:t>
            </a:r>
            <a:r>
              <a:rPr lang="en-US" altLang="en-US" sz="2300" dirty="0" err="1"/>
              <a:t>ngeendidi</a:t>
            </a:r>
            <a:r>
              <a:rPr lang="en-US" altLang="en-US" sz="2300" dirty="0"/>
              <a:t> </a:t>
            </a:r>
            <a:r>
              <a:rPr lang="en-US" altLang="en-US" sz="2300" dirty="0" err="1"/>
              <a:t>ngeendidi</a:t>
            </a:r>
            <a:r>
              <a:rPr lang="en-US" altLang="en-US" sz="2300" dirty="0"/>
              <a:t> </a:t>
            </a:r>
            <a:r>
              <a:rPr lang="en-US" altLang="en-US" sz="2300" dirty="0" err="1"/>
              <a:t>zophindaphindo</a:t>
            </a:r>
            <a:r>
              <a:rPr lang="en-US" altLang="en-US" sz="2300" dirty="0"/>
              <a:t>, </a:t>
            </a:r>
            <a:r>
              <a:rPr lang="en-US" altLang="en-US" sz="2300" dirty="0" err="1"/>
              <a:t>umz</a:t>
            </a:r>
            <a:r>
              <a:rPr lang="en-US" altLang="en-US" sz="2300" dirty="0"/>
              <a:t>: -</a:t>
            </a:r>
            <a:r>
              <a:rPr lang="en-US" altLang="en-US" sz="2300" dirty="0" err="1"/>
              <a:t>amagama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anezandi</a:t>
            </a:r>
            <a:r>
              <a:rPr lang="en-US" altLang="en-US" sz="2300" dirty="0"/>
              <a:t> </a:t>
            </a:r>
            <a:r>
              <a:rPr lang="en-US" altLang="en-US" sz="2300" dirty="0" err="1"/>
              <a:t>ezifanayo</a:t>
            </a:r>
            <a:endParaRPr lang="en-US" altLang="en-US" sz="2300" dirty="0"/>
          </a:p>
          <a:p>
            <a:pPr marL="0" indent="0">
              <a:buNone/>
            </a:pPr>
            <a:r>
              <a:rPr lang="en-US" altLang="en-US" sz="2300" dirty="0"/>
              <a:t>-</a:t>
            </a:r>
            <a:r>
              <a:rPr lang="en-US" altLang="en-US" sz="2300" dirty="0" err="1"/>
              <a:t>izakhiwo</a:t>
            </a:r>
            <a:r>
              <a:rPr lang="en-US" altLang="en-US" sz="2300" dirty="0"/>
              <a:t> </a:t>
            </a:r>
            <a:r>
              <a:rPr lang="en-US" altLang="en-US" sz="2300" dirty="0" err="1"/>
              <a:t>ezithile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zamagama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ngendlela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ephindwayo</a:t>
            </a:r>
            <a:r>
              <a:rPr lang="en-US" altLang="en-US" sz="2300" dirty="0"/>
              <a:t> </a:t>
            </a:r>
            <a:r>
              <a:rPr lang="en-US" altLang="en-US" sz="2300" dirty="0" err="1"/>
              <a:t>ukuze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kudaleke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ubungoma</a:t>
            </a:r>
            <a:r>
              <a:rPr lang="en-US" altLang="en-US" sz="2300" dirty="0"/>
              <a:t>. </a:t>
            </a:r>
          </a:p>
          <a:p>
            <a:pPr marL="0" indent="0">
              <a:buNone/>
            </a:pPr>
            <a:r>
              <a:rPr lang="en-US" altLang="en-US" sz="2300" dirty="0" err="1"/>
              <a:t>Kulo</a:t>
            </a:r>
            <a:r>
              <a:rPr lang="en-US" altLang="en-US" sz="2300" dirty="0"/>
              <a:t> </a:t>
            </a:r>
            <a:r>
              <a:rPr lang="en-US" altLang="en-US" sz="2300" dirty="0" err="1"/>
              <a:t>mbongo</a:t>
            </a:r>
            <a:r>
              <a:rPr lang="en-US" altLang="en-US" sz="2300" dirty="0"/>
              <a:t> </a:t>
            </a:r>
            <a:r>
              <a:rPr lang="en-US" altLang="en-US" sz="2300" dirty="0" err="1"/>
              <a:t>sidalwe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njani</a:t>
            </a:r>
            <a:r>
              <a:rPr lang="en-US" altLang="en-US" sz="2300" dirty="0"/>
              <a:t>?</a:t>
            </a:r>
          </a:p>
          <a:p>
            <a:pPr marL="0" indent="0">
              <a:buNone/>
            </a:pP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Sidalwe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ngokwenza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umbongo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uphale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ngemiqolo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emithandathu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kwisitanza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ngasinye</a:t>
            </a:r>
            <a:endParaRPr lang="en-US" altLang="en-US" sz="2300" dirty="0"/>
          </a:p>
        </p:txBody>
      </p:sp>
      <p:sp>
        <p:nvSpPr>
          <p:cNvPr id="8196" name="Slide Number Placeholder 6">
            <a:extLst>
              <a:ext uri="{FF2B5EF4-FFF2-40B4-BE49-F238E27FC236}">
                <a16:creationId xmlns:a16="http://schemas.microsoft.com/office/drawing/2014/main" id="{B147B7AD-D586-4A3C-8A0A-8390CD83B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6664B0-F7C2-4DF2-9664-00A472C3C9D2}" type="slidenum">
              <a:rPr lang="en-US" altLang="en-US" sz="1200">
                <a:latin typeface="Arial Black" panose="020B0A040201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z="1200">
              <a:latin typeface="Arial Black" panose="020B0A040201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E8F5A4-3D97-46A6-8F7E-D61136A77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B88E5E-9848-4410-A03F-4982A6A91E90}" type="datetime1">
              <a:rPr lang="en-US" smtClean="0"/>
              <a:t>8/24/2020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83D7A71-243B-4A60-9320-749430E6A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42"/>
    </mc:Choice>
    <mc:Fallback xmlns="">
      <p:transition spd="slow" advTm="40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A699B-A7A9-44B7-AA14-28DC04AAE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err="1"/>
              <a:t>Imifanekiso</a:t>
            </a:r>
            <a:r>
              <a:rPr lang="en-US" dirty="0"/>
              <a:t> </a:t>
            </a:r>
            <a:r>
              <a:rPr lang="en-US" dirty="0" err="1"/>
              <a:t>ntelekelelo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3E4B0-616F-454D-B8D5-08B451BD0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914400"/>
            <a:ext cx="8458200" cy="4777581"/>
          </a:xfrm>
        </p:spPr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Ngumbono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wale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ngathi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uyayiva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ngendlebe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uyayibona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ngeliso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uyayinambitha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ngathi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uva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ivumba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layo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ngathi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umzimba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uyayiva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Umbongo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usenokuyizisa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ngesafobe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ngebinzana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ngenkcaza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ethile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ngegama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umzekelo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isifanekisozwi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ngamagama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athile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akhethiweyo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njalo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njalo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Uchazwa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ngolu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hlobo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wobukrakra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wentlungu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womtsalane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womntu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obonisa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inkohlakalo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akungamkeleki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wokubhaca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wamahobe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abalekayo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umsebenzi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wawo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kukuqaqambisa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loo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imbongi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ithetha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ngayo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err="1"/>
              <a:t>Kulo</a:t>
            </a:r>
            <a:r>
              <a:rPr lang="en-US" dirty="0"/>
              <a:t> </a:t>
            </a:r>
            <a:r>
              <a:rPr lang="en-US" dirty="0" err="1"/>
              <a:t>mbongo</a:t>
            </a:r>
            <a:r>
              <a:rPr lang="en-US" dirty="0"/>
              <a:t>;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Udala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umfanekiso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womntu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owoyikekayo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uthetha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ngaye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njengomlilo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amadangatye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isilo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irhamba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Irhamba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udondolo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yimiqondiso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yokhuselo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ukuba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ungumntu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obakhuselayo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okhusela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isizwe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Ukunqolotywa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kubonisa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ukuba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abakwazi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kuya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ngqo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kuye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kuba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nawo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amadlagusha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ayamoyika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Nabo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bemqweqwedisa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ukumsa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eluvalelweni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kucacile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ukuba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yayingento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awayeyithambele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ukuyenza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yokuya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eziseleni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Okanye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kwabona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bamqweqwedisa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kuba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babemoyika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69224-ACF4-4D5F-814F-DE4E6757F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D3A48-059D-4857-8025-753AD888221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235B9-F57F-42F5-8B99-D2D552E6E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C45BDA-65A3-42C1-98BF-D988308E440C}" type="datetime1">
              <a:rPr lang="en-US" smtClean="0"/>
              <a:t>8/24/2020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E60AD4-8151-4123-A199-CBEA878D6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3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11"/>
    </mc:Choice>
    <mc:Fallback xmlns="">
      <p:transition spd="slow" advTm="38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9ECDD-D711-4FF1-BF25-1D401E197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Umfanekiso</a:t>
            </a:r>
            <a:r>
              <a:rPr lang="en-US" dirty="0"/>
              <a:t> </a:t>
            </a:r>
            <a:r>
              <a:rPr lang="en-US" dirty="0" err="1"/>
              <a:t>ntelekelelo</a:t>
            </a:r>
            <a:r>
              <a:rPr lang="en-US" dirty="0"/>
              <a:t>… </a:t>
            </a:r>
            <a:r>
              <a:rPr lang="en-US" dirty="0" err="1"/>
              <a:t>usaqhutywa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63051-DA05-47E0-9270-C4D31BCAB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7"/>
          </a:xfrm>
        </p:spPr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Umfanekiso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ntelekelelo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womntu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ekuthenjelwe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kuye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Irhamba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udondolo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yimiqondiso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yokhuselo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idiza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ukuba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ungumntu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obakhuselayo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okhusela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isizwe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kuthenjelwe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ngaye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Umfanekio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ntelekelelo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wamadlagusha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azotywa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ngokubizwa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imirhangqolo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amarhonorhono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utyhila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umbumdaka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beentliziyo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nezenzo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neengcinga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ukungathandeki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ngezenzo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nagenkangeleko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Yakikizel’Imingcangathelo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yatyityimb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’: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kukusizobela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umfanekiso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ntelekelelo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wemivuyo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ngesi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simntwiso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seendawo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kukho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umelo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lwabantu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bezi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ndawo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abavuyayo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01E8A-844D-4AEA-9516-AAC059D03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D3A48-059D-4857-8025-753AD8882214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89142-5B1A-4F7A-82C1-DC970ACF3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C17680-02B3-408E-AAE6-E9DA712876A8}" type="datetime1">
              <a:rPr lang="en-US" smtClean="0"/>
              <a:t>8/24/2020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9F2FD0E-8B95-47D9-80E7-AA003FEDA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2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2"/>
    </mc:Choice>
    <mc:Fallback xmlns="">
      <p:transition spd="slow" advTm="2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2D0E9-923D-4E54-8500-2FB8D878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ngophindaphindo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2DA33-EF9C-4405-A266-8AA036438CB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28600" y="1219200"/>
            <a:ext cx="4038600" cy="4724400"/>
          </a:xfrm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3981450" algn="l"/>
              </a:tabLst>
            </a:pP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Sesinye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sezixhobo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esisetyenziswayo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esi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ukugxininisa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okanye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ukubethelela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uluvo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oluthile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3981450" algn="l"/>
              </a:tabLst>
            </a:pP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Uphindaphindo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lusetyenziselwa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457200" algn="l"/>
                <a:tab pos="3981450" algn="l"/>
              </a:tabLst>
            </a:pP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Ukugxininisa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Ukwenza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isingqisho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umngqungqo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Ukukhulisa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Ukuvelisa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into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entsha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Ukwenza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unamathelwano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(unity)/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Ukunika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umbongo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isimbo</a:t>
            </a:r>
            <a:r>
              <a:rPr lang="en-ZA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sokuba</a:t>
            </a:r>
            <a:r>
              <a:rPr lang="en-ZA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luhlobo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oluthile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ukunonga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umbongo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ukuphuhlisa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kuphuhliswayo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6B1BF-1B0E-491E-88C6-1C8E8196BA4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191000" y="1143000"/>
            <a:ext cx="4724400" cy="4495800"/>
          </a:xfrm>
        </p:spPr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3981450" algn="l"/>
              </a:tabLst>
            </a:pPr>
            <a:r>
              <a:rPr lang="en-ZA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Lubonakala</a:t>
            </a:r>
            <a:r>
              <a:rPr lang="en-ZA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njani</a:t>
            </a:r>
            <a:r>
              <a:rPr lang="en-Z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3981450" algn="l"/>
              </a:tabLst>
            </a:pP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Kungaphindwa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igama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elinye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lithi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ukuba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bekugqityelwe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ngalo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kumgca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womqolo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wokuqala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lisuke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liqale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umqolo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olandelayo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3981450" algn="l"/>
              </a:tabLst>
            </a:pP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Kungenjalo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ukuba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liqale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umqolo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kongentla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liwuphethe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olandelayo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3981450" algn="l"/>
              </a:tabLst>
            </a:pP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Isenokuliphinda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imana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itsiba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imiqolo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emininzi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ibuye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ithi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gqi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nalo.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3981450" algn="l"/>
              </a:tabLst>
            </a:pP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Kusenokuphindwa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umqolo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omnye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rhoqo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ekuqaleni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okanye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ekupheleni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kwesitanza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3981450" algn="l"/>
              </a:tabLst>
            </a:pP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Kusenokuphindwa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umqolo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ngenjongo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yokwahlula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imicamango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ethile</a:t>
            </a:r>
            <a:r>
              <a:rPr lang="en-ZA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921C0-8CC4-4928-9AC7-140506F2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DDCC1-820F-4846-BFCE-35848F5AF563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FA6C5-0267-4B40-A88A-0EA1A7D47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F7037E-97DA-46A6-9F81-18B7106F6B65}" type="datetime1">
              <a:rPr lang="en-US" smtClean="0"/>
              <a:t>8/24/2020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1815BB0-B0B5-46D1-8F3A-4C2941C00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1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10"/>
    </mc:Choice>
    <mc:Fallback xmlns="">
      <p:transition spd="slow" advTm="90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7D3A5E1-983D-4C2F-B72F-1E586B04B5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 altLang="en-US" sz="3600" dirty="0" err="1"/>
              <a:t>Isingqi</a:t>
            </a:r>
            <a:endParaRPr lang="en-US" altLang="en-US" sz="3600" dirty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1CD18BC-2FB0-4EAB-A014-6635F66EAE8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752600"/>
            <a:ext cx="8610600" cy="3886200"/>
          </a:xfrm>
        </p:spPr>
        <p:txBody>
          <a:bodyPr/>
          <a:lstStyle/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yindlela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umbongo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ophala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ngayo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Sikhwezelela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isingqisho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Sisantya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umbongo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ophala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ngaso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Sisebenza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ngezandi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nokwakhiwa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kwamagama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Siqwalasela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ipateni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yeebeats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Siqwalasela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inani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leesyllables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apho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kuxinzelelwa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khona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2" name="Slide Number Placeholder 6">
            <a:extLst>
              <a:ext uri="{FF2B5EF4-FFF2-40B4-BE49-F238E27FC236}">
                <a16:creationId xmlns:a16="http://schemas.microsoft.com/office/drawing/2014/main" id="{B169280A-C04D-48F4-9F92-A87C66EF4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F83BB8-E1A4-46D3-AFBF-855299BA9B1E}" type="slidenum">
              <a:rPr lang="en-US" altLang="en-US" sz="1200">
                <a:latin typeface="Arial Black" panose="020B0A040201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sz="1200">
              <a:latin typeface="Arial Black" panose="020B0A04020102020204" pitchFamily="34" charset="0"/>
            </a:endParaRP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id="{8AC34E56-29CD-4015-9A33-60EA7DD33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219200"/>
            <a:ext cx="5105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cs typeface="Arial" panose="020B0604020202020204" pitchFamily="34" charset="0"/>
              </a:rPr>
              <a:t>Sikhwezela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isingqisho</a:t>
            </a:r>
            <a:endParaRPr lang="en-US" altLang="en-US" b="1" i="1" dirty="0"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A3C6F8-94E6-414E-B238-81B3F56FE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0677F4-11D3-4AC0-9D2D-BB711AA6309F}" type="datetime1">
              <a:rPr lang="en-US" smtClean="0"/>
              <a:t>8/24/2020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68D4B2-6C8B-4413-BB53-18624F34F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0"/>
    </mc:Choice>
    <mc:Fallback xmlns="">
      <p:transition spd="slow" advTm="1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029E978F-BEC4-4ECE-9CD9-6855E01491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44780"/>
            <a:ext cx="8229600" cy="914400"/>
          </a:xfrm>
        </p:spPr>
        <p:txBody>
          <a:bodyPr/>
          <a:lstStyle/>
          <a:p>
            <a:pPr algn="l"/>
            <a:r>
              <a:rPr lang="en-US" altLang="en-US" dirty="0" err="1"/>
              <a:t>Izixhobo</a:t>
            </a:r>
            <a:r>
              <a:rPr lang="en-US" altLang="en-US" dirty="0"/>
              <a:t> </a:t>
            </a:r>
            <a:r>
              <a:rPr lang="en-US" alt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zesandi</a:t>
            </a:r>
            <a:endParaRPr lang="en-US" alt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7AEA2B-30EE-4FC3-88B7-9FB368EA29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9069206"/>
              </p:ext>
            </p:extLst>
          </p:nvPr>
        </p:nvGraphicFramePr>
        <p:xfrm>
          <a:off x="152400" y="940964"/>
          <a:ext cx="8839201" cy="56306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3645">
                  <a:extLst>
                    <a:ext uri="{9D8B030D-6E8A-4147-A177-3AD203B41FA5}">
                      <a16:colId xmlns:a16="http://schemas.microsoft.com/office/drawing/2014/main" val="2384607185"/>
                    </a:ext>
                  </a:extLst>
                </a:gridCol>
                <a:gridCol w="3194454">
                  <a:extLst>
                    <a:ext uri="{9D8B030D-6E8A-4147-A177-3AD203B41FA5}">
                      <a16:colId xmlns:a16="http://schemas.microsoft.com/office/drawing/2014/main" val="2817453978"/>
                    </a:ext>
                  </a:extLst>
                </a:gridCol>
                <a:gridCol w="3031102">
                  <a:extLst>
                    <a:ext uri="{9D8B030D-6E8A-4147-A177-3AD203B41FA5}">
                      <a16:colId xmlns:a16="http://schemas.microsoft.com/office/drawing/2014/main" val="1405619046"/>
                    </a:ext>
                  </a:extLst>
                </a:gridCol>
              </a:tblGrid>
              <a:tr h="264536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IZIXHOBO ZESANDI</a:t>
                      </a:r>
                      <a:endParaRPr lang="en-US" sz="28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036" marR="57036" marT="5281" marB="0"/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Esifumaneka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kulo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mbongo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036" marR="57036" marT="5281" marB="0"/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Injongo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yaso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kulo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mbongo</a:t>
                      </a:r>
                      <a:endParaRPr lang="en-US" sz="2800" b="0" i="0" u="none" strike="noStrike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036" marR="57036" marT="5281" marB="0"/>
                </a:tc>
                <a:extLst>
                  <a:ext uri="{0D108BD9-81ED-4DB2-BD59-A6C34878D82A}">
                    <a16:rowId xmlns:a16="http://schemas.microsoft.com/office/drawing/2014/main" val="95356921"/>
                  </a:ext>
                </a:extLst>
              </a:tr>
              <a:tr h="1040196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Uphindaphindo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lwezifanokuthi</a:t>
                      </a:r>
                      <a:endParaRPr lang="en-US" sz="28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036" marR="57036" marT="5281" marB="0"/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Imirhangqolo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amagabangaba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amatshijolo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amarhonorhono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amaphimpi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036" marR="57036" marT="5281" marB="0"/>
                </a:tc>
                <a:tc>
                  <a:txBody>
                    <a:bodyPr/>
                    <a:lstStyle/>
                    <a:p>
                      <a:pPr marL="0" marR="283464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Kukutyhila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nokutshabhisa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ukungcola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ukuba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ngoontliziyo-mdaka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kweentliziyo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zamadlagusha</a:t>
                      </a:r>
                      <a:endParaRPr lang="en-US" sz="2800" b="0" i="0" u="none" strike="noStrike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036" marR="57036" marT="5281" marB="0"/>
                </a:tc>
                <a:extLst>
                  <a:ext uri="{0D108BD9-81ED-4DB2-BD59-A6C34878D82A}">
                    <a16:rowId xmlns:a16="http://schemas.microsoft.com/office/drawing/2014/main" val="2083034541"/>
                  </a:ext>
                </a:extLst>
              </a:tr>
              <a:tr h="2096782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Uphinda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phindo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lwegama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/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lwamagama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.</a:t>
                      </a:r>
                      <a:endParaRPr lang="en-US" sz="2800" u="none" strike="noStrike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Injongo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ingakukubethelela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uluvo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oluthile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/ 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Ukugcina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abantu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bemamele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-(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imbongi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yenkundla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) 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Ukudala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isingqisho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ngezandi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zaloo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magama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aphindiweyo</a:t>
                      </a:r>
                      <a:endParaRPr lang="en-US" sz="28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036" marR="57036" marT="5281" marB="0"/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Rharhabe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036" marR="57036" marT="5281" marB="0"/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Luphindaphindo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olunjongo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yokuthi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akamgqakhwe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likhaya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lakhe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unelungelo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endParaRPr lang="en-US" sz="2800" b="0" i="0" u="none" strike="noStrike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036" marR="57036" marT="5281" marB="0"/>
                </a:tc>
                <a:extLst>
                  <a:ext uri="{0D108BD9-81ED-4DB2-BD59-A6C34878D82A}">
                    <a16:rowId xmlns:a16="http://schemas.microsoft.com/office/drawing/2014/main" val="947741004"/>
                  </a:ext>
                </a:extLst>
              </a:tr>
              <a:tr h="2229183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Uphindaphindo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oluxwesileyo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/ 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uxwesiso</a:t>
                      </a:r>
                      <a:endParaRPr lang="en-US" sz="28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036" marR="57036" marT="5281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Inzala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kaSuthu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noNgqika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eMngqesha</a:t>
                      </a:r>
                      <a:endParaRPr lang="en-US" sz="28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IMngqesha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likomkhulu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likaRharhabe</a:t>
                      </a:r>
                      <a:endParaRPr lang="en-US" sz="28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uRharhabe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okukunene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kuGcaleka</a:t>
                      </a:r>
                      <a:endParaRPr lang="en-US" sz="28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uGcaleka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okomkhulu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liseNqadu</a:t>
                      </a:r>
                      <a:endParaRPr lang="en-US" sz="28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036" marR="57036" marT="5281" marB="0"/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Kukuhombisa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intetho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kukubethelela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ukuba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ngumntwana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wesizalo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sikaRharhabe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kwaye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uyinkonyana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yohlanga</a:t>
                      </a:r>
                      <a:r>
                        <a:rPr lang="en-US" sz="14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2800" b="0" i="0" u="none" strike="noStrike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036" marR="57036" marT="5281" marB="0"/>
                </a:tc>
                <a:extLst>
                  <a:ext uri="{0D108BD9-81ED-4DB2-BD59-A6C34878D82A}">
                    <a16:rowId xmlns:a16="http://schemas.microsoft.com/office/drawing/2014/main" val="482475705"/>
                  </a:ext>
                </a:extLst>
              </a:tr>
            </a:tbl>
          </a:graphicData>
        </a:graphic>
      </p:graphicFrame>
      <p:sp>
        <p:nvSpPr>
          <p:cNvPr id="11268" name="Slide Number Placeholder 4">
            <a:extLst>
              <a:ext uri="{FF2B5EF4-FFF2-40B4-BE49-F238E27FC236}">
                <a16:creationId xmlns:a16="http://schemas.microsoft.com/office/drawing/2014/main" id="{63655C5A-7A64-41AA-8091-5B4BB72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E94BF7-F85A-4661-B20C-6C222384391C}" type="slidenum">
              <a:rPr lang="en-US" altLang="en-US" sz="1200">
                <a:latin typeface="Arial Black" panose="020B0A040201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sz="1200">
              <a:latin typeface="Arial Black" panose="020B0A040201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CEC958-4675-49B5-9359-C0B67D3D3EC8}"/>
              </a:ext>
            </a:extLst>
          </p:cNvPr>
          <p:cNvCxnSpPr/>
          <p:nvPr/>
        </p:nvCxnSpPr>
        <p:spPr>
          <a:xfrm flipV="1">
            <a:off x="3061970" y="9419590"/>
            <a:ext cx="1635125" cy="126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43725A-2CBC-4F4F-A855-F5C9F186B1A0}"/>
              </a:ext>
            </a:extLst>
          </p:cNvPr>
          <p:cNvCxnSpPr/>
          <p:nvPr/>
        </p:nvCxnSpPr>
        <p:spPr>
          <a:xfrm flipV="1">
            <a:off x="2975610" y="1222375"/>
            <a:ext cx="1361440" cy="266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A60755-BA48-42BF-9BC6-9D97B3BDE3ED}"/>
              </a:ext>
            </a:extLst>
          </p:cNvPr>
          <p:cNvCxnSpPr/>
          <p:nvPr/>
        </p:nvCxnSpPr>
        <p:spPr>
          <a:xfrm flipV="1">
            <a:off x="3161665" y="1767840"/>
            <a:ext cx="1361440" cy="266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248E70C-926F-4C8A-AA89-6201E21607EB}"/>
              </a:ext>
            </a:extLst>
          </p:cNvPr>
          <p:cNvCxnSpPr>
            <a:cxnSpLocks/>
          </p:cNvCxnSpPr>
          <p:nvPr/>
        </p:nvCxnSpPr>
        <p:spPr>
          <a:xfrm flipH="1">
            <a:off x="3352800" y="4995863"/>
            <a:ext cx="1676401" cy="338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0D10B2-7269-469F-AA24-E99E88A29A00}"/>
              </a:ext>
            </a:extLst>
          </p:cNvPr>
          <p:cNvCxnSpPr/>
          <p:nvPr/>
        </p:nvCxnSpPr>
        <p:spPr>
          <a:xfrm flipH="1">
            <a:off x="3161665" y="5635625"/>
            <a:ext cx="1715135" cy="2814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E151E73-03FF-4A27-98F5-701906D7F221}"/>
              </a:ext>
            </a:extLst>
          </p:cNvPr>
          <p:cNvCxnSpPr/>
          <p:nvPr/>
        </p:nvCxnSpPr>
        <p:spPr>
          <a:xfrm flipH="1">
            <a:off x="3200399" y="5973762"/>
            <a:ext cx="1828802" cy="427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438A58-ED59-4216-9D72-C435C913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9C01A-CA5A-42B1-A1E4-824757B4A7CE}" type="datetime1">
              <a:rPr lang="en-US" smtClean="0"/>
              <a:t>8/24/2020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5D2415-6225-4715-A410-EE7BFAA21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59"/>
    </mc:Choice>
    <mc:Fallback xmlns="">
      <p:transition spd="slow" advTm="61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F2F9A-7FDB-48BB-BBFF-02BF848AC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400" y="0"/>
            <a:ext cx="8229600" cy="1143000"/>
          </a:xfrm>
        </p:spPr>
        <p:txBody>
          <a:bodyPr/>
          <a:lstStyle/>
          <a:p>
            <a:r>
              <a:rPr lang="en-US" dirty="0" err="1"/>
              <a:t>Izixhobo</a:t>
            </a:r>
            <a:r>
              <a:rPr lang="en-US" dirty="0"/>
              <a:t> </a:t>
            </a:r>
            <a:r>
              <a:rPr lang="en-US" dirty="0" err="1"/>
              <a:t>zesandi-uphindaphindo</a:t>
            </a:r>
            <a:r>
              <a:rPr lang="en-US" dirty="0"/>
              <a:t>….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5F38A32-5EB3-4AE5-8A2D-0B2B7E21D3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0854985"/>
              </p:ext>
            </p:extLst>
          </p:nvPr>
        </p:nvGraphicFramePr>
        <p:xfrm>
          <a:off x="-25399" y="-893615"/>
          <a:ext cx="8940799" cy="74728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01999">
                  <a:extLst>
                    <a:ext uri="{9D8B030D-6E8A-4147-A177-3AD203B41FA5}">
                      <a16:colId xmlns:a16="http://schemas.microsoft.com/office/drawing/2014/main" val="3763081778"/>
                    </a:ext>
                  </a:extLst>
                </a:gridCol>
                <a:gridCol w="2572858">
                  <a:extLst>
                    <a:ext uri="{9D8B030D-6E8A-4147-A177-3AD203B41FA5}">
                      <a16:colId xmlns:a16="http://schemas.microsoft.com/office/drawing/2014/main" val="884736826"/>
                    </a:ext>
                  </a:extLst>
                </a:gridCol>
                <a:gridCol w="3065942">
                  <a:extLst>
                    <a:ext uri="{9D8B030D-6E8A-4147-A177-3AD203B41FA5}">
                      <a16:colId xmlns:a16="http://schemas.microsoft.com/office/drawing/2014/main" val="378403329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Uphinda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phindo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oluthe</a:t>
                      </a:r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ngqo</a:t>
                      </a:r>
                      <a:endParaRPr lang="en-US" sz="28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88" marR="50288" marT="4656" marB="0"/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Umqolo 17, 18,19 uphela ngoRharhabe nawo</a:t>
                      </a:r>
                      <a:endParaRPr lang="en-US" sz="2800" u="none" strike="noStrike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88" marR="50288" marT="4656" marB="0"/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88" marR="50288" marT="4656" marB="0"/>
                </a:tc>
                <a:extLst>
                  <a:ext uri="{0D108BD9-81ED-4DB2-BD59-A6C34878D82A}">
                    <a16:rowId xmlns:a16="http://schemas.microsoft.com/office/drawing/2014/main" val="2789172047"/>
                  </a:ext>
                </a:extLst>
              </a:tr>
              <a:tr h="812142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Isingqisho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endParaRPr lang="en-US" sz="3600" u="none" strike="noStrike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Xa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amagama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ethe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ngokulandelelaniswa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kwawo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ngohlobo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oluthile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ade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enze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ipateni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efanayo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okanye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isingqi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esithile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(pace)</a:t>
                      </a:r>
                      <a:endParaRPr lang="en-US" sz="3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88" marR="50288" marT="4656" marB="0"/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88" marR="50288" marT="4656" marB="0"/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4000" b="0" i="0" u="none" strike="noStrike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88" marR="50288" marT="4656" marB="0"/>
                </a:tc>
                <a:extLst>
                  <a:ext uri="{0D108BD9-81ED-4DB2-BD59-A6C34878D82A}">
                    <a16:rowId xmlns:a16="http://schemas.microsoft.com/office/drawing/2014/main" val="3178411204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en-US" sz="3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88" marR="50288" marT="4656" marB="0"/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88" marR="50288" marT="4656" marB="0"/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4000" b="0" i="0" u="none" strike="noStrike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88" marR="50288" marT="4656" marB="0"/>
                </a:tc>
                <a:extLst>
                  <a:ext uri="{0D108BD9-81ED-4DB2-BD59-A6C34878D82A}">
                    <a16:rowId xmlns:a16="http://schemas.microsoft.com/office/drawing/2014/main" val="4005082007"/>
                  </a:ext>
                </a:extLst>
              </a:tr>
              <a:tr h="847363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Uphindaphindo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lwezandi-Imvano-siqalo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: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Xa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amagama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esetyenziswe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ngokuwaqalisa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ngezandi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ezifanayo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.</a:t>
                      </a:r>
                      <a:endParaRPr lang="en-US" sz="3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88" marR="50288" marT="4656" marB="0"/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Ngokunqolotywa</a:t>
                      </a:r>
                      <a:endParaRPr lang="en-US" sz="28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Ngokuvuthululwa</a:t>
                      </a:r>
                      <a:endParaRPr lang="en-US" sz="28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88" marR="50288" marT="4656" marB="0"/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Ukutyhila</a:t>
                      </a:r>
                      <a:r>
                        <a:rPr lang="en-US" sz="20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izenzo</a:t>
                      </a:r>
                      <a:r>
                        <a:rPr lang="en-US" sz="20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zamadlagusha</a:t>
                      </a:r>
                      <a:r>
                        <a:rPr lang="en-US" sz="20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azenze</a:t>
                      </a:r>
                      <a:r>
                        <a:rPr lang="en-US" sz="20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ngokulandelelana</a:t>
                      </a:r>
                      <a:r>
                        <a:rPr lang="en-US" sz="20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/ </a:t>
                      </a:r>
                      <a:r>
                        <a:rPr lang="en-US" sz="20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ifuthe</a:t>
                      </a:r>
                      <a:r>
                        <a:rPr lang="en-US" sz="20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lezenzo</a:t>
                      </a:r>
                      <a:r>
                        <a:rPr lang="en-US" sz="20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zamadlagusha</a:t>
                      </a:r>
                      <a:r>
                        <a:rPr lang="en-US" sz="20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kuvakalelo</a:t>
                      </a:r>
                      <a:r>
                        <a:rPr lang="en-US" sz="20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lwakhe</a:t>
                      </a:r>
                      <a:r>
                        <a:rPr lang="en-US" sz="20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.</a:t>
                      </a:r>
                      <a:endParaRPr lang="en-US" sz="4000" b="0" i="0" u="none" strike="noStrike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88" marR="50288" marT="4656" marB="0"/>
                </a:tc>
                <a:extLst>
                  <a:ext uri="{0D108BD9-81ED-4DB2-BD59-A6C34878D82A}">
                    <a16:rowId xmlns:a16="http://schemas.microsoft.com/office/drawing/2014/main" val="2891706598"/>
                  </a:ext>
                </a:extLst>
              </a:tr>
              <a:tr h="145369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en-US" sz="3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88" marR="50288" marT="4656" marB="0"/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88" marR="50288" marT="4656" marB="0"/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4000" b="0" i="0" u="none" strike="noStrike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88" marR="50288" marT="4656" marB="0"/>
                </a:tc>
                <a:extLst>
                  <a:ext uri="{0D108BD9-81ED-4DB2-BD59-A6C34878D82A}">
                    <a16:rowId xmlns:a16="http://schemas.microsoft.com/office/drawing/2014/main" val="3318532026"/>
                  </a:ext>
                </a:extLst>
              </a:tr>
              <a:tr h="2268247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Imfano-zandi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(alliteration)</a:t>
                      </a:r>
                      <a:endParaRPr lang="en-US" sz="3600" u="none" strike="noStrike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Kukusetyenziswa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kwezandi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ezifanayo</a:t>
                      </a:r>
                      <a:endParaRPr lang="en-US" sz="3600" u="none" strike="noStrike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Isetyenziselwa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;</a:t>
                      </a:r>
                      <a:endParaRPr lang="en-US" sz="3600" u="none" strike="noStrike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347472" marR="0" indent="-347472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Ukutyebisa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ulwimi</a:t>
                      </a:r>
                      <a:endParaRPr lang="en-US" sz="3600" u="none" strike="noStrike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347472" marR="0" indent="-347472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Ukuvuselela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uvakalelo</a:t>
                      </a:r>
                      <a:endParaRPr lang="en-US" sz="3600" u="none" strike="noStrike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347472" marR="0" indent="-347472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Ukuzoba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umfanekiso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wento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ekuthethwa</a:t>
                      </a:r>
                      <a:r>
                        <a:rPr lang="en-US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ngayo</a:t>
                      </a:r>
                      <a:endParaRPr lang="en-US" sz="3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88" marR="50288" marT="4656" marB="0"/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Ozalwa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nguRharhabe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kwaRharhabe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kumaRharhabe</a:t>
                      </a:r>
                      <a:endParaRPr lang="en-US" sz="28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Irhamba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lamaRharhabe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kwaRharhabe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emaRharhabeni</a:t>
                      </a:r>
                      <a:endParaRPr lang="en-US" sz="28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Ngokubhentsiswa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kuntswayiziswe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kusale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kuluntswayizo</a:t>
                      </a:r>
                      <a:endParaRPr lang="en-US" sz="28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Amarhonorhono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arhonorhono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ingqondo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88" marR="50288" marT="4656" marB="0"/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Isandi</a:t>
                      </a:r>
                      <a:r>
                        <a:rPr lang="en-US" sz="20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u’rh</a:t>
                      </a:r>
                      <a:r>
                        <a:rPr lang="en-US" sz="20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’ </a:t>
                      </a:r>
                      <a:r>
                        <a:rPr lang="en-US" sz="20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ingxubevange</a:t>
                      </a:r>
                      <a:r>
                        <a:rPr lang="en-US" sz="20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yezandi</a:t>
                      </a:r>
                      <a:r>
                        <a:rPr lang="en-US" sz="20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ezirhabaxa</a:t>
                      </a:r>
                      <a:r>
                        <a:rPr lang="en-US" sz="200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ezoyikisayo</a:t>
                      </a:r>
                      <a:endParaRPr lang="en-US" sz="4000" b="0" i="0" u="none" strike="noStrike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288" marR="50288" marT="4656" marB="0"/>
                </a:tc>
                <a:extLst>
                  <a:ext uri="{0D108BD9-81ED-4DB2-BD59-A6C34878D82A}">
                    <a16:rowId xmlns:a16="http://schemas.microsoft.com/office/drawing/2014/main" val="29051208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11E27-7F34-43A1-9A57-F26F461F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D3A48-059D-4857-8025-753AD888221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A170C3-CF21-4710-A04B-5B81123D8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31A093-1159-4358-8E79-C47C69214E36}" type="datetime1">
              <a:rPr lang="en-US" smtClean="0"/>
              <a:t>8/24/2020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61C7956-B455-43D5-9287-3A76E8022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0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39"/>
    </mc:Choice>
    <mc:Fallback xmlns="">
      <p:transition spd="slow" advTm="45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id="{FCC98B85-2C19-4206-9556-2666C446BC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solidFill>
                  <a:srgbClr val="FF0000"/>
                </a:solidFill>
              </a:rPr>
              <a:t>Imfanozandi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2291" name="Rectangle 5">
            <a:extLst>
              <a:ext uri="{FF2B5EF4-FFF2-40B4-BE49-F238E27FC236}">
                <a16:creationId xmlns:a16="http://schemas.microsoft.com/office/drawing/2014/main" id="{A1B147B8-777F-46A9-ADDA-6E0F7905E63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8458200" cy="4267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err="1"/>
              <a:t>Ibonakala</a:t>
            </a:r>
            <a:r>
              <a:rPr lang="en-US" altLang="en-US" dirty="0"/>
              <a:t> </a:t>
            </a:r>
            <a:r>
              <a:rPr lang="en-US" altLang="en-US" dirty="0" err="1"/>
              <a:t>kumagama</a:t>
            </a:r>
            <a:r>
              <a:rPr lang="en-US" altLang="en-US" dirty="0"/>
              <a:t> </a:t>
            </a:r>
            <a:r>
              <a:rPr lang="en-US" altLang="en-US" dirty="0" err="1"/>
              <a:t>abizeka</a:t>
            </a:r>
            <a:r>
              <a:rPr lang="en-US" altLang="en-US" dirty="0"/>
              <a:t> </a:t>
            </a:r>
            <a:r>
              <a:rPr lang="en-US" altLang="en-US" dirty="0" err="1"/>
              <a:t>ngokufanayo</a:t>
            </a:r>
            <a:r>
              <a:rPr lang="en-US" altLang="en-US" dirty="0"/>
              <a:t>. (</a:t>
            </a:r>
            <a:r>
              <a:rPr lang="en-US" altLang="en-US" dirty="0" err="1"/>
              <a:t>Ozalwa</a:t>
            </a:r>
            <a:r>
              <a:rPr lang="en-US" altLang="en-US" dirty="0"/>
              <a:t> </a:t>
            </a:r>
            <a:r>
              <a:rPr lang="en-US" altLang="en-US" dirty="0" err="1"/>
              <a:t>nguRharhabe</a:t>
            </a:r>
            <a:r>
              <a:rPr lang="en-US" altLang="en-US" dirty="0"/>
              <a:t> </a:t>
            </a:r>
            <a:r>
              <a:rPr lang="en-US" altLang="en-US" dirty="0" err="1"/>
              <a:t>kwaRharhabe</a:t>
            </a:r>
            <a:r>
              <a:rPr lang="en-US" altLang="en-US" dirty="0"/>
              <a:t> </a:t>
            </a:r>
            <a:r>
              <a:rPr lang="en-US" altLang="en-US" dirty="0" err="1"/>
              <a:t>emaRharhabeni</a:t>
            </a:r>
            <a:r>
              <a:rPr lang="en-US" altLang="en-US" dirty="0"/>
              <a:t>.)</a:t>
            </a:r>
          </a:p>
          <a:p>
            <a:pPr>
              <a:lnSpc>
                <a:spcPct val="90000"/>
              </a:lnSpc>
            </a:pPr>
            <a:r>
              <a:rPr lang="en-US" altLang="en-US" dirty="0" err="1"/>
              <a:t>Ixhomekeka</a:t>
            </a:r>
            <a:r>
              <a:rPr lang="en-US" altLang="en-US" dirty="0"/>
              <a:t> </a:t>
            </a:r>
            <a:r>
              <a:rPr lang="en-US" altLang="en-US" dirty="0" err="1"/>
              <a:t>kwizandi</a:t>
            </a:r>
            <a:r>
              <a:rPr lang="en-US" altLang="en-US" dirty="0"/>
              <a:t> </a:t>
            </a:r>
            <a:r>
              <a:rPr lang="en-US" altLang="en-US" dirty="0" err="1"/>
              <a:t>hayi</a:t>
            </a:r>
            <a:r>
              <a:rPr lang="en-US" altLang="en-US" dirty="0"/>
              <a:t> </a:t>
            </a:r>
            <a:r>
              <a:rPr lang="en-US" altLang="en-US" dirty="0" err="1"/>
              <a:t>upelo</a:t>
            </a:r>
            <a:r>
              <a:rPr lang="en-US" altLang="en-US" dirty="0"/>
              <a:t> </a:t>
            </a:r>
            <a:r>
              <a:rPr lang="en-US" altLang="en-US" dirty="0" err="1"/>
              <a:t>lwamagama</a:t>
            </a:r>
            <a:r>
              <a:rPr lang="en-US" altLang="en-US" dirty="0"/>
              <a:t>. (</a:t>
            </a:r>
            <a:r>
              <a:rPr lang="en-US" altLang="en-US" dirty="0" err="1"/>
              <a:t>rh,rh</a:t>
            </a:r>
            <a:r>
              <a:rPr lang="en-US" altLang="en-US" dirty="0"/>
              <a:t>, rh, </a:t>
            </a:r>
          </a:p>
          <a:p>
            <a:pPr>
              <a:lnSpc>
                <a:spcPct val="90000"/>
              </a:lnSpc>
            </a:pPr>
            <a:r>
              <a:rPr lang="en-US" altLang="en-US" dirty="0" err="1"/>
              <a:t>Sisona</a:t>
            </a:r>
            <a:r>
              <a:rPr lang="en-US" altLang="en-US" dirty="0"/>
              <a:t> </a:t>
            </a:r>
            <a:r>
              <a:rPr lang="en-US" altLang="en-US" dirty="0" err="1"/>
              <a:t>sixhobo</a:t>
            </a:r>
            <a:r>
              <a:rPr lang="en-US" altLang="en-US" dirty="0"/>
              <a:t> </a:t>
            </a:r>
            <a:r>
              <a:rPr lang="en-US" altLang="en-US" dirty="0" err="1"/>
              <a:t>sixhaphakileyo</a:t>
            </a:r>
            <a:r>
              <a:rPr lang="en-US" altLang="en-US" dirty="0"/>
              <a:t>.  </a:t>
            </a:r>
            <a:r>
              <a:rPr lang="en-US" altLang="en-US" dirty="0" err="1"/>
              <a:t>Jonga</a:t>
            </a:r>
            <a:r>
              <a:rPr lang="en-US" altLang="en-US" dirty="0"/>
              <a:t> </a:t>
            </a:r>
            <a:r>
              <a:rPr lang="en-US" altLang="en-US" dirty="0" err="1"/>
              <a:t>umqolo</a:t>
            </a:r>
            <a:r>
              <a:rPr lang="en-US" altLang="en-US" dirty="0"/>
              <a:t> 13 </a:t>
            </a:r>
            <a:r>
              <a:rPr lang="en-US" altLang="en-US" dirty="0" err="1"/>
              <a:t>nowe</a:t>
            </a:r>
            <a:r>
              <a:rPr lang="en-US" altLang="en-US" dirty="0"/>
              <a:t> 19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 err="1"/>
              <a:t>Libonen’i</a:t>
            </a:r>
            <a:r>
              <a:rPr lang="en-US" altLang="en-US" dirty="0" err="1">
                <a:solidFill>
                  <a:srgbClr val="FF0000"/>
                </a:solidFill>
              </a:rPr>
              <a:t>Tsh</a:t>
            </a:r>
            <a:r>
              <a:rPr lang="en-US" altLang="en-US" dirty="0" err="1"/>
              <a:t>awe</a:t>
            </a:r>
            <a:r>
              <a:rPr lang="en-US" altLang="en-US" dirty="0"/>
              <a:t> </a:t>
            </a:r>
            <a:r>
              <a:rPr lang="en-US" altLang="en-US" dirty="0" err="1"/>
              <a:t>li</a:t>
            </a:r>
            <a:r>
              <a:rPr lang="en-US" altLang="en-US" dirty="0" err="1">
                <a:solidFill>
                  <a:srgbClr val="FF0000"/>
                </a:solidFill>
              </a:rPr>
              <a:t>tsh</a:t>
            </a:r>
            <a:r>
              <a:rPr lang="en-US" altLang="en-US" dirty="0" err="1"/>
              <a:t>ongola</a:t>
            </a:r>
            <a:r>
              <a:rPr lang="en-US" altLang="en-US" dirty="0"/>
              <a:t> </a:t>
            </a:r>
            <a:r>
              <a:rPr lang="en-US" altLang="en-US" dirty="0" err="1"/>
              <a:t>li</a:t>
            </a:r>
            <a:r>
              <a:rPr lang="en-US" altLang="en-US" dirty="0" err="1">
                <a:solidFill>
                  <a:srgbClr val="FF0000"/>
                </a:solidFill>
              </a:rPr>
              <a:t>tsh</a:t>
            </a:r>
            <a:r>
              <a:rPr lang="en-US" altLang="en-US" dirty="0" err="1"/>
              <a:t>awuza</a:t>
            </a:r>
            <a:r>
              <a:rPr lang="en-US" altLang="en-US" dirty="0"/>
              <a:t>…(27)</a:t>
            </a:r>
          </a:p>
        </p:txBody>
      </p:sp>
      <p:sp>
        <p:nvSpPr>
          <p:cNvPr id="12293" name="Slide Number Placeholder 6">
            <a:extLst>
              <a:ext uri="{FF2B5EF4-FFF2-40B4-BE49-F238E27FC236}">
                <a16:creationId xmlns:a16="http://schemas.microsoft.com/office/drawing/2014/main" id="{7BF321E1-FF26-49B7-9BDE-5A6FCD2EB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A35172-2215-4A87-B1F2-878FAC4C1520}" type="slidenum">
              <a:rPr lang="en-US" altLang="en-US" sz="1200">
                <a:latin typeface="Arial Black" panose="020B0A040201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 sz="1200">
              <a:latin typeface="Arial Black" panose="020B0A040201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AD6B49-07AF-44EE-B5EA-DC8C5219B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43CD1D-1A47-413F-BE6C-659AD78A18DA}" type="datetime1">
              <a:rPr lang="en-US" smtClean="0"/>
              <a:t>8/24/2020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3AF3E3F-78DE-4BFD-9987-C524B7DB1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93"/>
    </mc:Choice>
    <mc:Fallback xmlns="">
      <p:transition spd="slow" advTm="112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9435732-BC92-4126-AD1E-E1C695148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6398"/>
          </a:xfrm>
        </p:spPr>
        <p:txBody>
          <a:bodyPr/>
          <a:lstStyle/>
          <a:p>
            <a:r>
              <a:rPr lang="en-US" dirty="0" err="1"/>
              <a:t>Ithoni</a:t>
            </a:r>
            <a:r>
              <a:rPr lang="en-US" dirty="0"/>
              <a:t> </a:t>
            </a:r>
            <a:r>
              <a:rPr lang="en-US" dirty="0" err="1"/>
              <a:t>nomoya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A59BDA-528F-4CC3-9F47-9527DAFC8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411" y="722342"/>
            <a:ext cx="4040188" cy="436563"/>
          </a:xfrm>
        </p:spPr>
        <p:txBody>
          <a:bodyPr/>
          <a:lstStyle/>
          <a:p>
            <a:r>
              <a:rPr lang="en-US" dirty="0" err="1"/>
              <a:t>Ithoni</a:t>
            </a:r>
            <a:r>
              <a:rPr lang="en-US" dirty="0"/>
              <a:t> (tone)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0DB69EB-7144-4E19-88CA-D08A0C080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400" y="1453356"/>
            <a:ext cx="4040188" cy="3951288"/>
          </a:xfrm>
        </p:spPr>
        <p:txBody>
          <a:bodyPr/>
          <a:lstStyle/>
          <a:p>
            <a:r>
              <a:rPr lang="en-US" dirty="0" err="1"/>
              <a:t>Isigama</a:t>
            </a:r>
            <a:r>
              <a:rPr lang="en-US" dirty="0"/>
              <a:t> </a:t>
            </a:r>
            <a:r>
              <a:rPr lang="en-US" dirty="0" err="1"/>
              <a:t>sembongi</a:t>
            </a:r>
            <a:r>
              <a:rPr lang="en-US" dirty="0"/>
              <a:t>/ </a:t>
            </a:r>
            <a:r>
              <a:rPr lang="en-US" dirty="0" err="1"/>
              <a:t>sombhali</a:t>
            </a:r>
            <a:r>
              <a:rPr lang="en-US" dirty="0"/>
              <a:t> </a:t>
            </a:r>
            <a:r>
              <a:rPr lang="en-US" dirty="0" err="1"/>
              <a:t>esityala</a:t>
            </a:r>
            <a:r>
              <a:rPr lang="en-US" dirty="0"/>
              <a:t> </a:t>
            </a:r>
            <a:r>
              <a:rPr lang="en-US" dirty="0" err="1"/>
              <a:t>umoya</a:t>
            </a:r>
            <a:r>
              <a:rPr lang="en-US" dirty="0"/>
              <a:t> </a:t>
            </a:r>
            <a:r>
              <a:rPr lang="en-US" dirty="0" err="1"/>
              <a:t>othile</a:t>
            </a:r>
            <a:endParaRPr lang="en-US" dirty="0"/>
          </a:p>
          <a:p>
            <a:r>
              <a:rPr lang="en-US" dirty="0" err="1"/>
              <a:t>Yeyembongi</a:t>
            </a:r>
            <a:r>
              <a:rPr lang="en-US" dirty="0"/>
              <a:t>/ </a:t>
            </a:r>
            <a:r>
              <a:rPr lang="en-US" dirty="0" err="1"/>
              <a:t>umbhali</a:t>
            </a:r>
            <a:endParaRPr lang="en-US" dirty="0"/>
          </a:p>
          <a:p>
            <a:r>
              <a:rPr lang="en-US" dirty="0" err="1"/>
              <a:t>Ivelisa</a:t>
            </a:r>
            <a:r>
              <a:rPr lang="en-US" dirty="0"/>
              <a:t> </a:t>
            </a:r>
            <a:r>
              <a:rPr lang="en-US" dirty="0" err="1"/>
              <a:t>indlela</a:t>
            </a:r>
            <a:r>
              <a:rPr lang="en-US" dirty="0"/>
              <a:t> </a:t>
            </a:r>
            <a:r>
              <a:rPr lang="en-US" dirty="0" err="1"/>
              <a:t>imbongi</a:t>
            </a:r>
            <a:r>
              <a:rPr lang="en-US" dirty="0"/>
              <a:t>/ </a:t>
            </a:r>
            <a:r>
              <a:rPr lang="en-US" dirty="0" err="1"/>
              <a:t>umbhali</a:t>
            </a:r>
            <a:r>
              <a:rPr lang="en-US" dirty="0"/>
              <a:t> </a:t>
            </a:r>
            <a:r>
              <a:rPr lang="en-US" dirty="0" err="1"/>
              <a:t>ayithatha</a:t>
            </a:r>
            <a:r>
              <a:rPr lang="en-US" dirty="0"/>
              <a:t>/ </a:t>
            </a:r>
            <a:r>
              <a:rPr lang="en-US" dirty="0" err="1"/>
              <a:t>ayibona</a:t>
            </a:r>
            <a:r>
              <a:rPr lang="en-US" dirty="0"/>
              <a:t> </a:t>
            </a:r>
            <a:r>
              <a:rPr lang="en-US" dirty="0" err="1"/>
              <a:t>ngayo</a:t>
            </a:r>
            <a:r>
              <a:rPr lang="en-US" dirty="0"/>
              <a:t> loo </a:t>
            </a:r>
            <a:r>
              <a:rPr lang="en-US" dirty="0" err="1"/>
              <a:t>nto</a:t>
            </a:r>
            <a:r>
              <a:rPr lang="en-US" dirty="0"/>
              <a:t>- </a:t>
            </a:r>
            <a:r>
              <a:rPr lang="en-US" dirty="0" err="1"/>
              <a:t>umz</a:t>
            </a:r>
            <a:r>
              <a:rPr lang="en-US" dirty="0"/>
              <a:t>: </a:t>
            </a:r>
            <a:r>
              <a:rPr lang="en-US" dirty="0" err="1"/>
              <a:t>iyayithanda</a:t>
            </a:r>
            <a:r>
              <a:rPr lang="en-US" dirty="0"/>
              <a:t>/ </a:t>
            </a:r>
            <a:r>
              <a:rPr lang="en-US" dirty="0" err="1"/>
              <a:t>iyayicaphukela</a:t>
            </a:r>
            <a:endParaRPr lang="en-US" dirty="0"/>
          </a:p>
          <a:p>
            <a:r>
              <a:rPr lang="en-US" dirty="0" err="1"/>
              <a:t>Isixelela</a:t>
            </a:r>
            <a:r>
              <a:rPr lang="en-US" dirty="0"/>
              <a:t> </a:t>
            </a:r>
            <a:r>
              <a:rPr lang="en-US" dirty="0" err="1"/>
              <a:t>ukuba</a:t>
            </a:r>
            <a:r>
              <a:rPr lang="en-US" dirty="0"/>
              <a:t> </a:t>
            </a:r>
            <a:r>
              <a:rPr lang="en-US" dirty="0" err="1"/>
              <a:t>umbhali</a:t>
            </a:r>
            <a:r>
              <a:rPr lang="en-US" dirty="0"/>
              <a:t> </a:t>
            </a:r>
            <a:r>
              <a:rPr lang="en-US" dirty="0" err="1"/>
              <a:t>uva</a:t>
            </a:r>
            <a:r>
              <a:rPr lang="en-US" dirty="0"/>
              <a:t> </a:t>
            </a:r>
            <a:r>
              <a:rPr lang="en-US" dirty="0" err="1"/>
              <a:t>njani</a:t>
            </a:r>
            <a:r>
              <a:rPr lang="en-US" dirty="0"/>
              <a:t> </a:t>
            </a:r>
            <a:r>
              <a:rPr lang="en-US" dirty="0" err="1"/>
              <a:t>ngento</a:t>
            </a:r>
            <a:r>
              <a:rPr lang="en-US" dirty="0"/>
              <a:t> </a:t>
            </a:r>
            <a:r>
              <a:rPr lang="en-US" dirty="0" err="1"/>
              <a:t>ethile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1D5B40-87A9-44A6-A385-D2FB8D3DF2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19600" y="662611"/>
            <a:ext cx="4154488" cy="436563"/>
          </a:xfrm>
        </p:spPr>
        <p:txBody>
          <a:bodyPr/>
          <a:lstStyle/>
          <a:p>
            <a:r>
              <a:rPr lang="en-US" dirty="0" err="1"/>
              <a:t>Umoya</a:t>
            </a:r>
            <a:r>
              <a:rPr lang="en-US" dirty="0"/>
              <a:t> (mood)- feelings evoked)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8B0A7F8-F30B-4D45-B4AB-2ECC1DE6E0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67200" y="1230018"/>
            <a:ext cx="4724400" cy="4561181"/>
          </a:xfrm>
        </p:spPr>
        <p:txBody>
          <a:bodyPr/>
          <a:lstStyle/>
          <a:p>
            <a:r>
              <a:rPr lang="en-US" dirty="0" err="1"/>
              <a:t>Umoya</a:t>
            </a:r>
            <a:r>
              <a:rPr lang="en-US" dirty="0"/>
              <a:t> </a:t>
            </a:r>
            <a:r>
              <a:rPr lang="en-US" dirty="0" err="1"/>
              <a:t>otyelwe</a:t>
            </a:r>
            <a:r>
              <a:rPr lang="en-US" dirty="0"/>
              <a:t> </a:t>
            </a:r>
            <a:r>
              <a:rPr lang="en-US" dirty="0" err="1"/>
              <a:t>yindlela</a:t>
            </a:r>
            <a:r>
              <a:rPr lang="en-US" dirty="0"/>
              <a:t> </a:t>
            </a:r>
            <a:r>
              <a:rPr lang="en-US" dirty="0" err="1"/>
              <a:t>imbongi</a:t>
            </a:r>
            <a:r>
              <a:rPr lang="en-US" dirty="0"/>
              <a:t> </a:t>
            </a:r>
            <a:r>
              <a:rPr lang="en-US" dirty="0" err="1"/>
              <a:t>eyibeka</a:t>
            </a:r>
            <a:r>
              <a:rPr lang="en-US" dirty="0"/>
              <a:t> </a:t>
            </a:r>
            <a:r>
              <a:rPr lang="en-US" dirty="0" err="1"/>
              <a:t>ngayo</a:t>
            </a:r>
            <a:r>
              <a:rPr lang="en-US" dirty="0"/>
              <a:t> into</a:t>
            </a:r>
          </a:p>
          <a:p>
            <a:r>
              <a:rPr lang="en-US" dirty="0" err="1"/>
              <a:t>Umbhali</a:t>
            </a:r>
            <a:r>
              <a:rPr lang="en-US" dirty="0"/>
              <a:t> </a:t>
            </a:r>
            <a:r>
              <a:rPr lang="en-US" dirty="0" err="1"/>
              <a:t>uyenzela</a:t>
            </a:r>
            <a:r>
              <a:rPr lang="en-US" dirty="0"/>
              <a:t> </a:t>
            </a:r>
            <a:r>
              <a:rPr lang="en-US" dirty="0" err="1"/>
              <a:t>ukuchukumisa</a:t>
            </a:r>
            <a:r>
              <a:rPr lang="en-US" dirty="0"/>
              <a:t> </a:t>
            </a:r>
            <a:r>
              <a:rPr lang="en-US" dirty="0" err="1"/>
              <a:t>uvakalelo</a:t>
            </a:r>
            <a:r>
              <a:rPr lang="en-US" dirty="0"/>
              <a:t> </a:t>
            </a:r>
            <a:r>
              <a:rPr lang="en-US" dirty="0" err="1"/>
              <a:t>lwalo</a:t>
            </a:r>
            <a:r>
              <a:rPr lang="en-US" dirty="0"/>
              <a:t> </a:t>
            </a:r>
            <a:r>
              <a:rPr lang="en-US" dirty="0" err="1"/>
              <a:t>ufundayo</a:t>
            </a:r>
            <a:r>
              <a:rPr lang="en-US" dirty="0"/>
              <a:t> </a:t>
            </a:r>
            <a:r>
              <a:rPr lang="en-US" dirty="0" err="1"/>
              <a:t>Yona</a:t>
            </a:r>
            <a:r>
              <a:rPr lang="en-US" dirty="0"/>
              <a:t> </a:t>
            </a:r>
            <a:r>
              <a:rPr lang="en-US" dirty="0" err="1"/>
              <a:t>iviwa</a:t>
            </a:r>
            <a:r>
              <a:rPr lang="en-US" dirty="0"/>
              <a:t> </a:t>
            </a:r>
            <a:r>
              <a:rPr lang="en-US" dirty="0" err="1"/>
              <a:t>ngulo</a:t>
            </a:r>
            <a:r>
              <a:rPr lang="en-US" dirty="0"/>
              <a:t> </a:t>
            </a:r>
            <a:r>
              <a:rPr lang="en-US" dirty="0" err="1"/>
              <a:t>ufundayo</a:t>
            </a:r>
            <a:endParaRPr lang="en-US" dirty="0"/>
          </a:p>
          <a:p>
            <a:r>
              <a:rPr lang="en-US" dirty="0" err="1"/>
              <a:t>Luvakalelo</a:t>
            </a:r>
            <a:r>
              <a:rPr lang="en-US" dirty="0"/>
              <a:t> </a:t>
            </a:r>
            <a:r>
              <a:rPr lang="en-US" dirty="0" err="1"/>
              <a:t>lomfundi</a:t>
            </a:r>
            <a:r>
              <a:rPr lang="en-US" dirty="0"/>
              <a:t> </a:t>
            </a:r>
            <a:r>
              <a:rPr lang="en-US" dirty="0" err="1"/>
              <a:t>oludalwa</a:t>
            </a:r>
            <a:r>
              <a:rPr lang="en-US" dirty="0"/>
              <a:t> </a:t>
            </a:r>
            <a:r>
              <a:rPr lang="en-US" dirty="0" err="1"/>
              <a:t>yithoni</a:t>
            </a:r>
            <a:r>
              <a:rPr lang="en-US" dirty="0"/>
              <a:t>.</a:t>
            </a:r>
          </a:p>
          <a:p>
            <a:r>
              <a:rPr lang="en-US" dirty="0" err="1"/>
              <a:t>Kuvakalelwa</a:t>
            </a:r>
            <a:r>
              <a:rPr lang="en-US" dirty="0"/>
              <a:t> </a:t>
            </a:r>
            <a:r>
              <a:rPr lang="en-US" dirty="0" err="1"/>
              <a:t>umfundi</a:t>
            </a:r>
            <a:r>
              <a:rPr lang="en-US" dirty="0"/>
              <a:t> </a:t>
            </a:r>
            <a:r>
              <a:rPr lang="en-US" dirty="0" err="1"/>
              <a:t>ngale</a:t>
            </a:r>
            <a:r>
              <a:rPr lang="en-US" dirty="0"/>
              <a:t> </a:t>
            </a:r>
            <a:r>
              <a:rPr lang="en-US" dirty="0" err="1"/>
              <a:t>nto</a:t>
            </a:r>
            <a:r>
              <a:rPr lang="en-US" dirty="0"/>
              <a:t> </a:t>
            </a:r>
            <a:r>
              <a:rPr lang="en-US" dirty="0" err="1"/>
              <a:t>ibhaliweyo</a:t>
            </a:r>
            <a:endParaRPr lang="en-US" dirty="0"/>
          </a:p>
          <a:p>
            <a:r>
              <a:rPr lang="en-US" dirty="0" err="1"/>
              <a:t>Ingakwenza</a:t>
            </a:r>
            <a:r>
              <a:rPr lang="en-US" dirty="0"/>
              <a:t> </a:t>
            </a:r>
            <a:r>
              <a:rPr lang="en-US" dirty="0" err="1"/>
              <a:t>uvuye</a:t>
            </a:r>
            <a:r>
              <a:rPr lang="en-US" dirty="0"/>
              <a:t>/ </a:t>
            </a:r>
            <a:r>
              <a:rPr lang="en-US" dirty="0" err="1"/>
              <a:t>ucaphuke</a:t>
            </a:r>
            <a:r>
              <a:rPr lang="en-US" dirty="0"/>
              <a:t> </a:t>
            </a:r>
          </a:p>
          <a:p>
            <a:r>
              <a:rPr lang="en-US" dirty="0"/>
              <a:t>QAPHELA: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 err="1"/>
              <a:t>Yenziwa</a:t>
            </a:r>
            <a:r>
              <a:rPr lang="en-US" sz="1800" dirty="0"/>
              <a:t> </a:t>
            </a:r>
            <a:r>
              <a:rPr lang="en-US" sz="1800" dirty="0" err="1"/>
              <a:t>ngesigama</a:t>
            </a:r>
            <a:endParaRPr lang="en-US" sz="18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 err="1"/>
              <a:t>Ngemeko</a:t>
            </a:r>
            <a:r>
              <a:rPr lang="en-US" sz="1800" dirty="0"/>
              <a:t>/ </a:t>
            </a:r>
            <a:r>
              <a:rPr lang="en-US" sz="1800" dirty="0" err="1"/>
              <a:t>isimo</a:t>
            </a:r>
            <a:r>
              <a:rPr lang="en-US" sz="1800" dirty="0"/>
              <a:t> </a:t>
            </a:r>
            <a:r>
              <a:rPr lang="en-US" sz="1800" dirty="0" err="1"/>
              <a:t>sentlalo</a:t>
            </a:r>
            <a:endParaRPr lang="en-US" sz="18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 err="1"/>
              <a:t>Ubude</a:t>
            </a:r>
            <a:r>
              <a:rPr lang="en-US" sz="1800" dirty="0"/>
              <a:t> </a:t>
            </a:r>
            <a:r>
              <a:rPr lang="en-US" sz="1800" dirty="0" err="1"/>
              <a:t>bemiqolo</a:t>
            </a:r>
            <a:endParaRPr lang="en-US" sz="18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 err="1"/>
              <a:t>Isingqisho</a:t>
            </a:r>
            <a:endParaRPr lang="en-US" sz="18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 err="1"/>
              <a:t>Izenzo</a:t>
            </a:r>
            <a:r>
              <a:rPr lang="en-US" sz="1800" dirty="0"/>
              <a:t> </a:t>
            </a:r>
            <a:r>
              <a:rPr lang="en-US" sz="1800" dirty="0" err="1"/>
              <a:t>zabalinganiswa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AC189-7709-4A35-8EBC-4CF64D16C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D3A48-059D-4857-8025-753AD8882214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D2357A-B350-40EA-8593-2E3386D1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6457D9-DDE3-4E04-BD96-E6871F371456}" type="datetime1">
              <a:rPr lang="en-US" smtClean="0"/>
              <a:t>8/24/2020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AE1EAF-44F9-4111-8E73-B4F3723C0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4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66"/>
    </mc:Choice>
    <mc:Fallback xmlns="">
      <p:transition spd="slow" advTm="47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34FC1-6BB5-47F1-8FC4-4F802D219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Ithoni</a:t>
            </a:r>
            <a:r>
              <a:rPr lang="en-US" dirty="0"/>
              <a:t> </a:t>
            </a:r>
            <a:r>
              <a:rPr lang="en-US" dirty="0" err="1"/>
              <a:t>nomoya</a:t>
            </a:r>
            <a:r>
              <a:rPr lang="en-US" dirty="0"/>
              <a:t> ….</a:t>
            </a:r>
            <a:r>
              <a:rPr lang="en-US" dirty="0" err="1"/>
              <a:t>isaqhutywa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2AB2A-AF4E-469F-87CB-23FE39BE7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638"/>
            <a:ext cx="4040188" cy="639762"/>
          </a:xfrm>
        </p:spPr>
        <p:txBody>
          <a:bodyPr/>
          <a:lstStyle/>
          <a:p>
            <a:r>
              <a:rPr lang="en-US" dirty="0" err="1"/>
              <a:t>Isigama</a:t>
            </a:r>
            <a:r>
              <a:rPr lang="en-US" dirty="0"/>
              <a:t>- </a:t>
            </a:r>
            <a:r>
              <a:rPr lang="en-US" dirty="0" err="1"/>
              <a:t>ithoni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CCF40F-83E1-4C9F-98A1-78AFC7F15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0" y="2174875"/>
            <a:ext cx="4268788" cy="3463925"/>
          </a:xfrm>
        </p:spPr>
        <p:txBody>
          <a:bodyPr/>
          <a:lstStyle/>
          <a:p>
            <a:r>
              <a:rPr lang="en-US" sz="2000" dirty="0" err="1"/>
              <a:t>Imirhangqolo</a:t>
            </a:r>
            <a:r>
              <a:rPr lang="en-US" sz="2000" dirty="0"/>
              <a:t>, </a:t>
            </a:r>
            <a:r>
              <a:rPr lang="en-US" sz="2000" dirty="0" err="1"/>
              <a:t>amangabangaba</a:t>
            </a:r>
            <a:r>
              <a:rPr lang="en-US" sz="2000" dirty="0"/>
              <a:t>, </a:t>
            </a:r>
          </a:p>
          <a:p>
            <a:endParaRPr lang="en-US" sz="2000" dirty="0"/>
          </a:p>
          <a:p>
            <a:r>
              <a:rPr lang="en-US" sz="2000" dirty="0" err="1"/>
              <a:t>Kubhentsiswe</a:t>
            </a:r>
            <a:r>
              <a:rPr lang="en-US" sz="2000" dirty="0"/>
              <a:t>, </a:t>
            </a:r>
            <a:r>
              <a:rPr lang="en-US" sz="2000" dirty="0" err="1"/>
              <a:t>kuntswayizwe</a:t>
            </a:r>
            <a:r>
              <a:rPr lang="en-US" sz="2000" dirty="0"/>
              <a:t> </a:t>
            </a:r>
            <a:r>
              <a:rPr lang="en-US" sz="2000" dirty="0" err="1"/>
              <a:t>kusale</a:t>
            </a:r>
            <a:r>
              <a:rPr lang="en-US" sz="2000" dirty="0"/>
              <a:t> </a:t>
            </a:r>
            <a:r>
              <a:rPr lang="en-US" sz="2000" dirty="0" err="1"/>
              <a:t>kuluntswayizo</a:t>
            </a:r>
            <a:r>
              <a:rPr lang="en-US" sz="2000" dirty="0"/>
              <a:t>…</a:t>
            </a:r>
            <a:r>
              <a:rPr lang="en-US" sz="2000" dirty="0" err="1"/>
              <a:t>kusale</a:t>
            </a:r>
            <a:r>
              <a:rPr lang="en-US" sz="2000" dirty="0"/>
              <a:t> </a:t>
            </a:r>
            <a:r>
              <a:rPr lang="en-US" sz="2000" dirty="0" err="1"/>
              <a:t>kungamabhodlo</a:t>
            </a:r>
            <a:r>
              <a:rPr lang="en-US" sz="2000" dirty="0"/>
              <a:t> </a:t>
            </a:r>
            <a:r>
              <a:rPr lang="en-US" sz="2000" dirty="0" err="1"/>
              <a:t>kugqub’izithunzela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Ngokuvuthululwa</a:t>
            </a:r>
            <a:r>
              <a:rPr lang="en-US" sz="2000" dirty="0"/>
              <a:t> </a:t>
            </a:r>
            <a:r>
              <a:rPr lang="en-US" sz="2000" dirty="0" err="1"/>
              <a:t>kweentsika</a:t>
            </a:r>
            <a:r>
              <a:rPr lang="en-US" sz="2000" dirty="0"/>
              <a:t> </a:t>
            </a:r>
            <a:r>
              <a:rPr lang="en-US" sz="2000" dirty="0" err="1"/>
              <a:t>zobuzwe</a:t>
            </a:r>
            <a:r>
              <a:rPr lang="en-US" sz="2000" dirty="0"/>
              <a:t> </a:t>
            </a:r>
            <a:r>
              <a:rPr lang="en-US" sz="2000" dirty="0" err="1"/>
              <a:t>ngamatshijolo</a:t>
            </a:r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04F314-8473-4D9B-A7C4-5FEEE5EE99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273177"/>
            <a:ext cx="4041775" cy="639762"/>
          </a:xfrm>
        </p:spPr>
        <p:txBody>
          <a:bodyPr/>
          <a:lstStyle/>
          <a:p>
            <a:r>
              <a:rPr lang="en-US" dirty="0" err="1"/>
              <a:t>Umoya</a:t>
            </a:r>
            <a:r>
              <a:rPr lang="en-US" dirty="0"/>
              <a:t> </a:t>
            </a:r>
            <a:r>
              <a:rPr lang="en-US" dirty="0" err="1"/>
              <a:t>esiwuhlwayelayo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647D2A-46EC-4ED2-8D33-E48DB3AD2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268788" cy="3951288"/>
          </a:xfrm>
        </p:spPr>
        <p:txBody>
          <a:bodyPr/>
          <a:lstStyle/>
          <a:p>
            <a:r>
              <a:rPr lang="en-US" sz="2400" dirty="0" err="1"/>
              <a:t>Uhlwayela</a:t>
            </a:r>
            <a:r>
              <a:rPr lang="en-US" sz="2400" dirty="0"/>
              <a:t> </a:t>
            </a:r>
            <a:r>
              <a:rPr lang="en-US" sz="2400" dirty="0" err="1"/>
              <a:t>umoya</a:t>
            </a:r>
            <a:r>
              <a:rPr lang="en-US" sz="2400" dirty="0"/>
              <a:t> </a:t>
            </a:r>
            <a:r>
              <a:rPr lang="en-US" sz="2400" dirty="0" err="1"/>
              <a:t>wokuwathiya</a:t>
            </a:r>
            <a:r>
              <a:rPr lang="en-US" sz="2400" dirty="0"/>
              <a:t> </a:t>
            </a:r>
            <a:r>
              <a:rPr lang="en-US" sz="2400" dirty="0" err="1"/>
              <a:t>amadlagusha</a:t>
            </a:r>
            <a:endParaRPr lang="en-US" sz="2400" dirty="0"/>
          </a:p>
          <a:p>
            <a:r>
              <a:rPr lang="en-US" sz="2400" dirty="0" err="1"/>
              <a:t>Uhlwayela</a:t>
            </a:r>
            <a:r>
              <a:rPr lang="en-US" sz="2400" dirty="0"/>
              <a:t> </a:t>
            </a:r>
            <a:r>
              <a:rPr lang="en-US" sz="2400" dirty="0" err="1"/>
              <a:t>umoya</a:t>
            </a:r>
            <a:r>
              <a:rPr lang="en-US" sz="2400" dirty="0"/>
              <a:t> </a:t>
            </a:r>
            <a:r>
              <a:rPr lang="en-US" sz="2400" dirty="0" err="1"/>
              <a:t>wokuchila</a:t>
            </a:r>
            <a:r>
              <a:rPr lang="en-US" sz="2400" dirty="0"/>
              <a:t> </a:t>
            </a:r>
            <a:r>
              <a:rPr lang="en-US" sz="2400" dirty="0" err="1"/>
              <a:t>nokuthiya</a:t>
            </a:r>
            <a:r>
              <a:rPr lang="en-US" sz="2400" dirty="0"/>
              <a:t> </a:t>
            </a:r>
            <a:r>
              <a:rPr lang="en-US" sz="2400" dirty="0" err="1"/>
              <a:t>izenzo</a:t>
            </a:r>
            <a:r>
              <a:rPr lang="en-US" sz="2400" dirty="0"/>
              <a:t> </a:t>
            </a:r>
            <a:r>
              <a:rPr lang="en-US" sz="2400" dirty="0" err="1"/>
              <a:t>zamadlagusha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Umoya</a:t>
            </a:r>
            <a:r>
              <a:rPr lang="en-US" sz="2400" dirty="0"/>
              <a:t> </a:t>
            </a:r>
            <a:r>
              <a:rPr lang="en-US" sz="2400" dirty="0" err="1"/>
              <a:t>wokuba</a:t>
            </a:r>
            <a:r>
              <a:rPr lang="en-US" sz="2400" dirty="0"/>
              <a:t> </a:t>
            </a:r>
            <a:r>
              <a:rPr lang="en-US" sz="2400" dirty="0" err="1"/>
              <a:t>iziphumo</a:t>
            </a:r>
            <a:r>
              <a:rPr lang="en-US" sz="2400" dirty="0"/>
              <a:t> </a:t>
            </a:r>
            <a:r>
              <a:rPr lang="en-US" sz="2400" dirty="0" err="1"/>
              <a:t>zezenzo</a:t>
            </a:r>
            <a:r>
              <a:rPr lang="en-US" sz="2400" dirty="0"/>
              <a:t> </a:t>
            </a:r>
            <a:r>
              <a:rPr lang="en-US" sz="2400" dirty="0" err="1"/>
              <a:t>zamadlangusha</a:t>
            </a:r>
            <a:r>
              <a:rPr lang="en-US" sz="2400" dirty="0"/>
              <a:t> </a:t>
            </a:r>
            <a:r>
              <a:rPr lang="en-US" sz="2400" dirty="0" err="1"/>
              <a:t>zazingezihle</a:t>
            </a:r>
            <a:r>
              <a:rPr lang="en-US" sz="2400" dirty="0"/>
              <a:t> </a:t>
            </a:r>
            <a:r>
              <a:rPr lang="en-US" sz="2400" dirty="0" err="1"/>
              <a:t>kwaphela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9C34C2-248D-48E4-9AFA-C7B268D3E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3121EB-83DF-4727-AEB4-69475B374632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C8CC57F-B950-41D8-A856-96A705F90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5EB815-45AF-4705-91BD-E3D275679101}" type="datetime1">
              <a:rPr lang="en-US" smtClean="0"/>
              <a:t>8/24/2020</a:t>
            </a:fld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82A09C6-41A7-41C2-BE81-4A1C556B6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9"/>
    </mc:Choice>
    <mc:Fallback xmlns="">
      <p:transition spd="slow" advTm="43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8B8FB21-7100-4C80-85F4-3DBE8BE07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Imifanekiso</a:t>
            </a:r>
            <a:r>
              <a:rPr lang="en-US" dirty="0"/>
              <a:t> </a:t>
            </a:r>
            <a:r>
              <a:rPr lang="en-US" dirty="0" err="1"/>
              <a:t>ngqondweni</a:t>
            </a:r>
            <a:r>
              <a:rPr lang="en-US" dirty="0"/>
              <a:t> </a:t>
            </a:r>
            <a:r>
              <a:rPr lang="en-US" dirty="0" err="1"/>
              <a:t>nemifanekiso</a:t>
            </a:r>
            <a:r>
              <a:rPr lang="en-US" dirty="0"/>
              <a:t> </a:t>
            </a:r>
            <a:r>
              <a:rPr lang="en-US" dirty="0" err="1"/>
              <a:t>ntelekelelo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81482A-86F1-41B9-BFBF-982FA6625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17638"/>
            <a:ext cx="8382000" cy="4708527"/>
          </a:xfrm>
        </p:spPr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ZA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Isigama</a:t>
            </a:r>
            <a:r>
              <a:rPr lang="en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ZA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izafobe</a:t>
            </a:r>
            <a:r>
              <a:rPr lang="en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ZA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amabinzana</a:t>
            </a:r>
            <a:r>
              <a:rPr lang="en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akhethiweyo</a:t>
            </a:r>
            <a:r>
              <a:rPr lang="en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angachukumisa</a:t>
            </a:r>
            <a:r>
              <a:rPr lang="en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imizwa</a:t>
            </a:r>
            <a:r>
              <a:rPr lang="en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eyile</a:t>
            </a:r>
            <a:r>
              <a:rPr lang="en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ingezantsi</a:t>
            </a:r>
            <a:r>
              <a:rPr lang="en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sithi</a:t>
            </a:r>
            <a:r>
              <a:rPr lang="en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ke loo </a:t>
            </a:r>
            <a:r>
              <a:rPr lang="en-ZA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magama</a:t>
            </a:r>
            <a:r>
              <a:rPr lang="en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anika</a:t>
            </a:r>
            <a:r>
              <a:rPr lang="en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umfanekiso</a:t>
            </a:r>
            <a:r>
              <a:rPr lang="en-Z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ngqondweni</a:t>
            </a:r>
            <a:r>
              <a:rPr lang="en-ZA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Ingavuselela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ingachukumisa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imizwa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(senses)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eyile</a:t>
            </a:r>
            <a:r>
              <a:rPr lang="en-Z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ingezantsi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Oweliso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wokubona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ngathi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siyibona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gca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ngeliso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lengqondo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Owendlebe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wokuva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ngathi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siyiva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inkenteza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ezindlebeni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Wesikhumba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wokuphatha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sive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ngathi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iyasihlaba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iyasirheca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apha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esikhumbeni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Wencasa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wokunambitha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sive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ngathi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sinambitha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incasa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Weempumlo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wevumba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ube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ngathi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engqondweni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kukho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vumba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lithile</a:t>
            </a:r>
            <a:r>
              <a:rPr lang="en-Z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likunukelayo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1C7EA-CAB2-4F38-B6A1-665C288C8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DDCC1-820F-4846-BFCE-35848F5AF563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AA439B-5EBA-41DF-AA1E-BE110814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5ACDD7-F561-4FA0-8505-783F4D162072}" type="datetime1">
              <a:rPr lang="en-US" smtClean="0"/>
              <a:t>8/24/2020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D40BD8-05B8-4FC0-9D65-BC550F4E0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8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5"/>
    </mc:Choice>
    <mc:Fallback xmlns="">
      <p:transition spd="slow" advTm="5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DF25AF85-AA4C-427A-B630-51B9BF226F63}" vid="{80D89C0C-4C27-4003-A6CC-47B3FBB5241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16686</TotalTime>
  <Words>859</Words>
  <Application>Microsoft Office PowerPoint</Application>
  <PresentationFormat>On-screen Show (4:3)</PresentationFormat>
  <Paragraphs>157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Symbol</vt:lpstr>
      <vt:lpstr>Wingdings</vt:lpstr>
      <vt:lpstr>Theme1</vt:lpstr>
      <vt:lpstr>Isingqisho –Rhythm/ umngqungqo/ umculo</vt:lpstr>
      <vt:lpstr>2. ngophindaphindo</vt:lpstr>
      <vt:lpstr>Isingqi</vt:lpstr>
      <vt:lpstr>Izixhobo zesandi</vt:lpstr>
      <vt:lpstr>Izixhobo zesandi-uphindaphindo….</vt:lpstr>
      <vt:lpstr>Imfanozandi</vt:lpstr>
      <vt:lpstr>Ithoni nomoya</vt:lpstr>
      <vt:lpstr>Ithoni nomoya ….isaqhutywa</vt:lpstr>
      <vt:lpstr>Imifanekiso ngqondweni nemifanekiso ntelekelelo</vt:lpstr>
      <vt:lpstr>Imifanekiso ntelekelelo</vt:lpstr>
      <vt:lpstr>Umfanekiso ntelekelelo… usaqhutywa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Poetry Party</dc:title>
  <dc:creator>pmcmullen</dc:creator>
  <cp:lastModifiedBy>Windows User</cp:lastModifiedBy>
  <cp:revision>1071</cp:revision>
  <cp:lastPrinted>2020-08-10T14:52:11Z</cp:lastPrinted>
  <dcterms:created xsi:type="dcterms:W3CDTF">2005-11-24T00:00:42Z</dcterms:created>
  <dcterms:modified xsi:type="dcterms:W3CDTF">2020-08-24T15:00:06Z</dcterms:modified>
</cp:coreProperties>
</file>