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8"/>
  </p:notesMasterIdLst>
  <p:handoutMasterIdLst>
    <p:handoutMasterId r:id="rId9"/>
  </p:handoutMasterIdLst>
  <p:sldIdLst>
    <p:sldId id="473" r:id="rId2"/>
    <p:sldId id="448" r:id="rId3"/>
    <p:sldId id="476" r:id="rId4"/>
    <p:sldId id="491" r:id="rId5"/>
    <p:sldId id="492" r:id="rId6"/>
    <p:sldId id="495" r:id="rId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902875"/>
    <a:srgbClr val="36950B"/>
    <a:srgbClr val="E6E6E6"/>
    <a:srgbClr val="44BE0E"/>
    <a:srgbClr val="FFFF13"/>
    <a:srgbClr val="FFFF0F"/>
    <a:srgbClr val="FFFF00"/>
    <a:srgbClr val="24783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58" autoAdjust="0"/>
    <p:restoredTop sz="94600"/>
  </p:normalViewPr>
  <p:slideViewPr>
    <p:cSldViewPr>
      <p:cViewPr varScale="1">
        <p:scale>
          <a:sx n="72" d="100"/>
          <a:sy n="72" d="100"/>
        </p:scale>
        <p:origin x="5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D813359E-0CD6-437E-B842-FA76D49096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D310AFA0-9CCA-48AD-B8FC-B955082413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40" name="Rectangle 4">
            <a:extLst>
              <a:ext uri="{FF2B5EF4-FFF2-40B4-BE49-F238E27FC236}">
                <a16:creationId xmlns:a16="http://schemas.microsoft.com/office/drawing/2014/main" id="{1778B7DB-90A5-4817-9ADA-E8C218C247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1541" name="Rectangle 5">
            <a:extLst>
              <a:ext uri="{FF2B5EF4-FFF2-40B4-BE49-F238E27FC236}">
                <a16:creationId xmlns:a16="http://schemas.microsoft.com/office/drawing/2014/main" id="{42791652-715F-4103-ABC1-F7002B99689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59163813-8513-4CC6-B158-E2B5DE5B75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E8D8345D-EBD2-4B80-BA25-FE2C9D3479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841C8F8D-60FC-419A-9FEF-A01FEE62DF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0C76757-A073-47D6-8EBA-B7209FA14A8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3" name="Rectangle 5">
            <a:extLst>
              <a:ext uri="{FF2B5EF4-FFF2-40B4-BE49-F238E27FC236}">
                <a16:creationId xmlns:a16="http://schemas.microsoft.com/office/drawing/2014/main" id="{1DE55912-C478-4671-8A59-2387B4124FD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447461"/>
            <a:ext cx="5661660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2214" name="Rectangle 6">
            <a:extLst>
              <a:ext uri="{FF2B5EF4-FFF2-40B4-BE49-F238E27FC236}">
                <a16:creationId xmlns:a16="http://schemas.microsoft.com/office/drawing/2014/main" id="{4EF1BCB0-E0DD-43FD-8C83-7E9EF59CCB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5" name="Rectangle 7">
            <a:extLst>
              <a:ext uri="{FF2B5EF4-FFF2-40B4-BE49-F238E27FC236}">
                <a16:creationId xmlns:a16="http://schemas.microsoft.com/office/drawing/2014/main" id="{4BA75F59-F082-4A89-865C-E2690F1466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893296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A4C85BAA-2773-40CD-8ADB-BC9B82B44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 template 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569ADC-5CC0-473B-BCDE-62315001A85E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BB9FE6-EA20-4671-8D22-A9EEB110CED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34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98369-D561-4412-B608-3FC10F69385C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9379-8F6E-4B7B-9B25-3874E9D082F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2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02954-2901-4565-8CF1-BAE803D4EA99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D3A48-059D-4857-8025-753AD88822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24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BBE91-8FE8-426B-A0C0-96D7E219A83A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82A15-8388-406B-A8D2-80F0965392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63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B213B-85B2-4963-BB95-6AB5699E1C15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46763-8BE0-4389-A0E7-2523A68D33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93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29178-F6EB-4E9E-82FD-5C05D06890FA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121EB-83DF-4727-AEB4-69475B3746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97194-13CB-4730-B4D6-FA6ABCCE97D5}" type="datetime1">
              <a:rPr lang="en-US" smtClean="0"/>
              <a:t>8/24/2020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9C20C-3644-47BC-BA6D-330D1E60AD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45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9DEB7-F7C1-4FB5-A346-4C3A291EB5ED}" type="datetime1">
              <a:rPr lang="en-US" smtClean="0"/>
              <a:t>8/24/2020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934A3-81A7-4C0F-B374-9E82B3DF5F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99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3AA1D-8732-4E36-BF40-F127A1537B9F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9F570-E51B-4EDF-B00B-B3101A4690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50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F751D-5DEB-4C71-9B1B-401CB1E69404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61B10-352E-4077-901B-348A984761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76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3A0A-2C9A-4B2C-8313-2D7DAB97D443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4A48-D2DB-482D-8994-2AF52C5D8E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49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templa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34549C"/>
                </a:solidFill>
                <a:latin typeface="Arial" charset="0"/>
              </a:defRPr>
            </a:lvl1pPr>
          </a:lstStyle>
          <a:p>
            <a:pPr>
              <a:defRPr/>
            </a:pPr>
            <a:fld id="{EBCD3CBC-50E9-4594-813E-13FDB62914C2}" type="datetime1">
              <a:rPr lang="en-US" smtClean="0"/>
              <a:t>8/24/2020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2"/>
            <a:ext cx="556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>
                <a:solidFill>
                  <a:srgbClr val="34549C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2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34549C"/>
                </a:solidFill>
                <a:latin typeface="Arial" charset="0"/>
              </a:defRPr>
            </a:lvl1pPr>
          </a:lstStyle>
          <a:p>
            <a:pPr>
              <a:defRPr/>
            </a:pPr>
            <a:fld id="{313B2542-037B-4542-BDCE-5AF7AEDFE6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56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454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4549C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4549C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4549C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34549C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4549C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rgbClr val="34549C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34549C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34549C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rgbClr val="34549C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0D2208-7DEC-4010-88F3-8EF9BDA1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Icandelo</a:t>
            </a:r>
            <a:r>
              <a:rPr lang="en-US" dirty="0"/>
              <a:t> A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2B541-0F33-4AD0-BE50-A3E0BC62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3601"/>
            <a:ext cx="8686800" cy="5003799"/>
          </a:xfrm>
        </p:spPr>
        <p:txBody>
          <a:bodyPr/>
          <a:lstStyle/>
          <a:p>
            <a:r>
              <a:rPr lang="en-US" dirty="0" err="1"/>
              <a:t>Linemibuzo</a:t>
            </a:r>
            <a:r>
              <a:rPr lang="en-US" dirty="0"/>
              <a:t> </a:t>
            </a:r>
            <a:r>
              <a:rPr lang="en-US" dirty="0" err="1"/>
              <a:t>emihlanu</a:t>
            </a:r>
            <a:r>
              <a:rPr lang="en-US" dirty="0"/>
              <a:t> </a:t>
            </a:r>
            <a:r>
              <a:rPr lang="en-US" dirty="0" err="1"/>
              <a:t>wena</a:t>
            </a:r>
            <a:r>
              <a:rPr lang="en-US" dirty="0"/>
              <a:t> </a:t>
            </a:r>
            <a:r>
              <a:rPr lang="en-US" dirty="0" err="1"/>
              <a:t>uphendula</a:t>
            </a:r>
            <a:r>
              <a:rPr lang="en-US" dirty="0"/>
              <a:t> </a:t>
            </a:r>
            <a:r>
              <a:rPr lang="en-US" dirty="0" err="1"/>
              <a:t>emithathu</a:t>
            </a:r>
            <a:r>
              <a:rPr lang="en-US" dirty="0"/>
              <a:t> </a:t>
            </a:r>
            <a:r>
              <a:rPr lang="en-US" dirty="0" err="1"/>
              <a:t>ufumane</a:t>
            </a:r>
            <a:r>
              <a:rPr lang="en-US" dirty="0"/>
              <a:t> </a:t>
            </a:r>
            <a:r>
              <a:rPr lang="en-US" dirty="0" err="1"/>
              <a:t>manqaku</a:t>
            </a:r>
            <a:r>
              <a:rPr lang="en-US" dirty="0"/>
              <a:t> angama-30.</a:t>
            </a:r>
          </a:p>
          <a:p>
            <a:r>
              <a:rPr lang="en-US" dirty="0" err="1">
                <a:solidFill>
                  <a:srgbClr val="FF0000"/>
                </a:solidFill>
              </a:rPr>
              <a:t>Umbuzo</a:t>
            </a:r>
            <a:r>
              <a:rPr lang="en-US" dirty="0">
                <a:solidFill>
                  <a:srgbClr val="FF0000"/>
                </a:solidFill>
              </a:rPr>
              <a:t> wesi-5 </a:t>
            </a:r>
            <a:r>
              <a:rPr lang="en-US" dirty="0" err="1">
                <a:solidFill>
                  <a:srgbClr val="FF0000"/>
                </a:solidFill>
              </a:rPr>
              <a:t>unyanzelekile</a:t>
            </a:r>
            <a:r>
              <a:rPr lang="en-US" dirty="0"/>
              <a:t>. </a:t>
            </a:r>
            <a:r>
              <a:rPr lang="en-US" dirty="0" err="1"/>
              <a:t>Ungaqala</a:t>
            </a:r>
            <a:r>
              <a:rPr lang="en-US" dirty="0"/>
              <a:t> </a:t>
            </a:r>
            <a:r>
              <a:rPr lang="en-US" dirty="0" err="1"/>
              <a:t>ngawo</a:t>
            </a:r>
            <a:r>
              <a:rPr lang="en-US" dirty="0"/>
              <a:t> </a:t>
            </a:r>
            <a:r>
              <a:rPr lang="en-US" dirty="0" err="1"/>
              <a:t>ukuze</a:t>
            </a:r>
            <a:r>
              <a:rPr lang="en-US" dirty="0"/>
              <a:t> </a:t>
            </a:r>
            <a:r>
              <a:rPr lang="en-US" dirty="0" err="1"/>
              <a:t>ungawuphazami</a:t>
            </a:r>
            <a:r>
              <a:rPr lang="en-US" dirty="0"/>
              <a:t>.</a:t>
            </a:r>
          </a:p>
          <a:p>
            <a:r>
              <a:rPr lang="en-US" dirty="0" err="1"/>
              <a:t>Khetha</a:t>
            </a:r>
            <a:r>
              <a:rPr lang="en-US" dirty="0"/>
              <a:t> </a:t>
            </a:r>
            <a:r>
              <a:rPr lang="en-US" dirty="0" err="1"/>
              <a:t>emibini</a:t>
            </a:r>
            <a:r>
              <a:rPr lang="en-US" dirty="0"/>
              <a:t> </a:t>
            </a:r>
            <a:r>
              <a:rPr lang="en-US" dirty="0" err="1"/>
              <a:t>ukusukela</a:t>
            </a:r>
            <a:r>
              <a:rPr lang="en-US" dirty="0"/>
              <a:t> kumbuzo1 </a:t>
            </a:r>
            <a:r>
              <a:rPr lang="en-US" dirty="0" err="1"/>
              <a:t>ongumbuzo</a:t>
            </a:r>
            <a:r>
              <a:rPr lang="en-US" dirty="0"/>
              <a:t> </a:t>
            </a:r>
            <a:r>
              <a:rPr lang="en-US" dirty="0" err="1"/>
              <a:t>omde</a:t>
            </a:r>
            <a:r>
              <a:rPr lang="en-US" dirty="0"/>
              <a:t> </a:t>
            </a:r>
            <a:r>
              <a:rPr lang="en-US" dirty="0" err="1"/>
              <a:t>kunye</a:t>
            </a:r>
            <a:r>
              <a:rPr lang="en-US" dirty="0"/>
              <a:t> </a:t>
            </a:r>
            <a:r>
              <a:rPr lang="en-US" dirty="0" err="1"/>
              <a:t>nenifutshane</a:t>
            </a:r>
            <a:r>
              <a:rPr lang="en-US" dirty="0"/>
              <a:t> </a:t>
            </a:r>
            <a:r>
              <a:rPr lang="en-US" dirty="0" err="1"/>
              <a:t>esukela</a:t>
            </a:r>
            <a:r>
              <a:rPr lang="en-US" dirty="0"/>
              <a:t> </a:t>
            </a:r>
            <a:r>
              <a:rPr lang="en-US" dirty="0" err="1"/>
              <a:t>kumbuzo</a:t>
            </a:r>
            <a:r>
              <a:rPr lang="en-US" dirty="0"/>
              <a:t> 2 </a:t>
            </a:r>
            <a:r>
              <a:rPr lang="en-US" dirty="0" err="1"/>
              <a:t>ukuya</a:t>
            </a:r>
            <a:r>
              <a:rPr lang="en-US" dirty="0"/>
              <a:t> </a:t>
            </a:r>
            <a:r>
              <a:rPr lang="en-US" dirty="0" err="1"/>
              <a:t>kutsho</a:t>
            </a:r>
            <a:r>
              <a:rPr lang="en-US" dirty="0"/>
              <a:t> </a:t>
            </a:r>
            <a:r>
              <a:rPr lang="en-US" dirty="0" err="1"/>
              <a:t>kumbuzo</a:t>
            </a:r>
            <a:r>
              <a:rPr lang="en-US" dirty="0"/>
              <a:t> 4.</a:t>
            </a:r>
          </a:p>
          <a:p>
            <a:pPr marL="0" indent="0">
              <a:buNone/>
            </a:pPr>
            <a:r>
              <a:rPr lang="en-US" dirty="0"/>
              <a:t>QAPHELA: </a:t>
            </a:r>
            <a:r>
              <a:rPr lang="en-US" dirty="0">
                <a:solidFill>
                  <a:srgbClr val="FF0000"/>
                </a:solidFill>
              </a:rPr>
              <a:t>Musa </a:t>
            </a:r>
            <a:r>
              <a:rPr lang="en-US" dirty="0" err="1">
                <a:solidFill>
                  <a:srgbClr val="FF0000"/>
                </a:solidFill>
              </a:rPr>
              <a:t>ukutshintsha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inombolo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yombuzo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Nokuba</a:t>
            </a:r>
            <a:r>
              <a:rPr lang="en-US" dirty="0"/>
              <a:t> </a:t>
            </a:r>
            <a:r>
              <a:rPr lang="en-US" dirty="0" err="1"/>
              <a:t>uqale</a:t>
            </a:r>
            <a:r>
              <a:rPr lang="en-US" dirty="0"/>
              <a:t> </a:t>
            </a:r>
            <a:r>
              <a:rPr lang="en-US" dirty="0" err="1"/>
              <a:t>ngawo</a:t>
            </a:r>
            <a:r>
              <a:rPr lang="en-US" dirty="0"/>
              <a:t> </a:t>
            </a:r>
            <a:r>
              <a:rPr lang="en-US" dirty="0" err="1"/>
              <a:t>sebenzisa</a:t>
            </a:r>
            <a:r>
              <a:rPr lang="en-US" dirty="0"/>
              <a:t> </a:t>
            </a:r>
            <a:r>
              <a:rPr lang="en-US" dirty="0" err="1"/>
              <a:t>inombolo</a:t>
            </a:r>
            <a:r>
              <a:rPr lang="en-US" dirty="0"/>
              <a:t> </a:t>
            </a:r>
            <a:r>
              <a:rPr lang="en-US" dirty="0" err="1"/>
              <a:t>yawo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esephepheni</a:t>
            </a:r>
            <a:r>
              <a:rPr lang="en-US" dirty="0"/>
              <a:t> </a:t>
            </a:r>
            <a:r>
              <a:rPr lang="en-US" dirty="0" err="1"/>
              <a:t>lombuzo</a:t>
            </a:r>
            <a:r>
              <a:rPr lang="en-US" dirty="0"/>
              <a:t>. </a:t>
            </a:r>
            <a:r>
              <a:rPr lang="en-US" b="1" dirty="0" err="1"/>
              <a:t>Nokuba</a:t>
            </a:r>
            <a:r>
              <a:rPr lang="en-US" b="1" dirty="0"/>
              <a:t> </a:t>
            </a:r>
            <a:r>
              <a:rPr lang="en-US" b="1" dirty="0" err="1"/>
              <a:t>kukho</a:t>
            </a:r>
            <a:r>
              <a:rPr lang="en-US" b="1" dirty="0"/>
              <a:t> </a:t>
            </a:r>
            <a:r>
              <a:rPr lang="en-US" b="1" dirty="0" err="1"/>
              <a:t>impazamo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b="1" dirty="0" err="1"/>
              <a:t>yokunombola</a:t>
            </a:r>
            <a:r>
              <a:rPr lang="en-US" b="1" dirty="0"/>
              <a:t> </a:t>
            </a:r>
            <a:r>
              <a:rPr lang="en-US" b="1" dirty="0" err="1"/>
              <a:t>phazama</a:t>
            </a:r>
            <a:r>
              <a:rPr lang="en-US" b="1" dirty="0"/>
              <a:t> </a:t>
            </a:r>
            <a:r>
              <a:rPr lang="en-US" b="1" dirty="0" err="1"/>
              <a:t>nawe</a:t>
            </a:r>
            <a:r>
              <a:rPr lang="en-US" b="1" dirty="0"/>
              <a:t> </a:t>
            </a:r>
            <a:r>
              <a:rPr lang="en-US" b="1" dirty="0" err="1"/>
              <a:t>njengoko</a:t>
            </a:r>
            <a:r>
              <a:rPr lang="en-US" b="1" dirty="0"/>
              <a:t> </a:t>
            </a:r>
            <a:r>
              <a:rPr lang="en-US" b="1" dirty="0" err="1"/>
              <a:t>iphepha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    </a:t>
            </a:r>
            <a:r>
              <a:rPr lang="en-US" b="1" dirty="0" err="1"/>
              <a:t>lenzile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C8BF1-7BD7-454D-A36B-F5810E8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D3A48-059D-4857-8025-753AD888221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816BA-4484-4073-AC36-7763F02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4D990-76F7-488E-B673-4DFA67C34C9E}" type="datetime1">
              <a:rPr lang="en-US" smtClean="0"/>
              <a:t>8/24/2020</a:t>
            </a:fld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A0B2372-2C18-4AE9-BD05-3D8F0DC94D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52"/>
    </mc:Choice>
    <mc:Fallback xmlns="">
      <p:transition spd="slow" advTm="52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9DBC66CA-2CFA-4C44-8E9D-4007F5D71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FF0000"/>
                </a:solidFill>
              </a:rPr>
              <a:t>Ingcaciso</a:t>
            </a:r>
            <a:r>
              <a:rPr lang="en-US" altLang="en-US" dirty="0">
                <a:solidFill>
                  <a:srgbClr val="FF0000"/>
                </a:solidFill>
              </a:rPr>
              <a:t>  </a:t>
            </a:r>
            <a:r>
              <a:rPr lang="en-US" altLang="en-US" dirty="0" err="1">
                <a:solidFill>
                  <a:srgbClr val="FF0000"/>
                </a:solidFill>
              </a:rPr>
              <a:t>ngezenzi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ezisetyenziswa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yimibuzo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0FD88B-B996-4D29-B4AB-787B484A1F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679325"/>
              </p:ext>
            </p:extLst>
          </p:nvPr>
        </p:nvGraphicFramePr>
        <p:xfrm>
          <a:off x="228600" y="1392080"/>
          <a:ext cx="8763000" cy="4629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12583063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1185556719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51944"/>
                  </a:ext>
                </a:extLst>
              </a:tr>
              <a:tr h="859766">
                <a:tc>
                  <a:txBody>
                    <a:bodyPr/>
                    <a:lstStyle/>
                    <a:p>
                      <a:r>
                        <a:rPr lang="en-US" sz="1800" dirty="0" err="1"/>
                        <a:t>Tyhila</a:t>
                      </a:r>
                      <a:r>
                        <a:rPr lang="en-US" sz="1800" dirty="0"/>
                        <a:t>- ( </a:t>
                      </a:r>
                      <a:r>
                        <a:rPr lang="en-US" sz="1800" dirty="0" err="1"/>
                        <a:t>Kukho</a:t>
                      </a:r>
                      <a:r>
                        <a:rPr lang="en-US" sz="1800" dirty="0"/>
                        <a:t> into </a:t>
                      </a:r>
                      <a:r>
                        <a:rPr lang="en-US" sz="1800" dirty="0" err="1"/>
                        <a:t>efihliweyo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endingayiboniyo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mna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ubuza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umbuzo</a:t>
                      </a:r>
                      <a:r>
                        <a:rPr lang="en-US" sz="1800" dirty="0"/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Ndenze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ndiyibone</a:t>
                      </a:r>
                      <a:r>
                        <a:rPr lang="en-US" sz="1800" dirty="0"/>
                        <a:t> / </a:t>
                      </a:r>
                      <a:r>
                        <a:rPr lang="en-US" sz="1800" dirty="0" err="1"/>
                        <a:t>ndiyive</a:t>
                      </a:r>
                      <a:r>
                        <a:rPr lang="en-US" sz="1800" dirty="0"/>
                        <a:t>/ </a:t>
                      </a:r>
                      <a:r>
                        <a:rPr lang="en-US" sz="1800" dirty="0" err="1"/>
                        <a:t>ngoko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kufunwa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intsingiselo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efihliweyo</a:t>
                      </a:r>
                      <a:r>
                        <a:rPr lang="en-US" sz="1800" dirty="0"/>
                        <a:t>- </a:t>
                      </a:r>
                      <a:r>
                        <a:rPr lang="en-US" sz="1800" dirty="0" err="1"/>
                        <a:t>Kulunga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ukuba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impendulo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ayayamanise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nomxholo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492552"/>
                  </a:ext>
                </a:extLst>
              </a:tr>
              <a:tr h="601836">
                <a:tc>
                  <a:txBody>
                    <a:bodyPr/>
                    <a:lstStyle/>
                    <a:p>
                      <a:r>
                        <a:rPr lang="en-US" sz="1800" dirty="0" err="1"/>
                        <a:t>Chaza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Ndenze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ndikwazi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ukuyiphawula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umzekelo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usebenzise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iimpawu</a:t>
                      </a:r>
                      <a:r>
                        <a:rPr lang="en-US" sz="1800" dirty="0"/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64638"/>
                  </a:ext>
                </a:extLst>
              </a:tr>
              <a:tr h="1375626">
                <a:tc>
                  <a:txBody>
                    <a:bodyPr/>
                    <a:lstStyle/>
                    <a:p>
                      <a:r>
                        <a:rPr lang="en-US" sz="1800" dirty="0" err="1"/>
                        <a:t>Cacisa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Nika </a:t>
                      </a:r>
                      <a:r>
                        <a:rPr lang="en-US" sz="1800" dirty="0" err="1"/>
                        <a:t>intsingiselo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yokuqala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yegama</a:t>
                      </a:r>
                      <a:r>
                        <a:rPr lang="en-US" sz="1800" dirty="0"/>
                        <a:t>/ </a:t>
                      </a:r>
                      <a:r>
                        <a:rPr lang="en-US" sz="1800" dirty="0" err="1"/>
                        <a:t>yebinzana</a:t>
                      </a:r>
                      <a:r>
                        <a:rPr lang="en-US" sz="1800" dirty="0"/>
                        <a:t> </a:t>
                      </a:r>
                    </a:p>
                    <a:p>
                      <a:r>
                        <a:rPr lang="en-US" sz="1800" dirty="0" err="1"/>
                        <a:t>wandule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uchaze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intsingiselo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eziswe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libinzana</a:t>
                      </a:r>
                      <a:r>
                        <a:rPr lang="en-US" sz="1800" dirty="0"/>
                        <a:t>/ </a:t>
                      </a:r>
                      <a:r>
                        <a:rPr lang="en-US" sz="1800" dirty="0" err="1"/>
                        <a:t>ligama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kwimeko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elikuyo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encwadini</a:t>
                      </a:r>
                      <a:r>
                        <a:rPr lang="en-US" sz="1800" dirty="0"/>
                        <a:t> / </a:t>
                      </a:r>
                      <a:r>
                        <a:rPr lang="en-US" sz="1800" dirty="0" err="1"/>
                        <a:t>kumbongo</a:t>
                      </a:r>
                      <a:r>
                        <a:rPr lang="en-US" sz="1800" dirty="0"/>
                        <a:t>.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 err="1"/>
                        <a:t>Iyinika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njani</a:t>
                      </a:r>
                      <a:r>
                        <a:rPr lang="en-US" sz="1800" dirty="0"/>
                        <a:t> le </a:t>
                      </a:r>
                      <a:r>
                        <a:rPr lang="en-US" sz="1800" dirty="0" err="1"/>
                        <a:t>ntsingiselo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ifihliweyo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321303"/>
                  </a:ext>
                </a:extLst>
              </a:tr>
              <a:tr h="859766">
                <a:tc>
                  <a:txBody>
                    <a:bodyPr/>
                    <a:lstStyle/>
                    <a:p>
                      <a:r>
                        <a:rPr lang="en-US" sz="1800" dirty="0" err="1"/>
                        <a:t>Phuhlisa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Yenze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icace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Beyond just meaning</a:t>
                      </a:r>
                    </a:p>
                    <a:p>
                      <a:r>
                        <a:rPr lang="en-US" sz="1800" dirty="0" err="1"/>
                        <a:t>Ivelisa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ntoni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ngale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nto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kuthethwa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ngayo</a:t>
                      </a: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452578"/>
                  </a:ext>
                </a:extLst>
              </a:tr>
              <a:tr h="348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86852"/>
                  </a:ext>
                </a:extLst>
              </a:tr>
            </a:tbl>
          </a:graphicData>
        </a:graphic>
      </p:graphicFrame>
      <p:sp>
        <p:nvSpPr>
          <p:cNvPr id="20485" name="Slide Number Placeholder 5">
            <a:extLst>
              <a:ext uri="{FF2B5EF4-FFF2-40B4-BE49-F238E27FC236}">
                <a16:creationId xmlns:a16="http://schemas.microsoft.com/office/drawing/2014/main" id="{7036DE1C-6BF6-4405-B798-E31B2A2F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6FB5A-A001-4B6E-9A10-1C1C15FF5CEC}" type="slidenum">
              <a:rPr lang="en-US" altLang="en-US" sz="1200">
                <a:latin typeface="Arial Black" panose="020B0A040201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B90FE-46BD-4085-85AF-3DBC1D86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87FE1-1F34-47B8-9E10-8E9834182CDC}" type="datetime1">
              <a:rPr lang="en-US" smtClean="0"/>
              <a:t>8/24/2020</a:t>
            </a:fld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CB20E0C-4BBE-426C-AF58-374141D3A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"/>
    </mc:Choice>
    <mc:Fallback xmlns="">
      <p:transition spd="slow" advTm="2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61E8-4E81-4A6D-8618-4C900E6D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7"/>
          </a:xfrm>
        </p:spPr>
        <p:txBody>
          <a:bodyPr/>
          <a:lstStyle/>
          <a:p>
            <a:r>
              <a:rPr lang="en-US" dirty="0" err="1"/>
              <a:t>Iimpazamo</a:t>
            </a:r>
            <a:r>
              <a:rPr lang="en-US" dirty="0"/>
              <a:t> </a:t>
            </a:r>
            <a:r>
              <a:rPr lang="en-US" dirty="0" err="1"/>
              <a:t>zombuzo</a:t>
            </a:r>
            <a:r>
              <a:rPr lang="en-US" dirty="0"/>
              <a:t> </a:t>
            </a:r>
            <a:r>
              <a:rPr lang="en-US" dirty="0" err="1"/>
              <a:t>omde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BA18-E821-4481-9774-4DFE8AEA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8200"/>
            <a:ext cx="88392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Abafundi</a:t>
            </a:r>
            <a:r>
              <a:rPr lang="en-US" dirty="0"/>
              <a:t>/ </a:t>
            </a:r>
            <a:r>
              <a:rPr lang="en-US" dirty="0" err="1"/>
              <a:t>abaviwa</a:t>
            </a:r>
            <a:r>
              <a:rPr lang="en-US" dirty="0"/>
              <a:t> </a:t>
            </a:r>
            <a:r>
              <a:rPr lang="en-US" dirty="0" err="1"/>
              <a:t>basuka</a:t>
            </a:r>
            <a:r>
              <a:rPr lang="en-US" dirty="0"/>
              <a:t> </a:t>
            </a:r>
            <a:r>
              <a:rPr lang="en-US" dirty="0" err="1"/>
              <a:t>bakhethe</a:t>
            </a:r>
            <a:r>
              <a:rPr lang="en-US" dirty="0"/>
              <a:t> </a:t>
            </a:r>
            <a:r>
              <a:rPr lang="en-US" dirty="0" err="1"/>
              <a:t>isigama</a:t>
            </a:r>
            <a:r>
              <a:rPr lang="en-US" dirty="0"/>
              <a:t> </a:t>
            </a:r>
            <a:r>
              <a:rPr lang="en-US" dirty="0" err="1"/>
              <a:t>qha</a:t>
            </a:r>
            <a:r>
              <a:rPr lang="en-US" dirty="0"/>
              <a:t> </a:t>
            </a:r>
            <a:r>
              <a:rPr lang="en-US" dirty="0" err="1"/>
              <a:t>bangawuphenduli</a:t>
            </a:r>
            <a:r>
              <a:rPr lang="en-US" dirty="0"/>
              <a:t> lo </a:t>
            </a:r>
            <a:r>
              <a:rPr lang="en-US" dirty="0" err="1"/>
              <a:t>mbuzo</a:t>
            </a:r>
            <a:r>
              <a:rPr lang="en-US" dirty="0"/>
              <a:t> </a:t>
            </a:r>
            <a:r>
              <a:rPr lang="en-US" dirty="0" err="1"/>
              <a:t>uthi</a:t>
            </a:r>
            <a:r>
              <a:rPr lang="en-US" dirty="0"/>
              <a:t> </a:t>
            </a:r>
            <a:r>
              <a:rPr lang="en-US" dirty="0" err="1"/>
              <a:t>mabacazulule</a:t>
            </a:r>
            <a:r>
              <a:rPr lang="en-US" dirty="0"/>
              <a:t> </a:t>
            </a:r>
            <a:r>
              <a:rPr lang="en-US" dirty="0" err="1"/>
              <a:t>isigama</a:t>
            </a:r>
            <a:r>
              <a:rPr lang="en-US" dirty="0"/>
              <a:t> </a:t>
            </a:r>
            <a:r>
              <a:rPr lang="en-US" dirty="0" err="1"/>
              <a:t>esincomayo</a:t>
            </a:r>
            <a:r>
              <a:rPr lang="en-US" dirty="0"/>
              <a:t>/ </a:t>
            </a:r>
            <a:r>
              <a:rPr lang="en-US" dirty="0" err="1"/>
              <a:t>esikhuzayo</a:t>
            </a:r>
            <a:r>
              <a:rPr lang="en-US" dirty="0"/>
              <a:t> /</a:t>
            </a:r>
            <a:r>
              <a:rPr lang="en-US" dirty="0" err="1"/>
              <a:t>esikhuthazayo</a:t>
            </a:r>
            <a:r>
              <a:rPr lang="en-US" dirty="0"/>
              <a:t> </a:t>
            </a:r>
            <a:r>
              <a:rPr lang="en-US" dirty="0" err="1"/>
              <a:t>njl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umbuzo</a:t>
            </a:r>
            <a:r>
              <a:rPr lang="en-US" dirty="0"/>
              <a:t> </a:t>
            </a:r>
            <a:r>
              <a:rPr lang="en-US" dirty="0" err="1"/>
              <a:t>uthi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b="1" dirty="0" err="1"/>
              <a:t>Cazulula</a:t>
            </a:r>
            <a:r>
              <a:rPr lang="en-US" b="1" dirty="0"/>
              <a:t>/ </a:t>
            </a:r>
            <a:r>
              <a:rPr lang="en-US" b="1" dirty="0" err="1"/>
              <a:t>hlalutya</a:t>
            </a:r>
            <a:r>
              <a:rPr lang="en-US" b="1" dirty="0"/>
              <a:t> </a:t>
            </a:r>
            <a:r>
              <a:rPr lang="en-US" dirty="0" err="1">
                <a:solidFill>
                  <a:srgbClr val="FF0000"/>
                </a:solidFill>
              </a:rPr>
              <a:t>isigama</a:t>
            </a:r>
            <a:r>
              <a:rPr lang="en-US" dirty="0"/>
              <a:t> </a:t>
            </a:r>
            <a:r>
              <a:rPr lang="en-US" dirty="0" err="1"/>
              <a:t>esisetyenziswe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ngenjongo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yokuncoma</a:t>
            </a:r>
            <a:r>
              <a:rPr lang="en-US" dirty="0"/>
              <a:t> </a:t>
            </a:r>
            <a:r>
              <a:rPr lang="en-US" dirty="0" err="1"/>
              <a:t>uNkosi</a:t>
            </a:r>
            <a:r>
              <a:rPr lang="en-US" dirty="0"/>
              <a:t> </a:t>
            </a:r>
            <a:r>
              <a:rPr lang="en-US" dirty="0" err="1"/>
              <a:t>Jongumsobomvu</a:t>
            </a:r>
            <a:r>
              <a:rPr lang="en-US" dirty="0"/>
              <a:t> </a:t>
            </a:r>
            <a:r>
              <a:rPr lang="en-US" dirty="0" err="1"/>
              <a:t>Maqoma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Qaphela</a:t>
            </a:r>
            <a:r>
              <a:rPr lang="en-US" dirty="0"/>
              <a:t>: (a) </a:t>
            </a:r>
            <a:r>
              <a:rPr lang="en-US" dirty="0" err="1"/>
              <a:t>Khetha</a:t>
            </a:r>
            <a:r>
              <a:rPr lang="en-US" dirty="0"/>
              <a:t> </a:t>
            </a:r>
            <a:r>
              <a:rPr lang="en-US" dirty="0" err="1"/>
              <a:t>isigama</a:t>
            </a:r>
            <a:r>
              <a:rPr lang="en-US" dirty="0"/>
              <a:t> </a:t>
            </a:r>
            <a:r>
              <a:rPr lang="en-US" dirty="0" err="1"/>
              <a:t>esisetyenziswe</a:t>
            </a:r>
            <a:r>
              <a:rPr lang="en-US" dirty="0"/>
              <a:t> </a:t>
            </a:r>
            <a:r>
              <a:rPr lang="en-US" dirty="0" err="1"/>
              <a:t>ngenjongo</a:t>
            </a:r>
            <a:r>
              <a:rPr lang="en-US" dirty="0"/>
              <a:t> </a:t>
            </a:r>
            <a:r>
              <a:rPr lang="en-US" dirty="0" err="1"/>
              <a:t>yokuncoma</a:t>
            </a:r>
            <a:r>
              <a:rPr lang="en-US" dirty="0"/>
              <a:t> :</a:t>
            </a:r>
            <a:r>
              <a:rPr lang="en-US" dirty="0" err="1">
                <a:solidFill>
                  <a:srgbClr val="FF0000"/>
                </a:solidFill>
              </a:rPr>
              <a:t>irhamba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lamaRharhab’emaRharhabeni</a:t>
            </a:r>
            <a:r>
              <a:rPr lang="en-US" dirty="0"/>
              <a:t>..</a:t>
            </a:r>
          </a:p>
          <a:p>
            <a:pPr marL="0" indent="0">
              <a:buNone/>
            </a:pPr>
            <a:r>
              <a:rPr lang="en-US" dirty="0"/>
              <a:t>(b) </a:t>
            </a:r>
            <a:r>
              <a:rPr lang="en-US" dirty="0" err="1"/>
              <a:t>Chaza</a:t>
            </a:r>
            <a:r>
              <a:rPr lang="en-US" dirty="0"/>
              <a:t> </a:t>
            </a:r>
            <a:r>
              <a:rPr lang="en-US" dirty="0" err="1"/>
              <a:t>ukuba</a:t>
            </a:r>
            <a:r>
              <a:rPr lang="en-US" dirty="0"/>
              <a:t> </a:t>
            </a:r>
            <a:r>
              <a:rPr lang="en-US" dirty="0" err="1"/>
              <a:t>luhlobo</a:t>
            </a:r>
            <a:r>
              <a:rPr lang="en-US" dirty="0"/>
              <a:t> </a:t>
            </a:r>
            <a:r>
              <a:rPr lang="en-US" dirty="0" err="1"/>
              <a:t>luni</a:t>
            </a:r>
            <a:r>
              <a:rPr lang="en-US" dirty="0"/>
              <a:t> </a:t>
            </a:r>
            <a:r>
              <a:rPr lang="en-US" dirty="0" err="1"/>
              <a:t>lwesigama</a:t>
            </a:r>
            <a:r>
              <a:rPr lang="en-US" dirty="0"/>
              <a:t>- </a:t>
            </a:r>
            <a:r>
              <a:rPr lang="en-US" dirty="0" err="1"/>
              <a:t>sisafobe</a:t>
            </a:r>
            <a:r>
              <a:rPr lang="en-US" dirty="0"/>
              <a:t>/ </a:t>
            </a:r>
            <a:r>
              <a:rPr lang="en-US" dirty="0" err="1"/>
              <a:t>sisafobe</a:t>
            </a:r>
            <a:r>
              <a:rPr lang="en-US" dirty="0"/>
              <a:t> </a:t>
            </a:r>
            <a:r>
              <a:rPr lang="en-US" dirty="0" err="1"/>
              <a:t>sini</a:t>
            </a:r>
            <a:r>
              <a:rPr lang="en-US" dirty="0"/>
              <a:t>? </a:t>
            </a:r>
            <a:r>
              <a:rPr lang="en-US" dirty="0" err="1">
                <a:solidFill>
                  <a:srgbClr val="FF0000"/>
                </a:solidFill>
              </a:rPr>
              <a:t>Sisikweko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(c) </a:t>
            </a:r>
            <a:r>
              <a:rPr lang="en-US" dirty="0" err="1"/>
              <a:t>Sisebenza</a:t>
            </a:r>
            <a:r>
              <a:rPr lang="en-US" dirty="0"/>
              <a:t> </a:t>
            </a:r>
            <a:r>
              <a:rPr lang="en-US" dirty="0" err="1"/>
              <a:t>njani</a:t>
            </a:r>
            <a:r>
              <a:rPr lang="en-US" dirty="0"/>
              <a:t> </a:t>
            </a:r>
            <a:r>
              <a:rPr lang="en-US" dirty="0" err="1"/>
              <a:t>ukuphumeza</a:t>
            </a:r>
            <a:r>
              <a:rPr lang="en-US" dirty="0"/>
              <a:t> </a:t>
            </a:r>
            <a:r>
              <a:rPr lang="en-US" dirty="0" err="1"/>
              <a:t>ukuncoma</a:t>
            </a:r>
            <a:r>
              <a:rPr lang="en-US" dirty="0"/>
              <a:t>? </a:t>
            </a:r>
            <a:r>
              <a:rPr lang="en-US" dirty="0" err="1"/>
              <a:t>Umzekelo</a:t>
            </a:r>
            <a:r>
              <a:rPr lang="en-US" dirty="0"/>
              <a:t> </a:t>
            </a:r>
            <a:r>
              <a:rPr lang="en-US" dirty="0" err="1"/>
              <a:t>siyafanisa</a:t>
            </a:r>
            <a:r>
              <a:rPr lang="en-US" dirty="0"/>
              <a:t>/ </a:t>
            </a:r>
            <a:r>
              <a:rPr lang="en-US" dirty="0" err="1"/>
              <a:t>siyachasanisa</a:t>
            </a:r>
            <a:r>
              <a:rPr lang="en-US" dirty="0"/>
              <a:t>/</a:t>
            </a:r>
            <a:r>
              <a:rPr lang="en-US" dirty="0" err="1"/>
              <a:t>Umz</a:t>
            </a:r>
            <a:r>
              <a:rPr lang="en-US" dirty="0"/>
              <a:t>. ‘</a:t>
            </a:r>
            <a:r>
              <a:rPr lang="en-US" dirty="0" err="1">
                <a:solidFill>
                  <a:srgbClr val="FF0000"/>
                </a:solidFill>
              </a:rPr>
              <a:t>Simfanisa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nerhamba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lona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liyinyoka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eyoyikekayo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kwabanye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abantu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babaleke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bakulibona</a:t>
            </a:r>
            <a:r>
              <a:rPr lang="en-US" dirty="0">
                <a:solidFill>
                  <a:srgbClr val="FF0000"/>
                </a:solidFill>
              </a:rPr>
              <a:t>’. </a:t>
            </a:r>
            <a:r>
              <a:rPr lang="en-US" dirty="0" err="1">
                <a:solidFill>
                  <a:srgbClr val="FF0000"/>
                </a:solidFill>
              </a:rPr>
              <a:t>Ngolo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hlobo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umncoma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ukuba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ungumntu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owoyikwayo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E4AC1-99AE-4B4D-925F-03D69EFB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D3A48-059D-4857-8025-753AD888221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29BD6-D256-4244-B24F-94F669BE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FF655-A218-4AC3-B43C-343ECCCEDA2C}" type="datetime1">
              <a:rPr lang="en-US" smtClean="0"/>
              <a:t>8/24/2020</a:t>
            </a:fld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43D139B-DC69-4872-87E5-B2CFE2CF15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89"/>
    </mc:Choice>
    <mc:Fallback xmlns="">
      <p:transition spd="slow" advTm="39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E773-9FDB-4B89-9C5F-BC851764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en-US" dirty="0" err="1"/>
              <a:t>Iingxaki</a:t>
            </a:r>
            <a:r>
              <a:rPr lang="en-US" dirty="0"/>
              <a:t> </a:t>
            </a:r>
            <a:r>
              <a:rPr lang="en-US" dirty="0" err="1"/>
              <a:t>zemibuzo</a:t>
            </a:r>
            <a:r>
              <a:rPr lang="en-US" dirty="0"/>
              <a:t> </a:t>
            </a:r>
            <a:r>
              <a:rPr lang="en-US" dirty="0" err="1"/>
              <a:t>emifutshane</a:t>
            </a:r>
            <a:r>
              <a:rPr lang="en-US" dirty="0"/>
              <a:t> </a:t>
            </a:r>
            <a:r>
              <a:rPr lang="en-US" dirty="0" err="1"/>
              <a:t>gabalala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5C775-95B9-4230-8A1B-1030B070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0"/>
            <a:ext cx="8458200" cy="5562600"/>
          </a:xfrm>
        </p:spPr>
        <p:txBody>
          <a:bodyPr/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Basekho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abaviwa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abaninzi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abangayaziyo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intsingiselo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eziswa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kukuphindaphindwa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kwemiqolo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izihlomelo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namabinzana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namagama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Umzekelo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Intsingiselo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yokuphindwa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kwegama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uRharhabe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kumbongo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uwonke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Yeyokuba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uRharhabe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akamgqakhwe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kwaRharhabe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ngumRharhabe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nozwane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Yeyokuba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umbongo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uthetha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ngoMaqoma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ongumRharhabe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ongafuniselwayo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kwaRharhabe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Baninzi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abaviwa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abangayazanga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indlela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olwenziwe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ngayo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undindwano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olukwisicathulwa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sombongo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belahlwa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nje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ligama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‘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undindwano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isingqisho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’. 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Ujonga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izinto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ezenziwe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ngokufana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ezenza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ipateni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nookuba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kukulingana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kwenani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lamagama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kumqolo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inani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lamalungu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kumagama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njalo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njalo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Lwenziwa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ngokuphinda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amagama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athile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ngokusebenzisa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inani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lamagama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elilinganiyo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kumqolo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ngamnye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ngokusebenzisa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imiqolo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elinganayo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ngokobude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ngokusebenisa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inani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lemiqolo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elilinganayo</a:t>
            </a:r>
            <a:endParaRPr lang="en-US" sz="1800" b="0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Umbuzo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ofuna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okuphuhliswa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sisafobe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/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ngumfanekiso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ntelekelelo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Jonga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isiphumo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sokusetyenziswa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kwaloo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nto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Umzekelo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ukuba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imenza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ngcwele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iphuhlisa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ubungcwele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uburhalarhume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ukulunga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ubude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/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njalo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njalo</a:t>
            </a:r>
            <a:endParaRPr lang="en-US" sz="1800" b="0" i="0" u="none" strike="noStrike" baseline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3449B-7B43-4895-AF64-B9B9E5EF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D3A48-059D-4857-8025-753AD888221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A2B15-C219-4542-8F7B-CD2675AB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D22EC-EF19-4406-A902-AF1178743565}" type="datetime1">
              <a:rPr lang="en-US" smtClean="0"/>
              <a:t>8/24/2020</a:t>
            </a:fld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443680A-E7CB-49AB-9220-839A3C691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14"/>
    </mc:Choice>
    <mc:Fallback xmlns="">
      <p:transition spd="slow" advTm="85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44C6B-4452-4DCE-8C5F-22F12468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639762"/>
          </a:xfrm>
        </p:spPr>
        <p:txBody>
          <a:bodyPr/>
          <a:lstStyle/>
          <a:p>
            <a:r>
              <a:rPr lang="en-US" sz="2400" dirty="0" err="1"/>
              <a:t>Iingxaki</a:t>
            </a:r>
            <a:r>
              <a:rPr lang="en-US" sz="2400" dirty="0"/>
              <a:t> </a:t>
            </a:r>
            <a:r>
              <a:rPr lang="en-US" sz="2400" dirty="0" err="1"/>
              <a:t>zokuphendula</a:t>
            </a:r>
            <a:r>
              <a:rPr lang="en-US" sz="2400" dirty="0"/>
              <a:t> </a:t>
            </a:r>
            <a:r>
              <a:rPr lang="en-US" sz="2400" dirty="0" err="1"/>
              <a:t>imibuzo</a:t>
            </a:r>
            <a:r>
              <a:rPr lang="en-US" sz="2400" dirty="0"/>
              <a:t> </a:t>
            </a:r>
            <a:r>
              <a:rPr lang="en-US" sz="2400" dirty="0" err="1"/>
              <a:t>emifutshane</a:t>
            </a:r>
            <a:r>
              <a:rPr lang="en-US" sz="2400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8DEE8-12A4-403E-B3BE-4FF0CA2DD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42975"/>
            <a:ext cx="8839200" cy="4848225"/>
          </a:xfrm>
        </p:spPr>
        <p:txBody>
          <a:bodyPr/>
          <a:lstStyle/>
          <a:p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Abaviwa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abaninzi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basoyiswa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kukunika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intsingeselo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yomfanekiso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ntelekelelo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kumbongo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/>
              <a:t>Sisilo</a:t>
            </a:r>
            <a:r>
              <a:rPr lang="en-US" dirty="0"/>
              <a:t> </a:t>
            </a:r>
            <a:r>
              <a:rPr lang="en-US" dirty="0" err="1"/>
              <a:t>esiwujong’ulilo</a:t>
            </a:r>
            <a:r>
              <a:rPr lang="en-US" dirty="0"/>
              <a:t> </a:t>
            </a:r>
            <a:r>
              <a:rPr lang="en-US" dirty="0" err="1"/>
              <a:t>ucime</a:t>
            </a:r>
            <a:r>
              <a:rPr lang="en-US" dirty="0"/>
              <a:t>: </a:t>
            </a:r>
            <a:r>
              <a:rPr lang="en-US" dirty="0" err="1"/>
              <a:t>intsingiselo</a:t>
            </a:r>
            <a:r>
              <a:rPr lang="en-US" dirty="0"/>
              <a:t> </a:t>
            </a:r>
            <a:r>
              <a:rPr lang="en-US" dirty="0" err="1"/>
              <a:t>yeyokuba</a:t>
            </a:r>
            <a:r>
              <a:rPr lang="en-US" dirty="0"/>
              <a:t> </a:t>
            </a:r>
            <a:r>
              <a:rPr lang="en-US" dirty="0" err="1"/>
              <a:t>akukho</a:t>
            </a:r>
            <a:r>
              <a:rPr lang="en-US" dirty="0"/>
              <a:t> </a:t>
            </a:r>
            <a:r>
              <a:rPr lang="en-US" dirty="0" err="1"/>
              <a:t>ufuna</a:t>
            </a:r>
            <a:r>
              <a:rPr lang="en-US" dirty="0"/>
              <a:t> </a:t>
            </a:r>
            <a:r>
              <a:rPr lang="en-US" dirty="0" err="1"/>
              <a:t>ukuma</a:t>
            </a:r>
            <a:r>
              <a:rPr lang="en-US" dirty="0"/>
              <a:t> </a:t>
            </a:r>
            <a:r>
              <a:rPr lang="en-US" dirty="0" err="1"/>
              <a:t>naye</a:t>
            </a:r>
            <a:r>
              <a:rPr lang="en-US" dirty="0"/>
              <a:t> </a:t>
            </a:r>
            <a:r>
              <a:rPr lang="en-US" dirty="0" err="1"/>
              <a:t>bajongane</a:t>
            </a:r>
            <a:r>
              <a:rPr lang="en-US" dirty="0"/>
              <a:t>/ </a:t>
            </a:r>
            <a:r>
              <a:rPr lang="en-US" dirty="0" err="1"/>
              <a:t>bajamelane</a:t>
            </a:r>
            <a:r>
              <a:rPr lang="en-US" dirty="0"/>
              <a:t>/</a:t>
            </a:r>
          </a:p>
          <a:p>
            <a:r>
              <a:rPr lang="en-US" dirty="0" err="1">
                <a:solidFill>
                  <a:schemeClr val="tx1"/>
                </a:solidFill>
              </a:rPr>
              <a:t>Basekho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abangakwazi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ukuphendula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injongo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yembongi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ngombongo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okanye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injongo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yombongo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yesitanza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err="1"/>
              <a:t>Ubulula</a:t>
            </a:r>
            <a:r>
              <a:rPr lang="en-US" dirty="0"/>
              <a:t> </a:t>
            </a:r>
            <a:r>
              <a:rPr lang="en-US" dirty="0" err="1"/>
              <a:t>phambi</a:t>
            </a:r>
            <a:r>
              <a:rPr lang="en-US" dirty="0"/>
              <a:t> </a:t>
            </a:r>
            <a:r>
              <a:rPr lang="en-US" dirty="0" err="1"/>
              <a:t>kokulungisa</a:t>
            </a:r>
            <a:r>
              <a:rPr lang="en-US" dirty="0"/>
              <a:t> </a:t>
            </a:r>
            <a:r>
              <a:rPr lang="en-US" dirty="0" err="1"/>
              <a:t>impendulo</a:t>
            </a:r>
            <a:r>
              <a:rPr lang="en-US" dirty="0"/>
              <a:t> </a:t>
            </a:r>
            <a:r>
              <a:rPr lang="en-US" dirty="0" err="1"/>
              <a:t>ukuze</a:t>
            </a:r>
            <a:r>
              <a:rPr lang="en-US" dirty="0"/>
              <a:t> </a:t>
            </a:r>
            <a:r>
              <a:rPr lang="en-US" dirty="0" err="1"/>
              <a:t>ungapoqi</a:t>
            </a:r>
            <a:r>
              <a:rPr lang="en-US" dirty="0"/>
              <a:t> </a:t>
            </a:r>
            <a:r>
              <a:rPr lang="en-US" dirty="0" err="1"/>
              <a:t>qala</a:t>
            </a:r>
            <a:r>
              <a:rPr lang="en-US" dirty="0"/>
              <a:t> </a:t>
            </a:r>
            <a:r>
              <a:rPr lang="en-US" dirty="0" err="1"/>
              <a:t>ubhale</a:t>
            </a:r>
            <a:r>
              <a:rPr lang="en-US" dirty="0"/>
              <a:t> ..</a:t>
            </a:r>
            <a:r>
              <a:rPr lang="en-US" dirty="0">
                <a:solidFill>
                  <a:srgbClr val="FF0000"/>
                </a:solidFill>
              </a:rPr>
              <a:t>Kuku.. </a:t>
            </a:r>
            <a:r>
              <a:rPr lang="en-US" dirty="0" err="1">
                <a:solidFill>
                  <a:srgbClr val="FF0000"/>
                </a:solidFill>
              </a:rPr>
              <a:t>Ukuze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uthathe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ngokufakela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ukuba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kukwazisa</a:t>
            </a:r>
            <a:r>
              <a:rPr lang="en-US" dirty="0">
                <a:solidFill>
                  <a:srgbClr val="FF0000"/>
                </a:solidFill>
              </a:rPr>
              <a:t>/ </a:t>
            </a:r>
            <a:r>
              <a:rPr lang="en-US" dirty="0" err="1">
                <a:solidFill>
                  <a:srgbClr val="FF0000"/>
                </a:solidFill>
              </a:rPr>
              <a:t>kukulumkisa</a:t>
            </a:r>
            <a:r>
              <a:rPr lang="en-US" dirty="0">
                <a:solidFill>
                  <a:srgbClr val="FF0000"/>
                </a:solidFill>
              </a:rPr>
              <a:t> / </a:t>
            </a:r>
            <a:r>
              <a:rPr lang="en-US" dirty="0" err="1">
                <a:solidFill>
                  <a:srgbClr val="FF0000"/>
                </a:solidFill>
              </a:rPr>
              <a:t>kukuqhayisa</a:t>
            </a:r>
            <a:r>
              <a:rPr lang="en-US" dirty="0">
                <a:solidFill>
                  <a:srgbClr val="FF0000"/>
                </a:solidFill>
              </a:rPr>
              <a:t>/ </a:t>
            </a:r>
            <a:r>
              <a:rPr lang="en-US" dirty="0" err="1">
                <a:solidFill>
                  <a:srgbClr val="FF0000"/>
                </a:solidFill>
              </a:rPr>
              <a:t>kukuthembisa</a:t>
            </a:r>
            <a:r>
              <a:rPr lang="en-US" dirty="0">
                <a:solidFill>
                  <a:srgbClr val="FF0000"/>
                </a:solidFill>
              </a:rPr>
              <a:t>/ </a:t>
            </a:r>
            <a:r>
              <a:rPr lang="en-US" dirty="0" err="1">
                <a:solidFill>
                  <a:srgbClr val="FF0000"/>
                </a:solidFill>
              </a:rPr>
              <a:t>kukukhumbuza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njl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Yenza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lula</a:t>
            </a:r>
            <a:r>
              <a:rPr lang="en-US" dirty="0">
                <a:solidFill>
                  <a:schemeClr val="tx1"/>
                </a:solidFill>
              </a:rPr>
              <a:t> le </a:t>
            </a:r>
            <a:r>
              <a:rPr lang="en-US" dirty="0" err="1">
                <a:solidFill>
                  <a:schemeClr val="tx1"/>
                </a:solidFill>
              </a:rPr>
              <a:t>ndlela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ukuze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impendulo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igangxe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embuzweni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ungagqibeli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uphendula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umbuzo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ongekabuzwa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2F022-D8AB-4641-945D-0E58C6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D3A48-059D-4857-8025-753AD888221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B9A0F-60CF-4130-906E-9BDBA659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F2B71-C1D1-4418-9F4D-487AA042FCDD}" type="datetime1">
              <a:rPr lang="en-US" smtClean="0"/>
              <a:t>8/24/2020</a:t>
            </a:fld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67ECAC3-E333-482E-AC79-63F4F1BA54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95"/>
    </mc:Choice>
    <mc:Fallback xmlns="">
      <p:transition spd="slow" advTm="45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A4CB-BD8B-41E1-8ADE-89570859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0"/>
            <a:ext cx="8382000" cy="3463929"/>
          </a:xfrm>
        </p:spPr>
        <p:txBody>
          <a:bodyPr/>
          <a:lstStyle/>
          <a:p>
            <a:r>
              <a:rPr lang="en-US" cap="none" dirty="0"/>
              <a:t> </a:t>
            </a:r>
            <a:br>
              <a:rPr lang="en-US" cap="none" dirty="0"/>
            </a:br>
            <a:r>
              <a:rPr lang="en-US" cap="none" dirty="0" err="1"/>
              <a:t>Niphephe</a:t>
            </a:r>
            <a:r>
              <a:rPr lang="en-US" cap="none" dirty="0"/>
              <a:t> </a:t>
            </a:r>
            <a:r>
              <a:rPr lang="en-US" cap="none" dirty="0" err="1"/>
              <a:t>kuGawulegeca</a:t>
            </a:r>
            <a:r>
              <a:rPr lang="en-US" cap="none" dirty="0"/>
              <a:t> </a:t>
            </a:r>
            <a:r>
              <a:rPr lang="en-US" cap="none" dirty="0" err="1"/>
              <a:t>nilungele</a:t>
            </a:r>
            <a:r>
              <a:rPr lang="en-US" cap="none" dirty="0"/>
              <a:t> </a:t>
            </a:r>
            <a:r>
              <a:rPr lang="en-US" cap="none" dirty="0" err="1"/>
              <a:t>imingeni</a:t>
            </a:r>
            <a:r>
              <a:rPr lang="en-US" cap="none" dirty="0"/>
              <a:t> </a:t>
            </a:r>
            <a:r>
              <a:rPr lang="en-US" cap="none" dirty="0" err="1"/>
              <a:t>yonyaka</a:t>
            </a:r>
            <a:r>
              <a:rPr lang="en-US" cap="none" dirty="0"/>
              <a:t> </a:t>
            </a:r>
            <a:r>
              <a:rPr lang="en-US" cap="none" dirty="0" err="1"/>
              <a:t>webanga</a:t>
            </a:r>
            <a:r>
              <a:rPr lang="en-US" cap="none" dirty="0"/>
              <a:t> le-12 </a:t>
            </a:r>
            <a:r>
              <a:rPr lang="en-US" cap="none" dirty="0" err="1"/>
              <a:t>ozayo</a:t>
            </a:r>
            <a:r>
              <a:rPr lang="en-US" cap="none" dirty="0"/>
              <a:t>. </a:t>
            </a:r>
            <a:r>
              <a:rPr lang="en-US" cap="none" dirty="0" err="1"/>
              <a:t>Ningalibali</a:t>
            </a:r>
            <a:r>
              <a:rPr lang="en-US" cap="none" dirty="0"/>
              <a:t> </a:t>
            </a:r>
            <a:r>
              <a:rPr lang="en-US" cap="none" dirty="0" err="1"/>
              <a:t>ukunxiba</a:t>
            </a:r>
            <a:r>
              <a:rPr lang="en-US" cap="none" dirty="0"/>
              <a:t> </a:t>
            </a:r>
            <a:r>
              <a:rPr lang="en-US" cap="none" dirty="0" err="1"/>
              <a:t>isimuku</a:t>
            </a:r>
            <a:r>
              <a:rPr lang="en-US" cap="none" dirty="0"/>
              <a:t> </a:t>
            </a:r>
            <a:r>
              <a:rPr lang="en-US" cap="none" dirty="0" err="1"/>
              <a:t>ngobuchule</a:t>
            </a:r>
            <a:r>
              <a:rPr lang="en-US" cap="none" dirty="0"/>
              <a:t> </a:t>
            </a:r>
            <a:r>
              <a:rPr lang="en-US" cap="none" dirty="0" err="1"/>
              <a:t>baso</a:t>
            </a:r>
            <a:r>
              <a:rPr lang="en-US" cap="none" dirty="0"/>
              <a:t> </a:t>
            </a:r>
            <a:r>
              <a:rPr lang="en-US" cap="none" dirty="0" err="1"/>
              <a:t>sisuke</a:t>
            </a:r>
            <a:r>
              <a:rPr lang="en-US" cap="none" dirty="0"/>
              <a:t> </a:t>
            </a:r>
            <a:r>
              <a:rPr lang="en-US" cap="none" dirty="0" err="1"/>
              <a:t>esilevini</a:t>
            </a:r>
            <a:r>
              <a:rPr lang="en-US" cap="none" dirty="0"/>
              <a:t> </a:t>
            </a:r>
            <a:r>
              <a:rPr lang="en-US" cap="none" dirty="0" err="1"/>
              <a:t>nasebunzi</a:t>
            </a:r>
            <a:r>
              <a:rPr lang="en-US" cap="none" dirty="0"/>
              <a:t> </a:t>
            </a:r>
            <a:r>
              <a:rPr lang="en-US" cap="none" dirty="0" err="1"/>
              <a:t>sizinze</a:t>
            </a:r>
            <a:r>
              <a:rPr lang="en-US" cap="none" dirty="0"/>
              <a:t> </a:t>
            </a:r>
            <a:r>
              <a:rPr lang="en-US" cap="none" dirty="0" err="1"/>
              <a:t>kwiimpumlo</a:t>
            </a:r>
            <a:r>
              <a:rPr lang="en-US" cap="none" dirty="0"/>
              <a:t> </a:t>
            </a:r>
            <a:r>
              <a:rPr lang="en-US" cap="none" dirty="0" err="1"/>
              <a:t>nomlomo</a:t>
            </a:r>
            <a:r>
              <a:rPr lang="en-US" cap="none" dirty="0"/>
              <a:t>, </a:t>
            </a:r>
            <a:r>
              <a:rPr lang="en-US" cap="none" dirty="0" err="1"/>
              <a:t>nihlambe</a:t>
            </a:r>
            <a:r>
              <a:rPr lang="en-US" cap="none" dirty="0"/>
              <a:t> </a:t>
            </a:r>
            <a:r>
              <a:rPr lang="en-US" cap="none" dirty="0" err="1"/>
              <a:t>izandla</a:t>
            </a:r>
            <a:r>
              <a:rPr lang="en-US" cap="none" dirty="0"/>
              <a:t> </a:t>
            </a:r>
            <a:r>
              <a:rPr lang="en-US" cap="none" dirty="0" err="1"/>
              <a:t>rhoqo</a:t>
            </a:r>
            <a:r>
              <a:rPr lang="en-US" cap="none" dirty="0"/>
              <a:t> </a:t>
            </a:r>
            <a:r>
              <a:rPr lang="en-US" cap="none" dirty="0" err="1"/>
              <a:t>nenjenje</a:t>
            </a:r>
            <a:r>
              <a:rPr lang="en-US" cap="none" dirty="0"/>
              <a:t>… </a:t>
            </a:r>
            <a:r>
              <a:rPr lang="en-US" cap="none" dirty="0" err="1"/>
              <a:t>nenjenje</a:t>
            </a:r>
            <a:r>
              <a:rPr lang="en-US" cap="none" dirty="0"/>
              <a:t> </a:t>
            </a:r>
            <a:r>
              <a:rPr lang="en-US" cap="none" dirty="0" err="1"/>
              <a:t>nenjenjeyaaa</a:t>
            </a:r>
            <a:endParaRPr lang="en-US" cap="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5DC02-866A-40A0-80E0-F1B24D052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609600"/>
            <a:ext cx="7772400" cy="1500187"/>
          </a:xfrm>
        </p:spPr>
        <p:txBody>
          <a:bodyPr/>
          <a:lstStyle/>
          <a:p>
            <a:r>
              <a:rPr lang="en-US" sz="2800" dirty="0"/>
              <a:t>NDIYABULELA AMADE NGAWETYALA!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8DC60-3E4B-48BF-91D9-613AF31C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82A15-8388-406B-A8D2-80F0965392E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E9689-6DD1-46C1-B70B-EB49A5ED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5B175-AECC-4A97-8C1F-236C8B4A241A}" type="datetime1">
              <a:rPr lang="en-US" smtClean="0"/>
              <a:t>8/24/2020</a:t>
            </a:fld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2FE701A-094D-4B99-A5A2-021CD3233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77"/>
    </mc:Choice>
    <mc:Fallback xmlns="">
      <p:transition spd="slow" advTm="66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DF25AF85-AA4C-427A-B630-51B9BF226F63}" vid="{80D89C0C-4C27-4003-A6CC-47B3FBB524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16686</TotalTime>
  <Words>493</Words>
  <Application>Microsoft Office PowerPoint</Application>
  <PresentationFormat>On-screen Show (4:3)</PresentationFormat>
  <Paragraphs>61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Theme1</vt:lpstr>
      <vt:lpstr>Icandelo A </vt:lpstr>
      <vt:lpstr>Ingcaciso  ngezenzi ezisetyenziswa yimibuzo</vt:lpstr>
      <vt:lpstr>Iimpazamo zombuzo omde</vt:lpstr>
      <vt:lpstr>Iingxaki zemibuzo emifutshane gabalala</vt:lpstr>
      <vt:lpstr>Iingxaki zokuphendula imibuzo emifutshane…</vt:lpstr>
      <vt:lpstr>  Niphephe kuGawulegeca nilungele imingeni yonyaka webanga le-12 ozayo. Ningalibali ukunxiba isimuku ngobuchule baso sisuke esilevini nasebunzi sizinze kwiimpumlo nomlomo, nihlambe izandla rhoqo nenjenje… nenjenje nenjenjeyaaa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Party</dc:title>
  <dc:creator>pmcmullen</dc:creator>
  <cp:lastModifiedBy>Windows User</cp:lastModifiedBy>
  <cp:revision>1070</cp:revision>
  <cp:lastPrinted>2020-08-10T14:52:11Z</cp:lastPrinted>
  <dcterms:created xsi:type="dcterms:W3CDTF">2005-11-24T00:00:42Z</dcterms:created>
  <dcterms:modified xsi:type="dcterms:W3CDTF">2020-08-24T14:54:21Z</dcterms:modified>
</cp:coreProperties>
</file>