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450" r:id="rId3"/>
    <p:sldId id="469" r:id="rId4"/>
    <p:sldId id="470" r:id="rId5"/>
    <p:sldId id="471" r:id="rId6"/>
    <p:sldId id="457" r:id="rId7"/>
    <p:sldId id="458" r:id="rId8"/>
    <p:sldId id="460" r:id="rId9"/>
    <p:sldId id="473" r:id="rId10"/>
    <p:sldId id="474" r:id="rId11"/>
    <p:sldId id="475" r:id="rId12"/>
    <p:sldId id="476" r:id="rId13"/>
    <p:sldId id="463" r:id="rId14"/>
    <p:sldId id="478" r:id="rId15"/>
    <p:sldId id="481" r:id="rId16"/>
    <p:sldId id="479" r:id="rId17"/>
    <p:sldId id="480" r:id="rId18"/>
    <p:sldId id="482" r:id="rId19"/>
    <p:sldId id="454" r:id="rId20"/>
    <p:sldId id="477" r:id="rId21"/>
    <p:sldId id="413" r:id="rId22"/>
    <p:sldId id="414" r:id="rId23"/>
    <p:sldId id="415" r:id="rId24"/>
    <p:sldId id="468" r:id="rId25"/>
    <p:sldId id="483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1871" autoAdjust="0"/>
  </p:normalViewPr>
  <p:slideViewPr>
    <p:cSldViewPr>
      <p:cViewPr varScale="1">
        <p:scale>
          <a:sx n="66" d="100"/>
          <a:sy n="66" d="100"/>
        </p:scale>
        <p:origin x="120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8DA9-8FE0-4B5E-9973-E2062835C45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D2ECB-BE3C-4A7D-808C-F017BB69E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7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6D46E-C9E8-42D8-85D7-9BD58536F61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87DBA-95F1-4A31-A3E2-F80839B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87DBA-95F1-4A31-A3E2-F80839B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2111-4658-4D2D-A47F-3AF3B506F600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749-6C55-4E08-8A64-CB41FCB27421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9883-668C-4681-A0AE-193310A7A1CA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C0F0-4D0C-4CCA-865B-4973382429DF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151C-2ED7-426C-BD3B-EF04F3863123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E41-EBD7-497A-A733-CCDF45FA2388}" type="datetime1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CA6-CAD3-4FDD-95DE-B346448A3F02}" type="datetime1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22D4-8433-4A7F-9C9B-5652B8027F6E}" type="datetime1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503-E6D8-45CE-A1DD-CEDB815EC59C}" type="datetime1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B3C-AB9D-4999-88A9-7698B7C14236}" type="datetime1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F59-0E8F-4A21-8E4A-FB5C86592A13}" type="datetime1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3434-0BD9-4251-8BEA-5303EFAC7574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ICWANGCISWE NGU NT MKHUTSHULWA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 template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7772400" cy="44958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CURRICULUM MANAGEMENT</a:t>
            </a:r>
            <a:br>
              <a:rPr lang="en-ZA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 LEARNER SUPPORT VIRTUAL LESSON</a:t>
            </a:r>
            <a:br>
              <a:rPr lang="en-ZA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Umbongo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Umona</a:t>
            </a: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M.G.Mdliva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N.T.Mkhutshulwa</a:t>
            </a: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(Subject </a:t>
            </a: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Planner:Indigenous</a:t>
            </a: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Languages ECP)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49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</a:br>
            <a:br>
              <a:rPr lang="en-ZA" sz="49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</a:br>
            <a:br>
              <a:rPr lang="en-ZA" sz="49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DB5F-4C26-49B2-83DB-AA1E083A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GB" sz="4000" b="1" dirty="0" err="1"/>
              <a:t>Uhlalutyo</a:t>
            </a:r>
            <a:r>
              <a:rPr lang="en-GB" sz="4000" b="1" dirty="0"/>
              <a:t> </a:t>
            </a:r>
            <a:r>
              <a:rPr lang="en-GB" sz="4000" b="1" dirty="0" err="1"/>
              <a:t>lombongo</a:t>
            </a:r>
            <a:r>
              <a:rPr lang="en-GB" sz="4000" b="1" dirty="0"/>
              <a:t> </a:t>
            </a:r>
            <a:br>
              <a:rPr lang="en-GB" sz="4000" b="1" dirty="0"/>
            </a:br>
            <a:r>
              <a:rPr lang="en-ZA" sz="4000" b="1" dirty="0" err="1"/>
              <a:t>Umongo</a:t>
            </a:r>
            <a:r>
              <a:rPr lang="en-ZA" sz="4000" b="1" dirty="0"/>
              <a:t> </a:t>
            </a:r>
            <a:r>
              <a:rPr lang="en-ZA" sz="4000" b="1" dirty="0" err="1"/>
              <a:t>wesitanza</a:t>
            </a:r>
            <a:r>
              <a:rPr lang="en-ZA" sz="4000" b="1" dirty="0"/>
              <a:t> </a:t>
            </a:r>
            <a:r>
              <a:rPr lang="en-ZA" sz="4000" b="1" dirty="0" err="1"/>
              <a:t>ngasinye</a:t>
            </a:r>
            <a:br>
              <a:rPr lang="en-ZA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CCCE-64DC-41A8-91B9-10929CB11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b="1" dirty="0" err="1"/>
              <a:t>Ukuqala</a:t>
            </a:r>
            <a:r>
              <a:rPr lang="en-ZA" b="1" dirty="0"/>
              <a:t> </a:t>
            </a:r>
            <a:r>
              <a:rPr lang="en-ZA" b="1" dirty="0" err="1"/>
              <a:t>kwisitanza</a:t>
            </a:r>
            <a:r>
              <a:rPr lang="en-ZA" b="1" dirty="0"/>
              <a:t> 1 </a:t>
            </a:r>
            <a:r>
              <a:rPr lang="en-ZA" b="1" dirty="0" err="1"/>
              <a:t>ukuya</a:t>
            </a:r>
            <a:r>
              <a:rPr lang="en-ZA" b="1" dirty="0"/>
              <a:t> </a:t>
            </a:r>
            <a:r>
              <a:rPr lang="en-ZA" b="1" dirty="0" err="1"/>
              <a:t>kwisitanza</a:t>
            </a:r>
            <a:r>
              <a:rPr lang="en-ZA" b="1" dirty="0"/>
              <a:t> sesi-4 </a:t>
            </a:r>
            <a:r>
              <a:rPr lang="en-ZA" b="1" dirty="0" err="1"/>
              <a:t>imbongi</a:t>
            </a:r>
            <a:r>
              <a:rPr lang="en-ZA" b="1" dirty="0"/>
              <a:t> </a:t>
            </a:r>
            <a:r>
              <a:rPr lang="en-US" b="1" dirty="0" err="1"/>
              <a:t>isinika</a:t>
            </a:r>
            <a:r>
              <a:rPr lang="en-US" b="1" dirty="0"/>
              <a:t> </a:t>
            </a:r>
            <a:r>
              <a:rPr lang="en-US" b="1" dirty="0" err="1"/>
              <a:t>ingcaciso</a:t>
            </a:r>
            <a:r>
              <a:rPr lang="en-US" b="1" dirty="0"/>
              <a:t> </a:t>
            </a:r>
            <a:r>
              <a:rPr lang="en-US" b="1" dirty="0" err="1"/>
              <a:t>yokuba</a:t>
            </a:r>
            <a:r>
              <a:rPr lang="en-US" b="1" dirty="0"/>
              <a:t>  </a:t>
            </a:r>
            <a:r>
              <a:rPr lang="en-US" b="1" dirty="0" err="1"/>
              <a:t>yintoni</a:t>
            </a:r>
            <a:r>
              <a:rPr lang="en-US" b="1" dirty="0"/>
              <a:t> </a:t>
            </a:r>
            <a:r>
              <a:rPr lang="en-US" b="1" dirty="0" err="1"/>
              <a:t>umona</a:t>
            </a:r>
            <a:r>
              <a:rPr lang="en-US" b="1" dirty="0"/>
              <a:t>, </a:t>
            </a:r>
            <a:r>
              <a:rPr lang="en-US" b="1" dirty="0" err="1"/>
              <a:t>uyinto</a:t>
            </a:r>
            <a:r>
              <a:rPr lang="en-US" b="1" dirty="0"/>
              <a:t> </a:t>
            </a:r>
            <a:r>
              <a:rPr lang="en-US" b="1" dirty="0" err="1"/>
              <a:t>enjani</a:t>
            </a:r>
            <a:r>
              <a:rPr lang="en-ZA" b="1" dirty="0"/>
              <a:t> </a:t>
            </a:r>
            <a:r>
              <a:rPr lang="en-US" b="1" dirty="0" err="1"/>
              <a:t>uneziphi</a:t>
            </a:r>
            <a:r>
              <a:rPr lang="en-US" b="1" dirty="0"/>
              <a:t> </a:t>
            </a:r>
            <a:r>
              <a:rPr lang="en-US" b="1" dirty="0" err="1"/>
              <a:t>iimpawu</a:t>
            </a:r>
            <a:r>
              <a:rPr lang="en-US" b="1" dirty="0"/>
              <a:t>, </a:t>
            </a:r>
            <a:r>
              <a:rPr lang="en-US" b="1" dirty="0" err="1"/>
              <a:t>nezenzo</a:t>
            </a:r>
            <a:r>
              <a:rPr lang="en-US" b="1" dirty="0"/>
              <a:t> </a:t>
            </a:r>
            <a:r>
              <a:rPr lang="en-US" b="1" dirty="0" err="1"/>
              <a:t>ezibi</a:t>
            </a:r>
            <a:r>
              <a:rPr lang="en-US" b="1" dirty="0"/>
              <a:t> </a:t>
            </a:r>
            <a:r>
              <a:rPr lang="en-US" b="1" dirty="0" err="1"/>
              <a:t>ezidalwa</a:t>
            </a:r>
            <a:r>
              <a:rPr lang="en-US" b="1" dirty="0"/>
              <a:t> </a:t>
            </a:r>
            <a:r>
              <a:rPr lang="en-US" b="1" dirty="0" err="1"/>
              <a:t>ngumona</a:t>
            </a:r>
            <a:r>
              <a:rPr lang="en-US" b="1" dirty="0"/>
              <a:t> </a:t>
            </a:r>
            <a:r>
              <a:rPr lang="en-US" b="1" dirty="0" err="1"/>
              <a:t>ukanti</a:t>
            </a:r>
            <a:r>
              <a:rPr lang="en-US" b="1" dirty="0"/>
              <a:t> </a:t>
            </a:r>
            <a:r>
              <a:rPr lang="en-US" b="1" dirty="0" err="1"/>
              <a:t>esesihlanu</a:t>
            </a:r>
            <a:r>
              <a:rPr lang="en-US" b="1" dirty="0"/>
              <a:t> </a:t>
            </a:r>
            <a:r>
              <a:rPr lang="en-US" b="1" dirty="0" err="1"/>
              <a:t>imbongi</a:t>
            </a:r>
            <a:r>
              <a:rPr lang="en-US" b="1" dirty="0"/>
              <a:t> </a:t>
            </a:r>
            <a:r>
              <a:rPr lang="en-US" b="1" dirty="0" err="1"/>
              <a:t>isinika</a:t>
            </a:r>
            <a:r>
              <a:rPr lang="en-US" b="1" dirty="0"/>
              <a:t> </a:t>
            </a:r>
            <a:r>
              <a:rPr lang="en-US" b="1" dirty="0" err="1"/>
              <a:t>iziqhamo</a:t>
            </a:r>
            <a:r>
              <a:rPr lang="en-US" b="1" dirty="0"/>
              <a:t> </a:t>
            </a:r>
            <a:r>
              <a:rPr lang="en-US" b="1" dirty="0" err="1"/>
              <a:t>zomona</a:t>
            </a:r>
            <a:r>
              <a:rPr lang="en-US" b="1" dirty="0"/>
              <a:t> </a:t>
            </a:r>
            <a:r>
              <a:rPr lang="en-US" b="1" dirty="0" err="1"/>
              <a:t>kulowo</a:t>
            </a:r>
            <a:r>
              <a:rPr lang="en-US" b="1" dirty="0"/>
              <a:t> </a:t>
            </a:r>
            <a:r>
              <a:rPr lang="en-US" b="1" dirty="0" err="1"/>
              <a:t>unawo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ZA" b="1" dirty="0" err="1"/>
              <a:t>Isitanza</a:t>
            </a:r>
            <a:r>
              <a:rPr lang="en-ZA" b="1" dirty="0"/>
              <a:t> 1</a:t>
            </a:r>
          </a:p>
          <a:p>
            <a:r>
              <a:rPr lang="en-US" sz="2400" dirty="0" err="1"/>
              <a:t>Imbongi</a:t>
            </a:r>
            <a:r>
              <a:rPr lang="en-US" sz="2400" dirty="0"/>
              <a:t> </a:t>
            </a:r>
            <a:r>
              <a:rPr lang="en-US" sz="2400" dirty="0" err="1"/>
              <a:t>ichaza</a:t>
            </a:r>
            <a:r>
              <a:rPr lang="en-US" sz="2400" dirty="0"/>
              <a:t> </a:t>
            </a:r>
            <a:r>
              <a:rPr lang="en-US" sz="2400" dirty="0" err="1"/>
              <a:t>ukuba</a:t>
            </a:r>
            <a:r>
              <a:rPr lang="en-US" sz="2400" dirty="0"/>
              <a:t> </a:t>
            </a:r>
            <a:r>
              <a:rPr lang="en-US" sz="2400" dirty="0" err="1"/>
              <a:t>yintoni</a:t>
            </a:r>
            <a:r>
              <a:rPr lang="en-US" sz="2400" dirty="0"/>
              <a:t> </a:t>
            </a:r>
            <a:r>
              <a:rPr lang="en-US" sz="2400" dirty="0" err="1"/>
              <a:t>umona</a:t>
            </a:r>
            <a:r>
              <a:rPr lang="en-US" sz="2400" dirty="0"/>
              <a:t>, </a:t>
            </a:r>
            <a:r>
              <a:rPr lang="en-US" sz="2400" dirty="0" err="1"/>
              <a:t>unjani</a:t>
            </a:r>
            <a:r>
              <a:rPr lang="en-US" sz="2400" dirty="0"/>
              <a:t> </a:t>
            </a:r>
            <a:r>
              <a:rPr lang="en-US" sz="2400" dirty="0" err="1"/>
              <a:t>uneziphi</a:t>
            </a:r>
            <a:r>
              <a:rPr lang="en-US" sz="2400" dirty="0"/>
              <a:t> </a:t>
            </a:r>
            <a:r>
              <a:rPr lang="en-US" sz="2400" dirty="0" err="1"/>
              <a:t>iimpawu</a:t>
            </a:r>
            <a:r>
              <a:rPr lang="en-US" sz="2400" dirty="0"/>
              <a:t>. </a:t>
            </a:r>
            <a:r>
              <a:rPr lang="en-US" sz="2400" dirty="0" err="1"/>
              <a:t>Imbongi</a:t>
            </a:r>
            <a:r>
              <a:rPr lang="en-US" sz="2400" dirty="0"/>
              <a:t> </a:t>
            </a:r>
            <a:r>
              <a:rPr lang="en-US" sz="2400" dirty="0" err="1"/>
              <a:t>igxeka</a:t>
            </a:r>
            <a:r>
              <a:rPr lang="en-US" sz="2400" dirty="0"/>
              <a:t>, </a:t>
            </a:r>
            <a:r>
              <a:rPr lang="en-US" sz="2400" dirty="0" err="1"/>
              <a:t>inyelisa</a:t>
            </a:r>
            <a:r>
              <a:rPr lang="en-US" sz="2400" dirty="0"/>
              <a:t>, </a:t>
            </a:r>
            <a:r>
              <a:rPr lang="en-US" sz="2400" dirty="0" err="1"/>
              <a:t>inyembenya</a:t>
            </a:r>
            <a:r>
              <a:rPr lang="en-US" sz="2400" dirty="0"/>
              <a:t> lo </a:t>
            </a:r>
            <a:r>
              <a:rPr lang="en-US" sz="2400" dirty="0" err="1"/>
              <a:t>moya</a:t>
            </a:r>
            <a:r>
              <a:rPr lang="en-US" sz="2400" dirty="0"/>
              <a:t> </a:t>
            </a:r>
            <a:r>
              <a:rPr lang="en-US" sz="2400" dirty="0" err="1"/>
              <a:t>umbi</a:t>
            </a:r>
            <a:r>
              <a:rPr lang="en-US" sz="2400" dirty="0"/>
              <a:t> </a:t>
            </a:r>
            <a:r>
              <a:rPr lang="en-US" sz="2400" dirty="0" err="1"/>
              <a:t>ungumona</a:t>
            </a:r>
            <a:r>
              <a:rPr lang="en-US" sz="2400" dirty="0"/>
              <a:t> </a:t>
            </a:r>
            <a:r>
              <a:rPr lang="en-US" sz="2400" dirty="0" err="1"/>
              <a:t>ongunozala</a:t>
            </a:r>
            <a:r>
              <a:rPr lang="en-US" sz="2400" dirty="0"/>
              <a:t> </a:t>
            </a:r>
            <a:r>
              <a:rPr lang="en-US" sz="2400" dirty="0" err="1"/>
              <a:t>wokubi</a:t>
            </a:r>
            <a:r>
              <a:rPr lang="en-US" sz="2400" dirty="0"/>
              <a:t> de </a:t>
            </a:r>
            <a:r>
              <a:rPr lang="en-US" sz="2400" dirty="0" err="1"/>
              <a:t>isebenzise</a:t>
            </a:r>
            <a:r>
              <a:rPr lang="en-US" sz="2400" dirty="0"/>
              <a:t> </a:t>
            </a:r>
            <a:r>
              <a:rPr lang="en-US" sz="2400" dirty="0" err="1"/>
              <a:t>uphindaphindo</a:t>
            </a:r>
            <a:r>
              <a:rPr lang="en-US" sz="2400" dirty="0"/>
              <a:t> </a:t>
            </a:r>
            <a:r>
              <a:rPr lang="en-US" sz="2400" dirty="0" err="1"/>
              <a:t>lwegama</a:t>
            </a:r>
            <a:r>
              <a:rPr lang="en-US" sz="2400" dirty="0"/>
              <a:t> </a:t>
            </a:r>
            <a:r>
              <a:rPr lang="en-US" sz="2400" b="1" dirty="0" err="1"/>
              <a:t>Yingcinga</a:t>
            </a:r>
            <a:r>
              <a:rPr lang="en-US" sz="2400" dirty="0"/>
              <a:t> </a:t>
            </a:r>
            <a:r>
              <a:rPr lang="en-US" sz="2400" dirty="0" err="1"/>
              <a:t>ukugxininisa</a:t>
            </a:r>
            <a:r>
              <a:rPr lang="en-US" sz="2400" dirty="0"/>
              <a:t> </a:t>
            </a:r>
            <a:r>
              <a:rPr lang="en-US" sz="2400" dirty="0" err="1"/>
              <a:t>obu</a:t>
            </a:r>
            <a:r>
              <a:rPr lang="en-US" sz="2400" dirty="0"/>
              <a:t> </a:t>
            </a:r>
            <a:r>
              <a:rPr lang="en-US" sz="2400" dirty="0" err="1"/>
              <a:t>bibi</a:t>
            </a:r>
            <a:r>
              <a:rPr lang="en-US" sz="2400" dirty="0"/>
              <a:t>. </a:t>
            </a:r>
            <a:r>
              <a:rPr lang="en-US" sz="2400" dirty="0" err="1"/>
              <a:t>Ithi</a:t>
            </a:r>
            <a:r>
              <a:rPr lang="en-US" sz="2400" dirty="0"/>
              <a:t> </a:t>
            </a:r>
            <a:r>
              <a:rPr lang="en-US" sz="2400" dirty="0" err="1"/>
              <a:t>yingcingengondlekanga</a:t>
            </a:r>
            <a:r>
              <a:rPr lang="en-US" sz="2400" dirty="0"/>
              <a:t>, </a:t>
            </a:r>
            <a:r>
              <a:rPr lang="en-US" sz="2400" dirty="0" err="1"/>
              <a:t>enqinileyo,enyululikileyo</a:t>
            </a:r>
            <a:r>
              <a:rPr lang="en-US" sz="2400" dirty="0"/>
              <a:t>, </a:t>
            </a:r>
            <a:r>
              <a:rPr lang="en-US" sz="2400" dirty="0" err="1"/>
              <a:t>engundileyo</a:t>
            </a:r>
            <a:r>
              <a:rPr lang="en-US" sz="2400" dirty="0"/>
              <a:t> (</a:t>
            </a:r>
            <a:r>
              <a:rPr lang="en-US" sz="2400" dirty="0" err="1"/>
              <a:t>Amagama</a:t>
            </a:r>
            <a:r>
              <a:rPr lang="en-US" sz="2400" dirty="0"/>
              <a:t> </a:t>
            </a:r>
            <a:r>
              <a:rPr lang="en-US" sz="2400" dirty="0" err="1"/>
              <a:t>amabi</a:t>
            </a:r>
            <a:r>
              <a:rPr lang="en-US" sz="2400" dirty="0"/>
              <a:t> </a:t>
            </a:r>
            <a:r>
              <a:rPr lang="en-US" sz="2400" dirty="0" err="1"/>
              <a:t>nanyembayo</a:t>
            </a:r>
            <a:r>
              <a:rPr lang="en-US" sz="2400" dirty="0"/>
              <a:t>).</a:t>
            </a:r>
            <a:endParaRPr lang="en-ZA" sz="2400" dirty="0"/>
          </a:p>
          <a:p>
            <a:pPr marL="0" indent="0">
              <a:buNone/>
            </a:pPr>
            <a:r>
              <a:rPr lang="en-US" sz="2800" b="1" dirty="0" err="1"/>
              <a:t>Isitanza</a:t>
            </a:r>
            <a:r>
              <a:rPr lang="en-US" sz="2800" b="1" dirty="0"/>
              <a:t> 2 </a:t>
            </a:r>
          </a:p>
          <a:p>
            <a:r>
              <a:rPr lang="en-US" dirty="0" err="1"/>
              <a:t>Imbongi</a:t>
            </a:r>
            <a:r>
              <a:rPr lang="en-US" dirty="0"/>
              <a:t> </a:t>
            </a:r>
            <a:r>
              <a:rPr lang="en-US" dirty="0" err="1"/>
              <a:t>iveza</a:t>
            </a:r>
            <a:r>
              <a:rPr lang="en-US" dirty="0"/>
              <a:t> </a:t>
            </a:r>
            <a:r>
              <a:rPr lang="en-US" dirty="0" err="1"/>
              <a:t>ubunjani</a:t>
            </a:r>
            <a:r>
              <a:rPr lang="en-US" dirty="0"/>
              <a:t> </a:t>
            </a:r>
            <a:r>
              <a:rPr lang="en-US" dirty="0" err="1"/>
              <a:t>bomona</a:t>
            </a:r>
            <a:r>
              <a:rPr lang="en-US" dirty="0"/>
              <a:t> de </a:t>
            </a:r>
            <a:r>
              <a:rPr lang="en-US" dirty="0" err="1"/>
              <a:t>awufanise</a:t>
            </a:r>
            <a:r>
              <a:rPr lang="en-US" dirty="0"/>
              <a:t> </a:t>
            </a:r>
            <a:r>
              <a:rPr lang="en-US" b="1" dirty="0" err="1"/>
              <a:t>nomzondo</a:t>
            </a:r>
            <a:r>
              <a:rPr lang="en-US" b="1" dirty="0"/>
              <a:t> </a:t>
            </a:r>
            <a:r>
              <a:rPr lang="en-US" b="1" dirty="0" err="1"/>
              <a:t>onukayo</a:t>
            </a:r>
            <a:r>
              <a:rPr lang="en-US" b="1" dirty="0"/>
              <a:t>, </a:t>
            </a:r>
            <a:r>
              <a:rPr lang="en-US" b="1" dirty="0" err="1"/>
              <a:t>ixelegu</a:t>
            </a:r>
            <a:r>
              <a:rPr lang="en-US" b="1" dirty="0"/>
              <a:t> </a:t>
            </a:r>
            <a:r>
              <a:rPr lang="en-US" b="1" dirty="0" err="1"/>
              <a:t>elifana</a:t>
            </a:r>
            <a:r>
              <a:rPr lang="en-US" b="1" dirty="0"/>
              <a:t> </a:t>
            </a:r>
            <a:r>
              <a:rPr lang="en-US" b="1" dirty="0" err="1"/>
              <a:t>nehagu</a:t>
            </a:r>
            <a:r>
              <a:rPr lang="en-US" b="1" dirty="0"/>
              <a:t> </a:t>
            </a:r>
            <a:r>
              <a:rPr lang="en-US" b="1" dirty="0" err="1"/>
              <a:t>ubumdaka</a:t>
            </a:r>
            <a:r>
              <a:rPr lang="en-US" b="1" dirty="0"/>
              <a:t> </a:t>
            </a:r>
            <a:r>
              <a:rPr lang="en-US" b="1" dirty="0" err="1"/>
              <a:t>obu</a:t>
            </a:r>
            <a:r>
              <a:rPr lang="en-US" b="1" dirty="0"/>
              <a:t> </a:t>
            </a:r>
            <a:r>
              <a:rPr lang="en-US" b="1" dirty="0" err="1"/>
              <a:t>elinentsente</a:t>
            </a:r>
            <a:r>
              <a:rPr lang="en-US" b="1" dirty="0"/>
              <a:t> </a:t>
            </a:r>
            <a:r>
              <a:rPr lang="en-US" b="1" dirty="0" err="1"/>
              <a:t>oku</a:t>
            </a:r>
            <a:r>
              <a:rPr lang="en-US" b="1" dirty="0"/>
              <a:t> </a:t>
            </a:r>
            <a:r>
              <a:rPr lang="en-US" b="1" dirty="0" err="1"/>
              <a:t>kukaxam</a:t>
            </a:r>
            <a:r>
              <a:rPr lang="en-US" b="1" dirty="0"/>
              <a:t>.</a:t>
            </a:r>
            <a:endParaRPr lang="en-ZA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8EE2C-9620-46AA-BC5F-E971D6F0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58771-96D7-44E2-83B1-5206E2F5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387951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DB5F-4C26-49B2-83DB-AA1E083A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 err="1"/>
              <a:t>Uhlalutyo</a:t>
            </a:r>
            <a:r>
              <a:rPr lang="en-GB" b="1" dirty="0"/>
              <a:t> </a:t>
            </a:r>
            <a:r>
              <a:rPr lang="en-GB" b="1" dirty="0" err="1"/>
              <a:t>lombongo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CCCE-64DC-41A8-91B9-10929CB11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Isitanza</a:t>
            </a:r>
            <a:r>
              <a:rPr lang="en-US" b="1" dirty="0"/>
              <a:t> 3</a:t>
            </a:r>
          </a:p>
          <a:p>
            <a:r>
              <a:rPr lang="en-US" dirty="0" err="1"/>
              <a:t>Imbongi</a:t>
            </a:r>
            <a:r>
              <a:rPr lang="en-US" dirty="0"/>
              <a:t> </a:t>
            </a:r>
            <a:r>
              <a:rPr lang="en-US" dirty="0" err="1"/>
              <a:t>iveza</a:t>
            </a:r>
            <a:r>
              <a:rPr lang="en-US" dirty="0"/>
              <a:t> </a:t>
            </a:r>
            <a:r>
              <a:rPr lang="en-US" dirty="0" err="1"/>
              <a:t>umonakalo</a:t>
            </a:r>
            <a:r>
              <a:rPr lang="en-US" dirty="0"/>
              <a:t> </a:t>
            </a:r>
            <a:r>
              <a:rPr lang="en-US" dirty="0" err="1"/>
              <a:t>owenziwa</a:t>
            </a:r>
            <a:r>
              <a:rPr lang="en-US" dirty="0"/>
              <a:t> </a:t>
            </a:r>
            <a:r>
              <a:rPr lang="en-US" dirty="0" err="1"/>
              <a:t>ngumona</a:t>
            </a:r>
            <a:r>
              <a:rPr lang="en-US" dirty="0"/>
              <a:t> </a:t>
            </a:r>
            <a:r>
              <a:rPr lang="en-US" dirty="0" err="1"/>
              <a:t>kwaye</a:t>
            </a:r>
            <a:r>
              <a:rPr lang="en-US" dirty="0"/>
              <a:t> </a:t>
            </a:r>
            <a:r>
              <a:rPr lang="en-US" dirty="0" err="1"/>
              <a:t>usenzeka</a:t>
            </a:r>
            <a:r>
              <a:rPr lang="en-US" dirty="0"/>
              <a:t> </a:t>
            </a:r>
            <a:r>
              <a:rPr lang="en-US" dirty="0" err="1"/>
              <a:t>ngokukhawuleza</a:t>
            </a:r>
            <a:r>
              <a:rPr lang="en-US" dirty="0"/>
              <a:t> de </a:t>
            </a:r>
            <a:r>
              <a:rPr lang="en-US" dirty="0" err="1"/>
              <a:t>iwufanise</a:t>
            </a:r>
            <a:r>
              <a:rPr lang="en-US" dirty="0"/>
              <a:t> </a:t>
            </a:r>
            <a:r>
              <a:rPr lang="en-US" dirty="0" err="1"/>
              <a:t>nenkanyamba</a:t>
            </a:r>
            <a:r>
              <a:rPr lang="en-US" dirty="0"/>
              <a:t>; lo </a:t>
            </a:r>
            <a:r>
              <a:rPr lang="en-US" dirty="0" err="1"/>
              <a:t>ngumoya</a:t>
            </a:r>
            <a:r>
              <a:rPr lang="en-US" dirty="0"/>
              <a:t> </a:t>
            </a:r>
            <a:r>
              <a:rPr lang="en-US" dirty="0" err="1"/>
              <a:t>umkhulu</a:t>
            </a:r>
            <a:r>
              <a:rPr lang="en-US" dirty="0"/>
              <a:t> </a:t>
            </a:r>
            <a:r>
              <a:rPr lang="en-US" dirty="0" err="1"/>
              <a:t>udla</a:t>
            </a:r>
            <a:r>
              <a:rPr lang="en-US" dirty="0"/>
              <a:t> </a:t>
            </a:r>
            <a:r>
              <a:rPr lang="en-US" dirty="0" err="1"/>
              <a:t>ngokushiya</a:t>
            </a:r>
            <a:r>
              <a:rPr lang="en-US" dirty="0"/>
              <a:t> </a:t>
            </a:r>
            <a:r>
              <a:rPr lang="en-US" dirty="0" err="1"/>
              <a:t>kuwe</a:t>
            </a:r>
            <a:r>
              <a:rPr lang="en-US" dirty="0"/>
              <a:t> </a:t>
            </a:r>
            <a:r>
              <a:rPr lang="en-US" dirty="0" err="1"/>
              <a:t>izindlu</a:t>
            </a:r>
            <a:r>
              <a:rPr lang="en-US" dirty="0"/>
              <a:t> </a:t>
            </a:r>
            <a:r>
              <a:rPr lang="en-US" dirty="0" err="1"/>
              <a:t>nemithi</a:t>
            </a:r>
            <a:r>
              <a:rPr lang="en-US" dirty="0"/>
              <a:t>, </a:t>
            </a:r>
            <a:r>
              <a:rPr lang="en-US" dirty="0" err="1"/>
              <a:t>umonakalo</a:t>
            </a:r>
            <a:r>
              <a:rPr lang="en-US" dirty="0"/>
              <a:t> </a:t>
            </a:r>
            <a:r>
              <a:rPr lang="en-US" dirty="0" err="1"/>
              <a:t>owenziwa</a:t>
            </a:r>
            <a:r>
              <a:rPr lang="en-US" dirty="0"/>
              <a:t> </a:t>
            </a:r>
            <a:r>
              <a:rPr lang="en-US" dirty="0" err="1"/>
              <a:t>yimemfu</a:t>
            </a:r>
            <a:r>
              <a:rPr lang="en-US" dirty="0"/>
              <a:t> </a:t>
            </a:r>
            <a:r>
              <a:rPr lang="en-US" dirty="0" err="1"/>
              <a:t>yehagu</a:t>
            </a:r>
            <a:r>
              <a:rPr lang="en-US" dirty="0"/>
              <a:t> </a:t>
            </a:r>
            <a:r>
              <a:rPr lang="en-US" dirty="0" err="1"/>
              <a:t>njalo</a:t>
            </a:r>
            <a:r>
              <a:rPr lang="en-US" dirty="0"/>
              <a:t> </a:t>
            </a:r>
            <a:r>
              <a:rPr lang="en-US" dirty="0" err="1"/>
              <a:t>njalo</a:t>
            </a:r>
            <a:endParaRPr lang="en-US" dirty="0"/>
          </a:p>
          <a:p>
            <a:pPr marL="0" indent="0">
              <a:buNone/>
            </a:pPr>
            <a:r>
              <a:rPr lang="en-US" sz="2800" b="1" dirty="0" err="1"/>
              <a:t>Isitanza</a:t>
            </a:r>
            <a:r>
              <a:rPr lang="en-US" sz="2800" b="1" dirty="0"/>
              <a:t> 4</a:t>
            </a:r>
          </a:p>
          <a:p>
            <a:r>
              <a:rPr lang="en-US" dirty="0" err="1"/>
              <a:t>Imbongi</a:t>
            </a:r>
            <a:r>
              <a:rPr lang="en-US" dirty="0"/>
              <a:t> </a:t>
            </a:r>
            <a:r>
              <a:rPr lang="en-US" dirty="0" err="1"/>
              <a:t>nakwesi</a:t>
            </a:r>
            <a:r>
              <a:rPr lang="en-US" dirty="0"/>
              <a:t> </a:t>
            </a:r>
            <a:r>
              <a:rPr lang="en-US" dirty="0" err="1"/>
              <a:t>sitanza</a:t>
            </a:r>
            <a:r>
              <a:rPr lang="en-US" dirty="0"/>
              <a:t> </a:t>
            </a:r>
            <a:r>
              <a:rPr lang="en-US" dirty="0" err="1"/>
              <a:t>isaveza</a:t>
            </a:r>
            <a:r>
              <a:rPr lang="en-US" dirty="0"/>
              <a:t> </a:t>
            </a:r>
            <a:r>
              <a:rPr lang="en-US" dirty="0" err="1"/>
              <a:t>umonakalo</a:t>
            </a:r>
            <a:r>
              <a:rPr lang="en-US" dirty="0"/>
              <a:t> </a:t>
            </a:r>
            <a:r>
              <a:rPr lang="en-US" dirty="0" err="1"/>
              <a:t>owenziwa</a:t>
            </a:r>
            <a:r>
              <a:rPr lang="en-US" dirty="0"/>
              <a:t> </a:t>
            </a:r>
            <a:r>
              <a:rPr lang="en-US" dirty="0" err="1"/>
              <a:t>ngumona</a:t>
            </a:r>
            <a:r>
              <a:rPr lang="en-US" dirty="0"/>
              <a:t> de </a:t>
            </a:r>
            <a:r>
              <a:rPr lang="en-US" dirty="0" err="1"/>
              <a:t>awufanise</a:t>
            </a:r>
            <a:r>
              <a:rPr lang="en-US" dirty="0"/>
              <a:t> </a:t>
            </a:r>
            <a:r>
              <a:rPr lang="en-US" dirty="0" err="1"/>
              <a:t>nengcangula</a:t>
            </a:r>
            <a:r>
              <a:rPr lang="en-US" dirty="0"/>
              <a:t> </a:t>
            </a:r>
            <a:r>
              <a:rPr lang="en-US" dirty="0" err="1"/>
              <a:t>yesilanda</a:t>
            </a:r>
            <a:r>
              <a:rPr lang="en-US" dirty="0"/>
              <a:t> (</a:t>
            </a:r>
            <a:r>
              <a:rPr lang="en-US" dirty="0" err="1"/>
              <a:t>isipelithi</a:t>
            </a:r>
            <a:r>
              <a:rPr lang="en-US" dirty="0"/>
              <a:t>/</a:t>
            </a:r>
            <a:r>
              <a:rPr lang="en-US" dirty="0" err="1"/>
              <a:t>ingacu</a:t>
            </a:r>
            <a:r>
              <a:rPr lang="en-US" dirty="0"/>
              <a:t> </a:t>
            </a:r>
            <a:r>
              <a:rPr lang="en-US" dirty="0" err="1"/>
              <a:t>etsolo</a:t>
            </a:r>
            <a:r>
              <a:rPr lang="en-US" dirty="0"/>
              <a:t> </a:t>
            </a:r>
            <a:r>
              <a:rPr lang="en-US" dirty="0" err="1"/>
              <a:t>ethi</a:t>
            </a:r>
            <a:r>
              <a:rPr lang="en-US" dirty="0"/>
              <a:t> </a:t>
            </a:r>
            <a:r>
              <a:rPr lang="en-US" dirty="0" err="1"/>
              <a:t>yakukuhlaba</a:t>
            </a:r>
            <a:r>
              <a:rPr lang="en-US" dirty="0"/>
              <a:t> </a:t>
            </a:r>
            <a:r>
              <a:rPr lang="en-US" dirty="0" err="1"/>
              <a:t>kubenzima</a:t>
            </a:r>
            <a:r>
              <a:rPr lang="en-US" dirty="0"/>
              <a:t>, </a:t>
            </a:r>
            <a:r>
              <a:rPr lang="en-US" dirty="0" err="1"/>
              <a:t>enza</a:t>
            </a:r>
            <a:r>
              <a:rPr lang="en-US" dirty="0"/>
              <a:t> </a:t>
            </a:r>
            <a:r>
              <a:rPr lang="en-US" dirty="0" err="1"/>
              <a:t>umntu</a:t>
            </a:r>
            <a:r>
              <a:rPr lang="en-US" dirty="0"/>
              <a:t> </a:t>
            </a:r>
            <a:r>
              <a:rPr lang="en-US" dirty="0" err="1"/>
              <a:t>angabinanyani</a:t>
            </a:r>
            <a:r>
              <a:rPr lang="en-US" dirty="0"/>
              <a:t>, </a:t>
            </a:r>
            <a:r>
              <a:rPr lang="en-US" dirty="0" err="1"/>
              <a:t>lulovane</a:t>
            </a:r>
            <a:r>
              <a:rPr lang="en-US" dirty="0"/>
              <a:t> </a:t>
            </a:r>
            <a:r>
              <a:rPr lang="en-US" dirty="0" err="1"/>
              <a:t>uyatshintshatshintsha</a:t>
            </a:r>
            <a:r>
              <a:rPr lang="en-US" dirty="0"/>
              <a:t>, de </a:t>
            </a:r>
            <a:r>
              <a:rPr lang="en-US" dirty="0" err="1"/>
              <a:t>isebenzise</a:t>
            </a:r>
            <a:r>
              <a:rPr lang="en-US" dirty="0"/>
              <a:t> </a:t>
            </a:r>
            <a:r>
              <a:rPr lang="en-US" dirty="0" err="1"/>
              <a:t>isimntwiso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isithi</a:t>
            </a:r>
            <a:r>
              <a:rPr lang="en-US" dirty="0"/>
              <a:t> </a:t>
            </a:r>
            <a:r>
              <a:rPr lang="en-US" dirty="0" err="1"/>
              <a:t>lizemb’elizamla</a:t>
            </a:r>
            <a:r>
              <a:rPr lang="en-US" dirty="0"/>
              <a:t> </a:t>
            </a:r>
            <a:r>
              <a:rPr lang="en-US" dirty="0" err="1"/>
              <a:t>kuthi</a:t>
            </a:r>
            <a:r>
              <a:rPr lang="en-US" dirty="0"/>
              <a:t> </a:t>
            </a:r>
            <a:r>
              <a:rPr lang="en-US" dirty="0" err="1"/>
              <a:t>waca</a:t>
            </a:r>
            <a:r>
              <a:rPr lang="en-US" dirty="0"/>
              <a:t> </a:t>
            </a:r>
            <a:r>
              <a:rPr lang="en-US" dirty="0" err="1"/>
              <a:t>waca</a:t>
            </a:r>
            <a:r>
              <a:rPr lang="en-US" dirty="0"/>
              <a:t>( </a:t>
            </a:r>
            <a:r>
              <a:rPr lang="en-US" dirty="0" err="1"/>
              <a:t>nto</a:t>
            </a:r>
            <a:r>
              <a:rPr lang="en-US" dirty="0"/>
              <a:t> </a:t>
            </a:r>
            <a:r>
              <a:rPr lang="en-US" dirty="0" err="1"/>
              <a:t>leyo</a:t>
            </a:r>
            <a:r>
              <a:rPr lang="en-US" dirty="0"/>
              <a:t> </a:t>
            </a:r>
            <a:r>
              <a:rPr lang="en-US" dirty="0" err="1"/>
              <a:t>ethetha</a:t>
            </a:r>
            <a:r>
              <a:rPr lang="en-US" dirty="0"/>
              <a:t> </a:t>
            </a:r>
            <a:r>
              <a:rPr lang="en-US" dirty="0" err="1"/>
              <a:t>ukuthi</a:t>
            </a:r>
            <a:r>
              <a:rPr lang="en-US" dirty="0"/>
              <a:t> li </a:t>
            </a:r>
            <a:r>
              <a:rPr lang="en-US" dirty="0" err="1"/>
              <a:t>gece</a:t>
            </a:r>
            <a:r>
              <a:rPr lang="en-US" dirty="0"/>
              <a:t> </a:t>
            </a:r>
            <a:r>
              <a:rPr lang="en-US" dirty="0" err="1"/>
              <a:t>konke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kukuthi</a:t>
            </a:r>
            <a:r>
              <a:rPr lang="en-US" dirty="0"/>
              <a:t> </a:t>
            </a:r>
            <a:r>
              <a:rPr lang="en-US" dirty="0" err="1"/>
              <a:t>abulale</a:t>
            </a:r>
            <a:r>
              <a:rPr lang="en-US" dirty="0"/>
              <a:t> </a:t>
            </a:r>
            <a:r>
              <a:rPr lang="en-US" dirty="0" err="1"/>
              <a:t>imiphefumlo</a:t>
            </a:r>
            <a:r>
              <a:rPr lang="en-US" dirty="0"/>
              <a:t>.</a:t>
            </a:r>
            <a:endParaRPr lang="en-Z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8EE2C-9620-46AA-BC5F-E971D6F0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F4C8-FC6B-4105-8C4A-99969201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256845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DB5F-4C26-49B2-83DB-AA1E083A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 err="1"/>
              <a:t>Uhlalutyo</a:t>
            </a:r>
            <a:r>
              <a:rPr lang="en-GB" b="1" dirty="0"/>
              <a:t> </a:t>
            </a:r>
            <a:r>
              <a:rPr lang="en-GB" b="1" dirty="0" err="1"/>
              <a:t>lombongo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CCCE-64DC-41A8-91B9-10929CB11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Isitanza</a:t>
            </a:r>
            <a:r>
              <a:rPr lang="en-US" b="1" dirty="0"/>
              <a:t> 5</a:t>
            </a:r>
          </a:p>
          <a:p>
            <a:r>
              <a:rPr lang="en-US" dirty="0" err="1"/>
              <a:t>Imbongi</a:t>
            </a:r>
            <a:r>
              <a:rPr lang="en-US" dirty="0"/>
              <a:t> </a:t>
            </a:r>
            <a:r>
              <a:rPr lang="en-US" dirty="0" err="1"/>
              <a:t>iveza</a:t>
            </a:r>
            <a:r>
              <a:rPr lang="en-US" dirty="0"/>
              <a:t> </a:t>
            </a:r>
            <a:r>
              <a:rPr lang="en-US" dirty="0" err="1"/>
              <a:t>iziphumo</a:t>
            </a:r>
            <a:r>
              <a:rPr lang="en-US" dirty="0"/>
              <a:t> </a:t>
            </a:r>
            <a:r>
              <a:rPr lang="en-US" dirty="0" err="1"/>
              <a:t>ezithi</a:t>
            </a:r>
            <a:r>
              <a:rPr lang="en-US" dirty="0"/>
              <a:t> </a:t>
            </a:r>
            <a:r>
              <a:rPr lang="en-US" dirty="0" err="1"/>
              <a:t>zenzeke</a:t>
            </a:r>
            <a:r>
              <a:rPr lang="en-US" dirty="0"/>
              <a:t> </a:t>
            </a:r>
            <a:r>
              <a:rPr lang="en-US" dirty="0" err="1"/>
              <a:t>kulowo</a:t>
            </a:r>
            <a:r>
              <a:rPr lang="en-US" dirty="0"/>
              <a:t> </a:t>
            </a:r>
            <a:r>
              <a:rPr lang="en-US" dirty="0" err="1"/>
              <a:t>unesisifu</a:t>
            </a:r>
            <a:r>
              <a:rPr lang="en-US" dirty="0"/>
              <a:t> </a:t>
            </a:r>
            <a:r>
              <a:rPr lang="en-US" dirty="0" err="1"/>
              <a:t>somona</a:t>
            </a:r>
            <a:r>
              <a:rPr lang="en-US" dirty="0"/>
              <a:t> </a:t>
            </a:r>
            <a:r>
              <a:rPr lang="en-US" dirty="0" err="1"/>
              <a:t>ezifana</a:t>
            </a:r>
            <a:r>
              <a:rPr lang="en-US" dirty="0"/>
              <a:t> </a:t>
            </a:r>
            <a:r>
              <a:rPr lang="en-US" dirty="0" err="1"/>
              <a:t>nokungonwabi,uyaqaqanjelwa</a:t>
            </a:r>
            <a:r>
              <a:rPr lang="en-US" dirty="0"/>
              <a:t> </a:t>
            </a:r>
            <a:r>
              <a:rPr lang="en-US" dirty="0" err="1"/>
              <a:t>ufuna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zonke</a:t>
            </a:r>
            <a:r>
              <a:rPr lang="en-US" dirty="0"/>
              <a:t> </a:t>
            </a:r>
            <a:r>
              <a:rPr lang="en-US" dirty="0" err="1"/>
              <a:t>izinto</a:t>
            </a:r>
            <a:r>
              <a:rPr lang="en-US" dirty="0"/>
              <a:t> </a:t>
            </a:r>
            <a:r>
              <a:rPr lang="en-US" dirty="0" err="1"/>
              <a:t>ibe</a:t>
            </a:r>
            <a:r>
              <a:rPr lang="en-US" dirty="0"/>
              <a:t> </a:t>
            </a:r>
            <a:r>
              <a:rPr lang="en-US" dirty="0" err="1"/>
              <a:t>nguwe</a:t>
            </a:r>
            <a:r>
              <a:rPr lang="en-US" dirty="0"/>
              <a:t> </a:t>
            </a:r>
            <a:r>
              <a:rPr lang="en-US" dirty="0" err="1"/>
              <a:t>wedwa</a:t>
            </a:r>
            <a:r>
              <a:rPr lang="en-US" dirty="0"/>
              <a:t> </a:t>
            </a:r>
            <a:r>
              <a:rPr lang="en-US" dirty="0" err="1"/>
              <a:t>onazo</a:t>
            </a:r>
            <a:r>
              <a:rPr lang="en-US" dirty="0"/>
              <a:t>, de </a:t>
            </a:r>
            <a:r>
              <a:rPr lang="en-US" dirty="0" err="1"/>
              <a:t>ubhitye</a:t>
            </a:r>
            <a:r>
              <a:rPr lang="en-US" dirty="0"/>
              <a:t> </a:t>
            </a:r>
            <a:r>
              <a:rPr lang="en-US" dirty="0" err="1"/>
              <a:t>kuba</a:t>
            </a:r>
            <a:r>
              <a:rPr lang="en-US" dirty="0"/>
              <a:t> </a:t>
            </a:r>
            <a:r>
              <a:rPr lang="en-US" dirty="0" err="1"/>
              <a:t>kaloku</a:t>
            </a:r>
            <a:r>
              <a:rPr lang="en-US" dirty="0"/>
              <a:t> </a:t>
            </a:r>
            <a:r>
              <a:rPr lang="en-US" dirty="0" err="1"/>
              <a:t>aweneli</a:t>
            </a:r>
            <a:r>
              <a:rPr lang="en-US" dirty="0"/>
              <a:t>.</a:t>
            </a:r>
          </a:p>
          <a:p>
            <a:endParaRPr lang="en-US" sz="2800" b="1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8EE2C-9620-46AA-BC5F-E971D6F0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E8925-5DF3-4226-ABBD-317E5CCC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321706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BE98-16F3-40B8-BE13-4D12ECA6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/>
              <a:t>Isakhiwo</a:t>
            </a:r>
            <a:r>
              <a:rPr lang="en-GB" sz="4000" b="1" dirty="0"/>
              <a:t> </a:t>
            </a:r>
            <a:r>
              <a:rPr lang="en-GB" sz="4000" b="1" dirty="0" err="1"/>
              <a:t>sangaphandle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DA56-E3D5-40F5-9536-BE157162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 err="1"/>
              <a:t>Ingcaciso</a:t>
            </a:r>
            <a:endParaRPr lang="en-ZA" sz="7200" dirty="0"/>
          </a:p>
          <a:p>
            <a:pPr lvl="0"/>
            <a:r>
              <a:rPr lang="en-US" sz="7200" dirty="0" err="1"/>
              <a:t>Isakhiwo</a:t>
            </a:r>
            <a:r>
              <a:rPr lang="en-US" sz="7200" dirty="0"/>
              <a:t> </a:t>
            </a:r>
            <a:r>
              <a:rPr lang="en-US" sz="7200" dirty="0" err="1"/>
              <a:t>sangaphandle</a:t>
            </a:r>
            <a:r>
              <a:rPr lang="en-US" sz="7200" dirty="0"/>
              <a:t> </a:t>
            </a:r>
            <a:r>
              <a:rPr lang="en-US" sz="7200" dirty="0" err="1"/>
              <a:t>sombongo</a:t>
            </a:r>
            <a:r>
              <a:rPr lang="en-US" sz="7200" dirty="0"/>
              <a:t> </a:t>
            </a:r>
            <a:r>
              <a:rPr lang="en-US" sz="7200" dirty="0" err="1"/>
              <a:t>sibonwa</a:t>
            </a:r>
            <a:r>
              <a:rPr lang="en-US" sz="7200" dirty="0"/>
              <a:t> </a:t>
            </a:r>
            <a:r>
              <a:rPr lang="en-US" sz="7200" dirty="0" err="1"/>
              <a:t>ngezizinto</a:t>
            </a:r>
            <a:r>
              <a:rPr lang="en-US" sz="7200" dirty="0"/>
              <a:t> </a:t>
            </a:r>
            <a:r>
              <a:rPr lang="en-US" sz="7200" dirty="0" err="1"/>
              <a:t>zilandelayo</a:t>
            </a:r>
            <a:r>
              <a:rPr lang="en-US" sz="7200" dirty="0"/>
              <a:t>: </a:t>
            </a:r>
            <a:r>
              <a:rPr lang="en-US" sz="7200" dirty="0" err="1"/>
              <a:t>izitanza</a:t>
            </a:r>
            <a:r>
              <a:rPr lang="en-US" sz="7200" dirty="0"/>
              <a:t>, </a:t>
            </a:r>
            <a:r>
              <a:rPr lang="en-US" sz="7200" dirty="0" err="1"/>
              <a:t>imiqolo</a:t>
            </a:r>
            <a:r>
              <a:rPr lang="en-US" sz="7200" dirty="0"/>
              <a:t>, </a:t>
            </a:r>
            <a:r>
              <a:rPr lang="en-US" sz="7200" dirty="0" err="1"/>
              <a:t>amagama</a:t>
            </a:r>
            <a:r>
              <a:rPr lang="en-US" sz="7200" dirty="0"/>
              <a:t>, </a:t>
            </a:r>
            <a:r>
              <a:rPr lang="en-US" sz="7200" dirty="0" err="1"/>
              <a:t>isingqisho</a:t>
            </a:r>
            <a:r>
              <a:rPr lang="en-US" sz="7200" dirty="0"/>
              <a:t>, </a:t>
            </a:r>
            <a:r>
              <a:rPr lang="en-US" sz="7200" dirty="0" err="1"/>
              <a:t>uthungelwano</a:t>
            </a:r>
            <a:r>
              <a:rPr lang="en-US" sz="7200" dirty="0"/>
              <a:t>, </a:t>
            </a:r>
            <a:r>
              <a:rPr lang="en-US" sz="7200" dirty="0" err="1"/>
              <a:t>isingqi</a:t>
            </a:r>
            <a:r>
              <a:rPr lang="en-US" sz="7200" dirty="0"/>
              <a:t>, </a:t>
            </a:r>
            <a:r>
              <a:rPr lang="en-US" sz="7200" dirty="0" err="1"/>
              <a:t>ukusetyenziswa</a:t>
            </a:r>
            <a:r>
              <a:rPr lang="en-US" sz="7200" dirty="0"/>
              <a:t> </a:t>
            </a:r>
            <a:r>
              <a:rPr lang="en-US" sz="7200" dirty="0" err="1"/>
              <a:t>kweempawu</a:t>
            </a:r>
            <a:r>
              <a:rPr lang="en-US" sz="7200" dirty="0"/>
              <a:t> </a:t>
            </a:r>
            <a:r>
              <a:rPr lang="en-US" sz="7200" dirty="0" err="1"/>
              <a:t>zokubhala</a:t>
            </a:r>
            <a:r>
              <a:rPr lang="en-US" sz="7200" dirty="0"/>
              <a:t>, </a:t>
            </a:r>
            <a:r>
              <a:rPr lang="en-US" sz="7200" dirty="0" err="1"/>
              <a:t>ukuphindwa</a:t>
            </a:r>
            <a:r>
              <a:rPr lang="en-US" sz="7200" dirty="0"/>
              <a:t> </a:t>
            </a:r>
            <a:r>
              <a:rPr lang="en-US" sz="7200" dirty="0" err="1"/>
              <a:t>komqolo</a:t>
            </a:r>
            <a:r>
              <a:rPr lang="en-US" sz="7200" dirty="0"/>
              <a:t> </a:t>
            </a:r>
            <a:r>
              <a:rPr lang="en-US" sz="7200" dirty="0" err="1"/>
              <a:t>emva</a:t>
            </a:r>
            <a:r>
              <a:rPr lang="en-US" sz="7200" dirty="0"/>
              <a:t> </a:t>
            </a:r>
            <a:r>
              <a:rPr lang="en-US" sz="7200" dirty="0" err="1"/>
              <a:t>kwezitanza</a:t>
            </a:r>
            <a:r>
              <a:rPr lang="en-US" sz="7200" dirty="0"/>
              <a:t>/</a:t>
            </a:r>
            <a:r>
              <a:rPr lang="en-US" sz="7200" dirty="0" err="1"/>
              <a:t>imiqolo</a:t>
            </a:r>
            <a:r>
              <a:rPr lang="en-US" sz="7200" dirty="0"/>
              <a:t>/, </a:t>
            </a:r>
            <a:r>
              <a:rPr lang="en-US" sz="7200" dirty="0" err="1"/>
              <a:t>uphindaphindo</a:t>
            </a:r>
            <a:r>
              <a:rPr lang="en-US" sz="7200" dirty="0"/>
              <a:t>, </a:t>
            </a:r>
            <a:r>
              <a:rPr lang="en-US" sz="7200" dirty="0" err="1"/>
              <a:t>umbuzo</a:t>
            </a:r>
            <a:r>
              <a:rPr lang="en-US" sz="7200" dirty="0"/>
              <a:t> </a:t>
            </a:r>
            <a:r>
              <a:rPr lang="en-US" sz="7200" dirty="0" err="1"/>
              <a:t>buciko</a:t>
            </a:r>
            <a:r>
              <a:rPr lang="en-US" sz="7200" dirty="0"/>
              <a:t>.</a:t>
            </a:r>
            <a:endParaRPr lang="en-ZA" sz="7200" dirty="0"/>
          </a:p>
          <a:p>
            <a:pPr marL="0" indent="0">
              <a:buNone/>
            </a:pPr>
            <a:r>
              <a:rPr lang="en-ZA" sz="7200" b="1" dirty="0"/>
              <a:t>Imo: </a:t>
            </a:r>
            <a:r>
              <a:rPr lang="en-ZA" sz="7200" b="1" dirty="0" err="1"/>
              <a:t>Inkangeleko</a:t>
            </a:r>
            <a:r>
              <a:rPr lang="en-ZA" sz="7200" b="1" dirty="0"/>
              <a:t> </a:t>
            </a:r>
            <a:r>
              <a:rPr lang="en-ZA" sz="7200" b="1" dirty="0" err="1"/>
              <a:t>yangaphandle</a:t>
            </a:r>
            <a:r>
              <a:rPr lang="en-ZA" sz="7200" b="1" dirty="0"/>
              <a:t> </a:t>
            </a:r>
            <a:r>
              <a:rPr lang="en-ZA" sz="7200" b="1" dirty="0" err="1"/>
              <a:t>yombongo</a:t>
            </a:r>
            <a:r>
              <a:rPr lang="en-ZA" sz="7200" b="1" dirty="0"/>
              <a:t> </a:t>
            </a:r>
            <a:endParaRPr lang="en-ZA" sz="7200" dirty="0"/>
          </a:p>
          <a:p>
            <a:r>
              <a:rPr lang="en-ZA" sz="7200" b="1" dirty="0" err="1"/>
              <a:t>Izitanza</a:t>
            </a:r>
            <a:r>
              <a:rPr lang="en-ZA" sz="7200" b="1" dirty="0"/>
              <a:t>:</a:t>
            </a:r>
            <a:endParaRPr lang="en-ZA" sz="7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ZA" sz="6800" dirty="0" err="1"/>
              <a:t>Inani</a:t>
            </a:r>
            <a:r>
              <a:rPr lang="en-ZA" sz="6800" dirty="0"/>
              <a:t> </a:t>
            </a:r>
            <a:r>
              <a:rPr lang="en-ZA" sz="6800" dirty="0" err="1"/>
              <a:t>lezitanza</a:t>
            </a:r>
            <a:r>
              <a:rPr lang="en-ZA" sz="6800" dirty="0"/>
              <a:t> </a:t>
            </a:r>
            <a:r>
              <a:rPr lang="en-ZA" sz="6800" dirty="0" err="1"/>
              <a:t>kumbongo</a:t>
            </a:r>
            <a:r>
              <a:rPr lang="en-ZA" sz="6800" b="1" dirty="0"/>
              <a:t> </a:t>
            </a:r>
            <a:endParaRPr lang="en-ZA" sz="6800" dirty="0"/>
          </a:p>
          <a:p>
            <a:r>
              <a:rPr lang="en-ZA" sz="7200" b="1" dirty="0" err="1"/>
              <a:t>Imiqolo</a:t>
            </a:r>
            <a:r>
              <a:rPr lang="en-ZA" sz="7200" b="1" dirty="0"/>
              <a:t>:</a:t>
            </a:r>
            <a:endParaRPr lang="en-ZA" sz="7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ZA" sz="6800" dirty="0" err="1"/>
              <a:t>Inani</a:t>
            </a:r>
            <a:r>
              <a:rPr lang="en-ZA" sz="6800" dirty="0"/>
              <a:t> </a:t>
            </a:r>
            <a:r>
              <a:rPr lang="en-ZA" sz="6800" dirty="0" err="1"/>
              <a:t>lamagama</a:t>
            </a:r>
            <a:r>
              <a:rPr lang="en-ZA" sz="6800" dirty="0"/>
              <a:t> </a:t>
            </a:r>
            <a:r>
              <a:rPr lang="en-ZA" sz="6800" dirty="0" err="1"/>
              <a:t>kwimiqolo</a:t>
            </a:r>
            <a:r>
              <a:rPr lang="en-ZA" sz="6800" dirty="0"/>
              <a:t> </a:t>
            </a:r>
            <a:r>
              <a:rPr lang="en-ZA" sz="6800" dirty="0" err="1"/>
              <a:t>yesitanza</a:t>
            </a:r>
            <a:r>
              <a:rPr lang="en-ZA" sz="6800" dirty="0"/>
              <a:t> </a:t>
            </a:r>
            <a:r>
              <a:rPr lang="en-ZA" sz="6800" dirty="0" err="1"/>
              <a:t>ngasinye</a:t>
            </a:r>
            <a:r>
              <a:rPr lang="en-ZA" sz="68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sz="6800" dirty="0" err="1"/>
              <a:t>Mingaphi</a:t>
            </a:r>
            <a:r>
              <a:rPr lang="en-ZA" sz="6800" dirty="0"/>
              <a:t>? </a:t>
            </a:r>
            <a:r>
              <a:rPr lang="en-ZA" sz="6800" dirty="0" err="1"/>
              <a:t>Iyalingana</a:t>
            </a:r>
            <a:r>
              <a:rPr lang="en-ZA" sz="6800" dirty="0"/>
              <a:t>? (</a:t>
            </a:r>
            <a:r>
              <a:rPr lang="en-ZA" sz="6800" dirty="0" err="1"/>
              <a:t>Ukuba</a:t>
            </a:r>
            <a:r>
              <a:rPr lang="en-ZA" sz="6800" dirty="0"/>
              <a:t> </a:t>
            </a:r>
            <a:r>
              <a:rPr lang="en-ZA" sz="6800" dirty="0" err="1"/>
              <a:t>ayilingani</a:t>
            </a:r>
            <a:r>
              <a:rPr lang="en-ZA" sz="6800" dirty="0"/>
              <a:t>, loo </a:t>
            </a:r>
            <a:r>
              <a:rPr lang="en-ZA" sz="6800" dirty="0" err="1"/>
              <a:t>nto</a:t>
            </a:r>
            <a:r>
              <a:rPr lang="en-ZA" sz="6800" dirty="0"/>
              <a:t> </a:t>
            </a:r>
            <a:r>
              <a:rPr lang="en-ZA" sz="6800" dirty="0" err="1"/>
              <a:t>ichaza</a:t>
            </a:r>
            <a:r>
              <a:rPr lang="en-ZA" sz="6800" dirty="0"/>
              <a:t> </a:t>
            </a:r>
            <a:r>
              <a:rPr lang="en-ZA" sz="6800" dirty="0" err="1"/>
              <a:t>ukuba</a:t>
            </a:r>
            <a:r>
              <a:rPr lang="en-ZA" sz="6800" dirty="0"/>
              <a:t> </a:t>
            </a:r>
            <a:r>
              <a:rPr lang="en-ZA" sz="6800" dirty="0" err="1"/>
              <a:t>imbongi</a:t>
            </a:r>
            <a:r>
              <a:rPr lang="en-ZA" sz="6800" dirty="0"/>
              <a:t> </a:t>
            </a:r>
            <a:r>
              <a:rPr lang="en-ZA" sz="6800" dirty="0" err="1"/>
              <a:t>ikhululekile</a:t>
            </a:r>
            <a:r>
              <a:rPr lang="en-ZA" sz="6800" dirty="0"/>
              <a:t> </a:t>
            </a:r>
            <a:r>
              <a:rPr lang="en-ZA" sz="6800" dirty="0" err="1"/>
              <a:t>kuloo</a:t>
            </a:r>
            <a:r>
              <a:rPr lang="en-ZA" sz="6800" dirty="0"/>
              <a:t> </a:t>
            </a:r>
            <a:r>
              <a:rPr lang="en-ZA" sz="6800" dirty="0" err="1"/>
              <a:t>nto</a:t>
            </a:r>
            <a:r>
              <a:rPr lang="en-ZA" sz="6800" dirty="0"/>
              <a:t> </a:t>
            </a:r>
            <a:r>
              <a:rPr lang="en-ZA" sz="6800" dirty="0" err="1"/>
              <a:t>ibonga</a:t>
            </a:r>
            <a:r>
              <a:rPr lang="en-ZA" sz="6800" dirty="0"/>
              <a:t> </a:t>
            </a:r>
            <a:r>
              <a:rPr lang="en-ZA" sz="6800" dirty="0" err="1"/>
              <a:t>ngayo</a:t>
            </a:r>
            <a:r>
              <a:rPr lang="en-ZA" sz="6800" dirty="0"/>
              <a:t>. </a:t>
            </a:r>
            <a:r>
              <a:rPr lang="en-ZA" sz="6800" dirty="0" err="1"/>
              <a:t>Imiqolo</a:t>
            </a:r>
            <a:r>
              <a:rPr lang="en-ZA" sz="6800" dirty="0"/>
              <a:t> </a:t>
            </a:r>
            <a:r>
              <a:rPr lang="en-ZA" sz="6800" dirty="0" err="1"/>
              <a:t>inxulumana</a:t>
            </a:r>
            <a:r>
              <a:rPr lang="en-ZA" sz="6800" dirty="0"/>
              <a:t> </a:t>
            </a:r>
            <a:r>
              <a:rPr lang="en-ZA" sz="6800" dirty="0" err="1"/>
              <a:t>ngemvano-siqalo</a:t>
            </a:r>
            <a:r>
              <a:rPr lang="en-ZA" sz="6800" dirty="0"/>
              <a:t>/ </a:t>
            </a:r>
            <a:r>
              <a:rPr lang="en-ZA" sz="6800" dirty="0" err="1"/>
              <a:t>ngemvano-siphelo</a:t>
            </a:r>
            <a:r>
              <a:rPr lang="en-ZA" sz="6800" dirty="0"/>
              <a:t> </a:t>
            </a:r>
            <a:r>
              <a:rPr lang="en-ZA" sz="6800" dirty="0" err="1"/>
              <a:t>kunye</a:t>
            </a:r>
            <a:r>
              <a:rPr lang="en-ZA" sz="6800" dirty="0"/>
              <a:t> </a:t>
            </a:r>
            <a:r>
              <a:rPr lang="en-ZA" sz="6800" dirty="0" err="1"/>
              <a:t>nophindaphindo</a:t>
            </a:r>
            <a:r>
              <a:rPr lang="en-ZA" sz="6800" dirty="0"/>
              <a:t>. </a:t>
            </a:r>
          </a:p>
          <a:p>
            <a:r>
              <a:rPr lang="en-ZA" sz="7200" b="1" dirty="0" err="1"/>
              <a:t>Inani</a:t>
            </a:r>
            <a:r>
              <a:rPr lang="en-ZA" sz="7200" b="1" dirty="0"/>
              <a:t> </a:t>
            </a:r>
            <a:r>
              <a:rPr lang="en-ZA" sz="7200" b="1" dirty="0" err="1"/>
              <a:t>lamagama</a:t>
            </a:r>
            <a:r>
              <a:rPr lang="en-ZA" sz="7200" b="1" dirty="0"/>
              <a:t>: </a:t>
            </a:r>
            <a:endParaRPr lang="en-ZA" sz="7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ZA" sz="6800" dirty="0" err="1"/>
              <a:t>Inani</a:t>
            </a:r>
            <a:r>
              <a:rPr lang="en-ZA" sz="6800" dirty="0"/>
              <a:t> </a:t>
            </a:r>
            <a:r>
              <a:rPr lang="en-ZA" sz="6800" dirty="0" err="1"/>
              <a:t>lamagama</a:t>
            </a:r>
            <a:r>
              <a:rPr lang="en-ZA" sz="6800" dirty="0"/>
              <a:t> </a:t>
            </a:r>
            <a:r>
              <a:rPr lang="en-ZA" sz="6800" dirty="0" err="1"/>
              <a:t>kumqolo</a:t>
            </a:r>
            <a:r>
              <a:rPr lang="en-ZA" sz="6800" dirty="0"/>
              <a:t> </a:t>
            </a:r>
            <a:r>
              <a:rPr lang="en-ZA" sz="6800" dirty="0" err="1"/>
              <a:t>ngamnye</a:t>
            </a:r>
            <a:r>
              <a:rPr lang="en-ZA" sz="6800" dirty="0"/>
              <a:t>. (</a:t>
            </a:r>
            <a:r>
              <a:rPr lang="en-ZA" sz="6800" dirty="0" err="1"/>
              <a:t>umz</a:t>
            </a:r>
            <a:r>
              <a:rPr lang="en-ZA" sz="6800" dirty="0"/>
              <a:t>:  </a:t>
            </a:r>
            <a:r>
              <a:rPr lang="en-ZA" sz="6800" dirty="0" err="1"/>
              <a:t>amagama</a:t>
            </a:r>
            <a:r>
              <a:rPr lang="en-ZA" sz="6800" dirty="0"/>
              <a:t> </a:t>
            </a:r>
            <a:r>
              <a:rPr lang="en-ZA" sz="6800" dirty="0" err="1"/>
              <a:t>mabini</a:t>
            </a:r>
            <a:r>
              <a:rPr lang="en-ZA" sz="6800" dirty="0"/>
              <a:t>/</a:t>
            </a:r>
            <a:r>
              <a:rPr lang="en-ZA" sz="6800" dirty="0" err="1"/>
              <a:t>mathathu</a:t>
            </a:r>
            <a:r>
              <a:rPr lang="en-ZA" sz="6800" dirty="0"/>
              <a:t>/mane/ </a:t>
            </a:r>
            <a:r>
              <a:rPr lang="en-ZA" sz="6800" dirty="0" err="1"/>
              <a:t>njalo</a:t>
            </a:r>
            <a:r>
              <a:rPr lang="en-ZA" sz="6800" dirty="0"/>
              <a:t> </a:t>
            </a:r>
            <a:r>
              <a:rPr lang="en-ZA" sz="6800" dirty="0" err="1"/>
              <a:t>njalo</a:t>
            </a:r>
            <a:r>
              <a:rPr lang="en-ZA" sz="6800" dirty="0"/>
              <a:t>.)</a:t>
            </a:r>
            <a:r>
              <a:rPr lang="en-US" sz="6800" dirty="0"/>
              <a:t>.</a:t>
            </a:r>
            <a:endParaRPr lang="en-ZA" sz="6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B3DB2-6084-42BE-AC92-273231AA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9FADC-ED44-4788-A034-69E16E0B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101310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BE98-16F3-40B8-BE13-4D12ECA6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/>
              <a:t>Isakhiwo</a:t>
            </a:r>
            <a:r>
              <a:rPr lang="en-GB" sz="4000" b="1" dirty="0"/>
              <a:t> </a:t>
            </a:r>
            <a:r>
              <a:rPr lang="en-GB" sz="4000" b="1" dirty="0" err="1"/>
              <a:t>sangaphandle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DA56-E3D5-40F5-9536-BE1571625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 </a:t>
            </a:r>
            <a:r>
              <a:rPr lang="en-US" dirty="0" err="1"/>
              <a:t>mbongo</a:t>
            </a:r>
            <a:r>
              <a:rPr lang="en-US" dirty="0"/>
              <a:t> </a:t>
            </a:r>
            <a:r>
              <a:rPr lang="en-US" dirty="0" err="1"/>
              <a:t>wakhiwe</a:t>
            </a:r>
            <a:r>
              <a:rPr lang="en-US" dirty="0"/>
              <a:t> </a:t>
            </a:r>
            <a:r>
              <a:rPr lang="en-US" dirty="0" err="1"/>
              <a:t>ngesitanza</a:t>
            </a:r>
            <a:r>
              <a:rPr lang="en-US" dirty="0"/>
              <a:t> </a:t>
            </a:r>
            <a:r>
              <a:rPr lang="en-US" b="1" dirty="0" err="1"/>
              <a:t>ezihlanu</a:t>
            </a:r>
            <a:r>
              <a:rPr lang="en-US" dirty="0"/>
              <a:t>.</a:t>
            </a:r>
            <a:endParaRPr lang="en-ZA" dirty="0"/>
          </a:p>
          <a:p>
            <a:r>
              <a:rPr lang="en-US" dirty="0" err="1"/>
              <a:t>Isitanza</a:t>
            </a:r>
            <a:r>
              <a:rPr lang="en-US" dirty="0"/>
              <a:t> </a:t>
            </a:r>
            <a:r>
              <a:rPr lang="en-US" dirty="0" err="1"/>
              <a:t>ngasinye</a:t>
            </a:r>
            <a:r>
              <a:rPr lang="en-US" dirty="0"/>
              <a:t> </a:t>
            </a:r>
            <a:r>
              <a:rPr lang="en-US" b="1" dirty="0" err="1"/>
              <a:t>sinemiqolo</a:t>
            </a:r>
            <a:r>
              <a:rPr lang="en-US" b="1" dirty="0"/>
              <a:t> </a:t>
            </a:r>
            <a:r>
              <a:rPr lang="en-US" b="1" dirty="0" err="1"/>
              <a:t>emithandathu</a:t>
            </a:r>
            <a:r>
              <a:rPr lang="en-US" b="1" dirty="0"/>
              <a:t>.</a:t>
            </a:r>
            <a:endParaRPr lang="en-ZA" b="1" dirty="0"/>
          </a:p>
          <a:p>
            <a:r>
              <a:rPr lang="en-US" dirty="0" err="1"/>
              <a:t>Imiqolo</a:t>
            </a:r>
            <a:r>
              <a:rPr lang="en-US" dirty="0"/>
              <a:t> </a:t>
            </a:r>
            <a:r>
              <a:rPr lang="en-US" dirty="0" err="1"/>
              <a:t>ayilingani</a:t>
            </a:r>
            <a:r>
              <a:rPr lang="en-US" dirty="0"/>
              <a:t> </a:t>
            </a:r>
            <a:r>
              <a:rPr lang="en-US" dirty="0" err="1"/>
              <a:t>ngobude</a:t>
            </a:r>
            <a:r>
              <a:rPr lang="en-US" dirty="0"/>
              <a:t> </a:t>
            </a:r>
            <a:r>
              <a:rPr lang="en-US" dirty="0" err="1"/>
              <a:t>kuzo</a:t>
            </a:r>
            <a:r>
              <a:rPr lang="en-US" dirty="0"/>
              <a:t> </a:t>
            </a:r>
            <a:r>
              <a:rPr lang="en-US" dirty="0" err="1"/>
              <a:t>zonke</a:t>
            </a:r>
            <a:r>
              <a:rPr lang="en-US" dirty="0"/>
              <a:t> </a:t>
            </a:r>
            <a:r>
              <a:rPr lang="en-US" dirty="0" err="1"/>
              <a:t>izitanza</a:t>
            </a:r>
            <a:r>
              <a:rPr lang="en-US" dirty="0"/>
              <a:t>.</a:t>
            </a:r>
          </a:p>
          <a:p>
            <a:r>
              <a:rPr lang="en-US" dirty="0" err="1"/>
              <a:t>Umzekelo</a:t>
            </a:r>
            <a:endParaRPr lang="en-US" dirty="0"/>
          </a:p>
          <a:p>
            <a:r>
              <a:rPr lang="en-US" dirty="0" err="1"/>
              <a:t>Isitanza</a:t>
            </a:r>
            <a:r>
              <a:rPr lang="en-US" dirty="0"/>
              <a:t> soku-1 </a:t>
            </a:r>
            <a:r>
              <a:rPr lang="en-US" dirty="0" err="1"/>
              <a:t>imiqolo</a:t>
            </a:r>
            <a:r>
              <a:rPr lang="en-US" dirty="0"/>
              <a:t> yomi-6 </a:t>
            </a:r>
            <a:r>
              <a:rPr lang="en-US" dirty="0" err="1"/>
              <a:t>inamagama</a:t>
            </a:r>
            <a:r>
              <a:rPr lang="en-US" dirty="0"/>
              <a:t> ama-2</a:t>
            </a:r>
          </a:p>
          <a:p>
            <a:r>
              <a:rPr lang="en-US" dirty="0" err="1"/>
              <a:t>Isitanza</a:t>
            </a:r>
            <a:r>
              <a:rPr lang="en-US" dirty="0"/>
              <a:t> sesi-2 </a:t>
            </a:r>
            <a:r>
              <a:rPr lang="en-US" dirty="0" err="1"/>
              <a:t>imiqolo</a:t>
            </a:r>
            <a:r>
              <a:rPr lang="en-US" dirty="0"/>
              <a:t> yomi-6 </a:t>
            </a:r>
            <a:r>
              <a:rPr lang="en-US" dirty="0" err="1"/>
              <a:t>inamagama</a:t>
            </a:r>
            <a:r>
              <a:rPr lang="en-US" dirty="0"/>
              <a:t> ama-3</a:t>
            </a:r>
          </a:p>
          <a:p>
            <a:r>
              <a:rPr lang="en-US" dirty="0" err="1"/>
              <a:t>Isitanza</a:t>
            </a:r>
            <a:r>
              <a:rPr lang="en-US" dirty="0"/>
              <a:t> sesi-3 umqolo1no2, amagama-2, </a:t>
            </a:r>
            <a:r>
              <a:rPr lang="en-US" dirty="0" err="1"/>
              <a:t>umqolo</a:t>
            </a:r>
            <a:r>
              <a:rPr lang="en-US" dirty="0"/>
              <a:t> 3 no5 </a:t>
            </a:r>
            <a:r>
              <a:rPr lang="en-US" dirty="0" err="1"/>
              <a:t>amagama</a:t>
            </a:r>
            <a:r>
              <a:rPr lang="en-US" dirty="0"/>
              <a:t> -4 ze </a:t>
            </a:r>
            <a:r>
              <a:rPr lang="en-US" dirty="0" err="1"/>
              <a:t>umqolo</a:t>
            </a:r>
            <a:r>
              <a:rPr lang="en-US" dirty="0"/>
              <a:t> 4 no 6 amagama-3</a:t>
            </a:r>
            <a:endParaRPr lang="en-Z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B3DB2-6084-42BE-AC92-273231AA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32F-1C6C-4D2F-9F47-C541A360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242603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BE98-16F3-40B8-BE13-4D12ECA6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/>
              <a:t>Isakhiwo</a:t>
            </a:r>
            <a:r>
              <a:rPr lang="en-GB" sz="4000" b="1" dirty="0"/>
              <a:t> </a:t>
            </a:r>
            <a:r>
              <a:rPr lang="en-GB" sz="4000" b="1" dirty="0" err="1"/>
              <a:t>sangaphandle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DA56-E3D5-40F5-9536-BE1571625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Isitanza</a:t>
            </a:r>
            <a:r>
              <a:rPr lang="en-US" dirty="0"/>
              <a:t> sesi-4; </a:t>
            </a:r>
            <a:r>
              <a:rPr lang="en-US" dirty="0" err="1"/>
              <a:t>umqolo</a:t>
            </a:r>
            <a:r>
              <a:rPr lang="en-US" dirty="0"/>
              <a:t> 1, amagama-3, </a:t>
            </a:r>
            <a:r>
              <a:rPr lang="en-US" dirty="0" err="1"/>
              <a:t>umqolo</a:t>
            </a:r>
            <a:r>
              <a:rPr lang="en-US" dirty="0"/>
              <a:t> 2, 4  no 6 </a:t>
            </a:r>
            <a:r>
              <a:rPr lang="en-US" dirty="0" err="1"/>
              <a:t>amagama</a:t>
            </a:r>
            <a:r>
              <a:rPr lang="en-US" dirty="0"/>
              <a:t> -4 ze </a:t>
            </a:r>
            <a:r>
              <a:rPr lang="en-US" dirty="0" err="1"/>
              <a:t>umqolo</a:t>
            </a:r>
            <a:r>
              <a:rPr lang="en-US" dirty="0"/>
              <a:t> 5 </a:t>
            </a:r>
            <a:r>
              <a:rPr lang="en-US" dirty="0" err="1"/>
              <a:t>ube</a:t>
            </a:r>
            <a:r>
              <a:rPr lang="en-US" dirty="0"/>
              <a:t> namagama-5</a:t>
            </a:r>
          </a:p>
          <a:p>
            <a:r>
              <a:rPr lang="en-US" dirty="0" err="1"/>
              <a:t>Isitanza</a:t>
            </a:r>
            <a:r>
              <a:rPr lang="en-US" dirty="0"/>
              <a:t> sesi-6; </a:t>
            </a:r>
            <a:r>
              <a:rPr lang="en-US" dirty="0" err="1"/>
              <a:t>umqolo</a:t>
            </a:r>
            <a:r>
              <a:rPr lang="en-US" dirty="0"/>
              <a:t> 1,2,4 no6 </a:t>
            </a:r>
            <a:r>
              <a:rPr lang="en-US" dirty="0" err="1"/>
              <a:t>amagama</a:t>
            </a:r>
            <a:r>
              <a:rPr lang="en-US" dirty="0"/>
              <a:t> ma-3, </a:t>
            </a:r>
            <a:r>
              <a:rPr lang="en-US" dirty="0" err="1"/>
              <a:t>umqolo</a:t>
            </a:r>
            <a:r>
              <a:rPr lang="en-US" dirty="0"/>
              <a:t> 3 </a:t>
            </a:r>
            <a:r>
              <a:rPr lang="en-US" dirty="0" err="1"/>
              <a:t>amagama</a:t>
            </a:r>
            <a:r>
              <a:rPr lang="en-US" dirty="0"/>
              <a:t> ma-3 ze </a:t>
            </a:r>
            <a:r>
              <a:rPr lang="en-US" dirty="0" err="1"/>
              <a:t>umqolo</a:t>
            </a:r>
            <a:r>
              <a:rPr lang="en-US" dirty="0"/>
              <a:t> 5 </a:t>
            </a:r>
            <a:r>
              <a:rPr lang="en-US" dirty="0" err="1"/>
              <a:t>ube</a:t>
            </a:r>
            <a:r>
              <a:rPr lang="en-US" dirty="0"/>
              <a:t> </a:t>
            </a:r>
            <a:r>
              <a:rPr lang="en-US" dirty="0" err="1"/>
              <a:t>namagama</a:t>
            </a:r>
            <a:r>
              <a:rPr lang="en-US" dirty="0"/>
              <a:t> ama-2.</a:t>
            </a:r>
            <a:endParaRPr lang="en-Z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B3DB2-6084-42BE-AC92-273231AA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47635-D580-47CF-B480-1268D0B6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346863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BE98-16F3-40B8-BE13-4D12ECA6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/>
              <a:t>Isakhiwo</a:t>
            </a:r>
            <a:r>
              <a:rPr lang="en-GB" sz="4000" b="1" dirty="0"/>
              <a:t> </a:t>
            </a:r>
            <a:r>
              <a:rPr lang="en-GB" sz="4000" b="1" dirty="0" err="1"/>
              <a:t>sangaphakathi</a:t>
            </a:r>
            <a:r>
              <a:rPr lang="en-GB" sz="4000" b="1" dirty="0"/>
              <a:t> </a:t>
            </a:r>
            <a:r>
              <a:rPr lang="en-GB" sz="4000" b="1" dirty="0" err="1"/>
              <a:t>sombongo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DA56-E3D5-40F5-9536-BE1571625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ZA" sz="3400" dirty="0" err="1"/>
              <a:t>Sifumaneka</a:t>
            </a:r>
            <a:r>
              <a:rPr lang="en-ZA" sz="3400" dirty="0"/>
              <a:t> </a:t>
            </a:r>
            <a:r>
              <a:rPr lang="en-ZA" sz="3400" dirty="0" err="1"/>
              <a:t>ngokutolikwa</a:t>
            </a:r>
            <a:r>
              <a:rPr lang="en-ZA" sz="3400" dirty="0"/>
              <a:t> </a:t>
            </a:r>
            <a:r>
              <a:rPr lang="en-ZA" sz="3400" dirty="0" err="1"/>
              <a:t>kwesihloko</a:t>
            </a:r>
            <a:r>
              <a:rPr lang="en-ZA" sz="3400" dirty="0"/>
              <a:t>, </a:t>
            </a:r>
            <a:r>
              <a:rPr lang="en-ZA" sz="3400" dirty="0" err="1"/>
              <a:t>umqolo</a:t>
            </a:r>
            <a:r>
              <a:rPr lang="en-ZA" sz="3400" dirty="0"/>
              <a:t>, </a:t>
            </a:r>
            <a:r>
              <a:rPr lang="en-ZA" sz="3400" dirty="0" err="1"/>
              <a:t>nombongo</a:t>
            </a:r>
            <a:r>
              <a:rPr lang="en-ZA" sz="3400" dirty="0"/>
              <a:t> </a:t>
            </a:r>
            <a:r>
              <a:rPr lang="en-ZA" sz="3400" dirty="0" err="1"/>
              <a:t>uwonke</a:t>
            </a:r>
            <a:r>
              <a:rPr lang="en-ZA" sz="3400" dirty="0"/>
              <a:t>.</a:t>
            </a:r>
          </a:p>
          <a:p>
            <a:pPr lvl="0"/>
            <a:r>
              <a:rPr lang="en-ZA" sz="3400" dirty="0" err="1"/>
              <a:t>Mawufundwe</a:t>
            </a:r>
            <a:r>
              <a:rPr lang="en-ZA" sz="3400" dirty="0"/>
              <a:t> </a:t>
            </a:r>
            <a:r>
              <a:rPr lang="en-ZA" sz="3400" dirty="0" err="1"/>
              <a:t>wonke</a:t>
            </a:r>
            <a:r>
              <a:rPr lang="en-ZA" sz="3400" dirty="0"/>
              <a:t> </a:t>
            </a:r>
            <a:r>
              <a:rPr lang="en-ZA" sz="3400" dirty="0" err="1"/>
              <a:t>umbongo</a:t>
            </a:r>
            <a:r>
              <a:rPr lang="en-ZA" sz="3400" dirty="0"/>
              <a:t> </a:t>
            </a:r>
            <a:r>
              <a:rPr lang="en-ZA" sz="3400" dirty="0" err="1"/>
              <a:t>kabini</a:t>
            </a:r>
            <a:r>
              <a:rPr lang="en-ZA" sz="3400" dirty="0"/>
              <a:t> </a:t>
            </a:r>
            <a:r>
              <a:rPr lang="en-ZA" sz="3400" dirty="0" err="1"/>
              <a:t>nakathathu</a:t>
            </a:r>
            <a:r>
              <a:rPr lang="en-ZA" sz="3400" dirty="0"/>
              <a:t> </a:t>
            </a:r>
            <a:r>
              <a:rPr lang="en-ZA" sz="3400" dirty="0" err="1"/>
              <a:t>umqolo</a:t>
            </a:r>
            <a:r>
              <a:rPr lang="en-ZA" sz="3400" dirty="0"/>
              <a:t> </a:t>
            </a:r>
            <a:r>
              <a:rPr lang="en-ZA" sz="3400" dirty="0" err="1"/>
              <a:t>nomqolo</a:t>
            </a:r>
            <a:r>
              <a:rPr lang="en-ZA" sz="3400" dirty="0"/>
              <a:t> </a:t>
            </a:r>
            <a:r>
              <a:rPr lang="en-ZA" sz="3400" dirty="0" err="1"/>
              <a:t>ngesitanza</a:t>
            </a:r>
            <a:r>
              <a:rPr lang="en-ZA" sz="3400" dirty="0"/>
              <a:t>, de </a:t>
            </a:r>
            <a:r>
              <a:rPr lang="en-ZA" sz="3400" dirty="0" err="1"/>
              <a:t>uqonde</a:t>
            </a:r>
            <a:r>
              <a:rPr lang="en-ZA" sz="3400" dirty="0"/>
              <a:t> </a:t>
            </a:r>
            <a:r>
              <a:rPr lang="en-ZA" sz="3400" dirty="0" err="1"/>
              <a:t>intsingiselo</a:t>
            </a:r>
            <a:r>
              <a:rPr lang="en-ZA" sz="3400" dirty="0"/>
              <a:t> </a:t>
            </a:r>
            <a:r>
              <a:rPr lang="en-ZA" sz="3400" dirty="0" err="1"/>
              <a:t>yomqolo</a:t>
            </a:r>
            <a:r>
              <a:rPr lang="en-ZA" sz="3400" dirty="0"/>
              <a:t> </a:t>
            </a:r>
            <a:r>
              <a:rPr lang="en-ZA" sz="3400" dirty="0" err="1"/>
              <a:t>neyesitanza</a:t>
            </a:r>
            <a:r>
              <a:rPr lang="en-ZA" sz="3400" dirty="0"/>
              <a:t> </a:t>
            </a:r>
            <a:r>
              <a:rPr lang="en-ZA" sz="3400" dirty="0" err="1"/>
              <a:t>sisonke</a:t>
            </a:r>
            <a:r>
              <a:rPr lang="en-ZA" sz="3400" dirty="0"/>
              <a:t>, </a:t>
            </a:r>
            <a:r>
              <a:rPr lang="en-ZA" sz="3400" dirty="0" err="1"/>
              <a:t>ezo</a:t>
            </a:r>
            <a:r>
              <a:rPr lang="en-ZA" sz="3400" dirty="0"/>
              <a:t> </a:t>
            </a:r>
            <a:r>
              <a:rPr lang="en-ZA" sz="3400" dirty="0" err="1"/>
              <a:t>zonto</a:t>
            </a:r>
            <a:r>
              <a:rPr lang="en-ZA" sz="3400" dirty="0"/>
              <a:t> </a:t>
            </a:r>
            <a:r>
              <a:rPr lang="en-ZA" sz="3400" dirty="0" err="1"/>
              <a:t>ziyokukukhuphela</a:t>
            </a:r>
            <a:r>
              <a:rPr lang="en-ZA" sz="3400" dirty="0"/>
              <a:t> </a:t>
            </a:r>
            <a:r>
              <a:rPr lang="en-ZA" sz="3400" dirty="0" err="1"/>
              <a:t>ekuqondeni</a:t>
            </a:r>
            <a:r>
              <a:rPr lang="en-ZA" sz="3400" dirty="0"/>
              <a:t> </a:t>
            </a:r>
            <a:r>
              <a:rPr lang="en-ZA" sz="3400" dirty="0" err="1"/>
              <a:t>umongo</a:t>
            </a:r>
            <a:r>
              <a:rPr lang="en-ZA" sz="3400" dirty="0"/>
              <a:t> </a:t>
            </a:r>
            <a:r>
              <a:rPr lang="en-ZA" sz="3400" dirty="0" err="1"/>
              <a:t>nomxholo</a:t>
            </a:r>
            <a:r>
              <a:rPr lang="en-ZA" sz="3400" dirty="0"/>
              <a:t>.</a:t>
            </a:r>
          </a:p>
          <a:p>
            <a:pPr lvl="0"/>
            <a:r>
              <a:rPr lang="en-ZA" sz="3400" dirty="0" err="1"/>
              <a:t>Xa</a:t>
            </a:r>
            <a:r>
              <a:rPr lang="en-ZA" sz="3400" dirty="0"/>
              <a:t> </a:t>
            </a:r>
            <a:r>
              <a:rPr lang="en-ZA" sz="3400" dirty="0" err="1"/>
              <a:t>ukhonjwe</a:t>
            </a:r>
            <a:r>
              <a:rPr lang="en-ZA" sz="3400" dirty="0"/>
              <a:t> </a:t>
            </a:r>
            <a:r>
              <a:rPr lang="en-ZA" sz="3400" dirty="0" err="1"/>
              <a:t>kwisitanza</a:t>
            </a:r>
            <a:r>
              <a:rPr lang="en-ZA" sz="3400" dirty="0"/>
              <a:t>, </a:t>
            </a:r>
            <a:r>
              <a:rPr lang="en-ZA" sz="3400" dirty="0" err="1"/>
              <a:t>bonakalisa</a:t>
            </a:r>
            <a:r>
              <a:rPr lang="en-ZA" sz="3400" dirty="0"/>
              <a:t> </a:t>
            </a:r>
            <a:r>
              <a:rPr lang="en-ZA" sz="3400" dirty="0" err="1"/>
              <a:t>ukuba</a:t>
            </a:r>
            <a:r>
              <a:rPr lang="en-ZA" sz="3400" dirty="0"/>
              <a:t> </a:t>
            </a:r>
            <a:r>
              <a:rPr lang="en-ZA" sz="3400" dirty="0" err="1"/>
              <a:t>uyayiqonda</a:t>
            </a:r>
            <a:r>
              <a:rPr lang="en-ZA" sz="3400" dirty="0"/>
              <a:t> </a:t>
            </a:r>
            <a:r>
              <a:rPr lang="en-ZA" sz="3400" dirty="0" err="1"/>
              <a:t>intsingiselo</a:t>
            </a:r>
            <a:r>
              <a:rPr lang="en-ZA" sz="3400" dirty="0"/>
              <a:t> </a:t>
            </a:r>
            <a:r>
              <a:rPr lang="en-ZA" sz="3400" dirty="0" err="1"/>
              <a:t>yesitanza</a:t>
            </a:r>
            <a:r>
              <a:rPr lang="en-ZA" sz="3400" dirty="0"/>
              <a:t> </a:t>
            </a:r>
            <a:r>
              <a:rPr lang="en-ZA" sz="3400" dirty="0" err="1"/>
              <a:t>sonke</a:t>
            </a:r>
            <a:r>
              <a:rPr lang="en-ZA" sz="3400" dirty="0"/>
              <a:t>, </a:t>
            </a:r>
            <a:r>
              <a:rPr lang="en-ZA" sz="3400" dirty="0" err="1"/>
              <a:t>hayi</a:t>
            </a:r>
            <a:r>
              <a:rPr lang="en-ZA" sz="3400" dirty="0"/>
              <a:t> </a:t>
            </a:r>
            <a:r>
              <a:rPr lang="en-ZA" sz="3400" dirty="0" err="1"/>
              <a:t>eyomqolo</a:t>
            </a:r>
            <a:r>
              <a:rPr lang="en-ZA" sz="3400" dirty="0"/>
              <a:t> </a:t>
            </a:r>
            <a:r>
              <a:rPr lang="en-ZA" sz="3400" dirty="0" err="1"/>
              <a:t>omnye</a:t>
            </a:r>
            <a:r>
              <a:rPr lang="en-ZA" sz="3400" dirty="0"/>
              <a:t>.</a:t>
            </a:r>
          </a:p>
          <a:p>
            <a:pPr lvl="0"/>
            <a:r>
              <a:rPr lang="en-ZA" sz="3400" dirty="0" err="1"/>
              <a:t>Xa</a:t>
            </a:r>
            <a:r>
              <a:rPr lang="en-ZA" sz="3400" dirty="0"/>
              <a:t> </a:t>
            </a:r>
            <a:r>
              <a:rPr lang="en-ZA" sz="3400" dirty="0" err="1"/>
              <a:t>kuthethwa</a:t>
            </a:r>
            <a:r>
              <a:rPr lang="en-ZA" sz="3400" dirty="0"/>
              <a:t> </a:t>
            </a:r>
            <a:r>
              <a:rPr lang="en-ZA" sz="3400" dirty="0" err="1"/>
              <a:t>ngesakhiwo</a:t>
            </a:r>
            <a:r>
              <a:rPr lang="en-ZA" sz="3400" dirty="0"/>
              <a:t> </a:t>
            </a:r>
            <a:r>
              <a:rPr lang="en-ZA" sz="3400" dirty="0" err="1"/>
              <a:t>sangaphakathi</a:t>
            </a:r>
            <a:r>
              <a:rPr lang="en-ZA" sz="3400" dirty="0"/>
              <a:t> </a:t>
            </a:r>
            <a:r>
              <a:rPr lang="en-ZA" sz="3400" dirty="0" err="1"/>
              <a:t>kuqukwa</a:t>
            </a:r>
            <a:r>
              <a:rPr lang="en-ZA" sz="3400" dirty="0"/>
              <a:t>: </a:t>
            </a:r>
            <a:r>
              <a:rPr lang="en-ZA" sz="3400" dirty="0" err="1"/>
              <a:t>isigama</a:t>
            </a:r>
            <a:r>
              <a:rPr lang="en-ZA" sz="3400" dirty="0"/>
              <a:t> </a:t>
            </a:r>
            <a:r>
              <a:rPr lang="en-ZA" sz="3400" dirty="0" err="1"/>
              <a:t>esisetyenziswe</a:t>
            </a:r>
            <a:r>
              <a:rPr lang="en-ZA" sz="3400" dirty="0"/>
              <a:t> </a:t>
            </a:r>
            <a:r>
              <a:rPr lang="en-ZA" sz="3400" dirty="0" err="1"/>
              <a:t>yimbongi</a:t>
            </a:r>
            <a:r>
              <a:rPr lang="en-ZA" sz="3400" dirty="0"/>
              <a:t>, </a:t>
            </a:r>
            <a:r>
              <a:rPr lang="en-ZA" sz="3400" dirty="0" err="1"/>
              <a:t>izafobe</a:t>
            </a:r>
            <a:r>
              <a:rPr lang="en-ZA" sz="3400" dirty="0"/>
              <a:t>, </a:t>
            </a:r>
            <a:r>
              <a:rPr lang="en-ZA" sz="3400" dirty="0" err="1"/>
              <a:t>isimbo</a:t>
            </a:r>
            <a:r>
              <a:rPr lang="en-ZA" sz="3400" dirty="0"/>
              <a:t>, </a:t>
            </a:r>
            <a:r>
              <a:rPr lang="en-ZA" sz="3400" dirty="0" err="1"/>
              <a:t>iimpawu</a:t>
            </a:r>
            <a:r>
              <a:rPr lang="en-ZA" sz="3400" dirty="0"/>
              <a:t> </a:t>
            </a:r>
            <a:r>
              <a:rPr lang="en-ZA" sz="3400" dirty="0" err="1"/>
              <a:t>zobhalo</a:t>
            </a:r>
            <a:r>
              <a:rPr lang="en-ZA" sz="3400" dirty="0"/>
              <a:t>, </a:t>
            </a:r>
            <a:r>
              <a:rPr lang="en-ZA" sz="3400" dirty="0" err="1"/>
              <a:t>izixhobo</a:t>
            </a:r>
            <a:r>
              <a:rPr lang="en-ZA" sz="3400" dirty="0"/>
              <a:t> </a:t>
            </a:r>
            <a:r>
              <a:rPr lang="en-ZA" sz="3400" dirty="0" err="1"/>
              <a:t>zesandi</a:t>
            </a:r>
            <a:r>
              <a:rPr lang="en-ZA" sz="3400" dirty="0"/>
              <a:t> </a:t>
            </a:r>
            <a:r>
              <a:rPr lang="en-ZA" sz="3400" dirty="0" err="1"/>
              <a:t>nazo</a:t>
            </a:r>
            <a:r>
              <a:rPr lang="en-ZA" sz="3400" dirty="0"/>
              <a:t> </a:t>
            </a:r>
            <a:r>
              <a:rPr lang="en-ZA" sz="3400" dirty="0" err="1"/>
              <a:t>zonke</a:t>
            </a:r>
            <a:r>
              <a:rPr lang="en-ZA" sz="3400" dirty="0"/>
              <a:t> </a:t>
            </a:r>
            <a:r>
              <a:rPr lang="en-ZA" sz="3400" dirty="0" err="1"/>
              <a:t>izikrweqe</a:t>
            </a:r>
            <a:r>
              <a:rPr lang="en-ZA" sz="3400" dirty="0"/>
              <a:t> </a:t>
            </a:r>
            <a:r>
              <a:rPr lang="en-ZA" sz="3400" dirty="0" err="1"/>
              <a:t>zohlalutyo</a:t>
            </a:r>
            <a:r>
              <a:rPr lang="en-ZA" sz="3400" dirty="0"/>
              <a:t> </a:t>
            </a:r>
            <a:r>
              <a:rPr lang="en-ZA" sz="3400" dirty="0" err="1"/>
              <a:t>ezisetyenziswe</a:t>
            </a:r>
            <a:r>
              <a:rPr lang="en-ZA" sz="3400" dirty="0"/>
              <a:t> </a:t>
            </a:r>
            <a:r>
              <a:rPr lang="en-ZA" sz="3400" dirty="0" err="1"/>
              <a:t>yimbongi</a:t>
            </a:r>
            <a:r>
              <a:rPr lang="en-ZA" sz="3400" dirty="0"/>
              <a:t> </a:t>
            </a:r>
            <a:r>
              <a:rPr lang="en-ZA" sz="3400" dirty="0" err="1"/>
              <a:t>ukutyebisa</a:t>
            </a:r>
            <a:r>
              <a:rPr lang="en-ZA" sz="3400" dirty="0"/>
              <a:t> </a:t>
            </a:r>
            <a:r>
              <a:rPr lang="en-ZA" sz="3400" dirty="0" err="1"/>
              <a:t>umbongo</a:t>
            </a:r>
            <a:r>
              <a:rPr lang="en-ZA" sz="3400" dirty="0"/>
              <a:t> </a:t>
            </a:r>
            <a:r>
              <a:rPr lang="en-ZA" sz="3400" dirty="0" err="1"/>
              <a:t>wayo</a:t>
            </a:r>
            <a:r>
              <a:rPr lang="en-ZA" sz="3400" dirty="0"/>
              <a:t>. </a:t>
            </a:r>
            <a:r>
              <a:rPr lang="en-ZA" sz="3400" dirty="0" err="1"/>
              <a:t>Konke</a:t>
            </a:r>
            <a:r>
              <a:rPr lang="en-ZA" sz="3400" dirty="0"/>
              <a:t> </a:t>
            </a:r>
            <a:r>
              <a:rPr lang="en-ZA" sz="3400" dirty="0" err="1"/>
              <a:t>oku</a:t>
            </a:r>
            <a:r>
              <a:rPr lang="en-ZA" sz="3400" dirty="0"/>
              <a:t> </a:t>
            </a:r>
            <a:r>
              <a:rPr lang="en-ZA" sz="3400" dirty="0" err="1"/>
              <a:t>ikwenza</a:t>
            </a:r>
            <a:r>
              <a:rPr lang="en-ZA" sz="3400" dirty="0"/>
              <a:t> </a:t>
            </a:r>
            <a:r>
              <a:rPr lang="en-ZA" sz="3400" dirty="0" err="1"/>
              <a:t>ngenjongo</a:t>
            </a:r>
            <a:r>
              <a:rPr lang="en-ZA" sz="3400" dirty="0"/>
              <a:t> </a:t>
            </a:r>
            <a:r>
              <a:rPr lang="en-ZA" sz="3400" dirty="0" err="1"/>
              <a:t>yokuphuhlisa</a:t>
            </a:r>
            <a:r>
              <a:rPr lang="en-ZA" sz="3400" dirty="0"/>
              <a:t> </a:t>
            </a:r>
            <a:r>
              <a:rPr lang="en-ZA" sz="3400" dirty="0" err="1"/>
              <a:t>oko</a:t>
            </a:r>
            <a:r>
              <a:rPr lang="en-ZA" sz="3400" dirty="0"/>
              <a:t> </a:t>
            </a:r>
            <a:r>
              <a:rPr lang="en-ZA" sz="3400" dirty="0" err="1"/>
              <a:t>ikufundisayi</a:t>
            </a:r>
            <a:r>
              <a:rPr lang="en-ZA" sz="3400" dirty="0"/>
              <a:t>/</a:t>
            </a:r>
            <a:r>
              <a:rPr lang="en-ZA" sz="3400" dirty="0" err="1"/>
              <a:t>ikuyalezayo</a:t>
            </a:r>
            <a:r>
              <a:rPr lang="en-ZA" sz="3400" dirty="0"/>
              <a:t> </a:t>
            </a:r>
            <a:r>
              <a:rPr lang="en-ZA" sz="3400" dirty="0" err="1"/>
              <a:t>ngombongo</a:t>
            </a:r>
            <a:r>
              <a:rPr lang="en-ZA" sz="3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B3DB2-6084-42BE-AC92-273231AA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FF1AA-32BE-4F3A-AD38-9BB1DC6E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27580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BE98-16F3-40B8-BE13-4D12ECA6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GB" sz="4000" b="1" dirty="0" err="1"/>
              <a:t>Isakhiwo</a:t>
            </a:r>
            <a:r>
              <a:rPr lang="en-GB" sz="4000" b="1" dirty="0"/>
              <a:t> </a:t>
            </a:r>
            <a:r>
              <a:rPr lang="en-GB" sz="4000" b="1" dirty="0" err="1"/>
              <a:t>sangaphakathi</a:t>
            </a:r>
            <a:r>
              <a:rPr lang="en-GB" sz="4000" b="1" dirty="0"/>
              <a:t> </a:t>
            </a:r>
            <a:r>
              <a:rPr lang="en-GB" sz="4000" b="1" dirty="0" err="1"/>
              <a:t>sombongo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DA56-E3D5-40F5-9536-BE157162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ZA" sz="7200" b="1" dirty="0" err="1"/>
              <a:t>Izafobe</a:t>
            </a:r>
            <a:r>
              <a:rPr lang="en-ZA" sz="7200" b="1" dirty="0"/>
              <a:t>:</a:t>
            </a:r>
            <a:endParaRPr lang="en-ZA" sz="7200" dirty="0"/>
          </a:p>
          <a:p>
            <a:pPr lvl="0"/>
            <a:r>
              <a:rPr lang="en-ZA" sz="7200" dirty="0" err="1"/>
              <a:t>Ziqaqambisa</a:t>
            </a:r>
            <a:r>
              <a:rPr lang="en-ZA" sz="7200" dirty="0"/>
              <a:t> </a:t>
            </a:r>
            <a:r>
              <a:rPr lang="en-ZA" sz="7200" dirty="0" err="1"/>
              <a:t>inkcazo</a:t>
            </a:r>
            <a:r>
              <a:rPr lang="en-ZA" sz="7200" dirty="0"/>
              <a:t> </a:t>
            </a:r>
            <a:r>
              <a:rPr lang="en-ZA" sz="7200" dirty="0" err="1"/>
              <a:t>ethile</a:t>
            </a:r>
            <a:r>
              <a:rPr lang="en-ZA" sz="7200" dirty="0"/>
              <a:t> </a:t>
            </a:r>
            <a:r>
              <a:rPr lang="en-ZA" sz="7200" dirty="0" err="1"/>
              <a:t>nokuzoba</a:t>
            </a:r>
            <a:r>
              <a:rPr lang="en-ZA" sz="7200" dirty="0"/>
              <a:t> </a:t>
            </a:r>
            <a:r>
              <a:rPr lang="en-ZA" sz="7200" dirty="0" err="1"/>
              <a:t>imifanekiso</a:t>
            </a:r>
            <a:r>
              <a:rPr lang="en-ZA" sz="7200" dirty="0"/>
              <a:t> </a:t>
            </a:r>
            <a:r>
              <a:rPr lang="en-ZA" sz="7200" dirty="0" err="1"/>
              <a:t>ngqondweni</a:t>
            </a:r>
            <a:r>
              <a:rPr lang="en-ZA" sz="7200" dirty="0"/>
              <a:t> </a:t>
            </a:r>
            <a:r>
              <a:rPr lang="en-ZA" sz="7200" dirty="0" err="1"/>
              <a:t>eyahlukileyo</a:t>
            </a:r>
            <a:r>
              <a:rPr lang="en-ZA" sz="7200" dirty="0"/>
              <a:t> (</a:t>
            </a:r>
            <a:r>
              <a:rPr lang="en-ZA" sz="7200" dirty="0" err="1"/>
              <a:t>oweliso</a:t>
            </a:r>
            <a:r>
              <a:rPr lang="en-ZA" sz="7200" dirty="0"/>
              <a:t>, </a:t>
            </a:r>
            <a:r>
              <a:rPr lang="en-ZA" sz="7200" dirty="0" err="1"/>
              <a:t>owendlebe</a:t>
            </a:r>
            <a:r>
              <a:rPr lang="en-ZA" sz="7200" dirty="0"/>
              <a:t>, </a:t>
            </a:r>
            <a:r>
              <a:rPr lang="en-ZA" sz="7200" dirty="0" err="1"/>
              <a:t>owencasa</a:t>
            </a:r>
            <a:r>
              <a:rPr lang="en-ZA" sz="7200" dirty="0"/>
              <a:t>, </a:t>
            </a:r>
            <a:r>
              <a:rPr lang="en-ZA" sz="7200" dirty="0" err="1"/>
              <a:t>owevumba</a:t>
            </a:r>
            <a:r>
              <a:rPr lang="en-ZA" sz="7200" dirty="0"/>
              <a:t> </a:t>
            </a:r>
            <a:r>
              <a:rPr lang="en-ZA" sz="7200" dirty="0" err="1"/>
              <a:t>nowesikhumba</a:t>
            </a:r>
            <a:r>
              <a:rPr lang="en-ZA" sz="7200" dirty="0"/>
              <a:t>).</a:t>
            </a:r>
          </a:p>
          <a:p>
            <a:pPr marL="0" indent="0">
              <a:buNone/>
            </a:pPr>
            <a:r>
              <a:rPr lang="en-ZA" sz="7200" b="1" dirty="0" err="1"/>
              <a:t>Ulwimi</a:t>
            </a:r>
            <a:r>
              <a:rPr lang="en-ZA" sz="7200" b="1" dirty="0"/>
              <a:t> </a:t>
            </a:r>
            <a:r>
              <a:rPr lang="en-ZA" sz="7200" b="1" dirty="0" err="1"/>
              <a:t>nesimbo</a:t>
            </a:r>
            <a:r>
              <a:rPr lang="en-ZA" sz="7200" b="1" dirty="0"/>
              <a:t>:</a:t>
            </a:r>
            <a:endParaRPr lang="en-ZA" sz="7200" dirty="0"/>
          </a:p>
          <a:p>
            <a:pPr lvl="0"/>
            <a:r>
              <a:rPr lang="en-ZA" sz="7200" dirty="0" err="1"/>
              <a:t>Ingaba</a:t>
            </a:r>
            <a:r>
              <a:rPr lang="en-ZA" sz="7200" dirty="0"/>
              <a:t> </a:t>
            </a:r>
            <a:r>
              <a:rPr lang="en-ZA" sz="7200" dirty="0" err="1"/>
              <a:t>ulwimi</a:t>
            </a:r>
            <a:r>
              <a:rPr lang="en-ZA" sz="7200" dirty="0"/>
              <a:t> </a:t>
            </a:r>
            <a:r>
              <a:rPr lang="en-ZA" sz="7200" dirty="0" err="1"/>
              <a:t>luphuhlile</a:t>
            </a:r>
            <a:r>
              <a:rPr lang="en-ZA" sz="7200" dirty="0"/>
              <a:t>? </a:t>
            </a:r>
            <a:r>
              <a:rPr lang="en-ZA" sz="7200" dirty="0" err="1"/>
              <a:t>Ingaba</a:t>
            </a:r>
            <a:r>
              <a:rPr lang="en-ZA" sz="7200" dirty="0"/>
              <a:t> </a:t>
            </a:r>
            <a:r>
              <a:rPr lang="en-ZA" sz="7200" dirty="0" err="1"/>
              <a:t>imbongi</a:t>
            </a:r>
            <a:r>
              <a:rPr lang="en-ZA" sz="7200" dirty="0"/>
              <a:t> </a:t>
            </a:r>
            <a:r>
              <a:rPr lang="en-ZA" sz="7200" dirty="0" err="1"/>
              <a:t>ikweyiphi</a:t>
            </a:r>
            <a:r>
              <a:rPr lang="en-ZA" sz="7200" dirty="0"/>
              <a:t> </a:t>
            </a:r>
            <a:r>
              <a:rPr lang="en-ZA" sz="7200" dirty="0" err="1"/>
              <a:t>imo</a:t>
            </a:r>
            <a:r>
              <a:rPr lang="en-ZA" sz="7200" dirty="0"/>
              <a:t>?</a:t>
            </a:r>
          </a:p>
          <a:p>
            <a:pPr marL="0" indent="0">
              <a:buNone/>
            </a:pPr>
            <a:r>
              <a:rPr lang="en-ZA" sz="7200" b="1" dirty="0" err="1"/>
              <a:t>Uphindaphindo</a:t>
            </a:r>
            <a:r>
              <a:rPr lang="en-ZA" sz="7200" b="1" dirty="0"/>
              <a:t>:</a:t>
            </a:r>
            <a:endParaRPr lang="en-ZA" sz="7200" dirty="0"/>
          </a:p>
          <a:p>
            <a:pPr lvl="0"/>
            <a:r>
              <a:rPr lang="en-ZA" sz="7200" dirty="0" err="1"/>
              <a:t>Ludala</a:t>
            </a:r>
            <a:r>
              <a:rPr lang="en-ZA" sz="7200" dirty="0"/>
              <a:t> </a:t>
            </a:r>
            <a:r>
              <a:rPr lang="en-ZA" sz="7200" dirty="0" err="1"/>
              <a:t>ukugxininisa</a:t>
            </a:r>
            <a:r>
              <a:rPr lang="en-ZA" sz="7200" dirty="0"/>
              <a:t> </a:t>
            </a:r>
            <a:r>
              <a:rPr lang="en-ZA" sz="7200" dirty="0" err="1"/>
              <a:t>nesingqisho</a:t>
            </a:r>
            <a:r>
              <a:rPr lang="en-ZA" sz="7200" dirty="0"/>
              <a:t>.</a:t>
            </a:r>
          </a:p>
          <a:p>
            <a:pPr marL="0" indent="0">
              <a:buNone/>
            </a:pPr>
            <a:r>
              <a:rPr lang="en-ZA" sz="7200" b="1" dirty="0" err="1"/>
              <a:t>Ezinye</a:t>
            </a:r>
            <a:r>
              <a:rPr lang="en-ZA" sz="7200" b="1" dirty="0"/>
              <a:t> </a:t>
            </a:r>
            <a:r>
              <a:rPr lang="en-ZA" sz="7200" b="1" dirty="0" err="1"/>
              <a:t>izikrweqe</a:t>
            </a:r>
            <a:r>
              <a:rPr lang="en-ZA" sz="7200" b="1" dirty="0"/>
              <a:t>:</a:t>
            </a:r>
            <a:endParaRPr lang="en-ZA" sz="7200" dirty="0"/>
          </a:p>
          <a:p>
            <a:pPr lvl="0"/>
            <a:r>
              <a:rPr lang="en-ZA" sz="7200" dirty="0" err="1"/>
              <a:t>Izifanekisozwi</a:t>
            </a:r>
            <a:r>
              <a:rPr lang="en-ZA" sz="7200" dirty="0"/>
              <a:t> (</a:t>
            </a:r>
            <a:r>
              <a:rPr lang="en-ZA" sz="7200" dirty="0" err="1"/>
              <a:t>ukuqaqambisa</a:t>
            </a:r>
            <a:r>
              <a:rPr lang="en-ZA" sz="7200" dirty="0"/>
              <a:t>), </a:t>
            </a:r>
            <a:r>
              <a:rPr lang="en-ZA" sz="7200" dirty="0" err="1"/>
              <a:t>izikhuzo</a:t>
            </a:r>
            <a:r>
              <a:rPr lang="en-ZA" sz="7200" dirty="0"/>
              <a:t> (</a:t>
            </a:r>
            <a:r>
              <a:rPr lang="en-ZA" sz="7200" dirty="0" err="1"/>
              <a:t>zibonisa</a:t>
            </a:r>
            <a:r>
              <a:rPr lang="en-ZA" sz="7200" dirty="0"/>
              <a:t> </a:t>
            </a:r>
            <a:r>
              <a:rPr lang="en-ZA" sz="7200" dirty="0" err="1"/>
              <a:t>imo</a:t>
            </a:r>
            <a:r>
              <a:rPr lang="en-ZA" sz="7200" dirty="0"/>
              <a:t>), </a:t>
            </a:r>
            <a:r>
              <a:rPr lang="en-ZA" sz="7200" dirty="0" err="1"/>
              <a:t>impinda</a:t>
            </a:r>
            <a:r>
              <a:rPr lang="en-ZA" sz="7200" dirty="0"/>
              <a:t> (</a:t>
            </a:r>
            <a:r>
              <a:rPr lang="en-ZA" sz="7200" dirty="0" err="1"/>
              <a:t>ukubethelela</a:t>
            </a:r>
            <a:r>
              <a:rPr lang="en-ZA" sz="7200" dirty="0"/>
              <a:t> </a:t>
            </a:r>
            <a:r>
              <a:rPr lang="en-ZA" sz="7200" dirty="0" err="1"/>
              <a:t>ingcamango</a:t>
            </a:r>
            <a:r>
              <a:rPr lang="en-ZA" sz="7200" dirty="0"/>
              <a:t>)</a:t>
            </a:r>
          </a:p>
          <a:p>
            <a:pPr marL="0" indent="0">
              <a:buNone/>
            </a:pPr>
            <a:r>
              <a:rPr lang="en-ZA" sz="7200" b="1" dirty="0" err="1"/>
              <a:t>Izixhobo</a:t>
            </a:r>
            <a:r>
              <a:rPr lang="en-ZA" sz="7200" b="1" dirty="0"/>
              <a:t> </a:t>
            </a:r>
            <a:r>
              <a:rPr lang="en-ZA" sz="7200" b="1" dirty="0" err="1"/>
              <a:t>zesandi</a:t>
            </a:r>
            <a:r>
              <a:rPr lang="en-ZA" sz="7200" b="1" dirty="0"/>
              <a:t>:</a:t>
            </a:r>
            <a:endParaRPr lang="en-ZA" sz="7200" dirty="0"/>
          </a:p>
          <a:p>
            <a:pPr lvl="0"/>
            <a:r>
              <a:rPr lang="en-ZA" sz="7200" dirty="0" err="1"/>
              <a:t>Imfanozandi</a:t>
            </a:r>
            <a:r>
              <a:rPr lang="en-ZA" sz="7200" dirty="0"/>
              <a:t>, </a:t>
            </a:r>
            <a:r>
              <a:rPr lang="en-ZA" sz="7200" dirty="0" err="1"/>
              <a:t>imfano-sikhamiso</a:t>
            </a:r>
            <a:r>
              <a:rPr lang="en-ZA" sz="7200" dirty="0"/>
              <a:t>, </a:t>
            </a:r>
            <a:r>
              <a:rPr lang="en-ZA" sz="7200" dirty="0" err="1"/>
              <a:t>uphinda-phindo</a:t>
            </a:r>
            <a:r>
              <a:rPr lang="en-ZA" sz="7200" dirty="0"/>
              <a:t>, </a:t>
            </a:r>
            <a:r>
              <a:rPr lang="en-ZA" sz="7200" dirty="0" err="1"/>
              <a:t>uxwesiso</a:t>
            </a:r>
            <a:r>
              <a:rPr lang="en-ZA" sz="7200" dirty="0"/>
              <a:t>, </a:t>
            </a:r>
            <a:r>
              <a:rPr lang="en-ZA" sz="7200" dirty="0" err="1"/>
              <a:t>imvanosiphelo</a:t>
            </a:r>
            <a:r>
              <a:rPr lang="en-ZA" sz="7200" dirty="0"/>
              <a:t>, </a:t>
            </a:r>
            <a:r>
              <a:rPr lang="en-ZA" sz="7200" dirty="0" err="1"/>
              <a:t>imvanosiqalo</a:t>
            </a:r>
            <a:r>
              <a:rPr lang="en-ZA" sz="7200" dirty="0"/>
              <a:t>. Oku </a:t>
            </a:r>
            <a:r>
              <a:rPr lang="en-ZA" sz="7200" dirty="0" err="1"/>
              <a:t>kudala</a:t>
            </a:r>
            <a:r>
              <a:rPr lang="en-ZA" sz="7200" dirty="0"/>
              <a:t> </a:t>
            </a:r>
            <a:r>
              <a:rPr lang="en-ZA" sz="7200" b="1" dirty="0" err="1"/>
              <a:t>isingqisho</a:t>
            </a:r>
            <a:r>
              <a:rPr lang="en-ZA" sz="7200" b="1" dirty="0"/>
              <a:t>.</a:t>
            </a:r>
            <a:endParaRPr lang="en-ZA" sz="7200" dirty="0"/>
          </a:p>
          <a:p>
            <a:pPr marL="0" indent="0">
              <a:buNone/>
            </a:pPr>
            <a:r>
              <a:rPr lang="en-ZA" sz="7200" b="1" dirty="0" err="1"/>
              <a:t>Okuqulathwe</a:t>
            </a:r>
            <a:r>
              <a:rPr lang="en-ZA" sz="7200" b="1" dirty="0"/>
              <a:t> </a:t>
            </a:r>
            <a:r>
              <a:rPr lang="en-ZA" sz="7200" b="1" dirty="0" err="1"/>
              <a:t>ngumbongo</a:t>
            </a:r>
            <a:r>
              <a:rPr lang="en-ZA" sz="7200" b="1" dirty="0"/>
              <a:t>:</a:t>
            </a:r>
            <a:endParaRPr lang="en-ZA" sz="7200" dirty="0"/>
          </a:p>
          <a:p>
            <a:pPr lvl="0"/>
            <a:r>
              <a:rPr lang="en-ZA" sz="7200" dirty="0" err="1"/>
              <a:t>Udidi</a:t>
            </a:r>
            <a:r>
              <a:rPr lang="en-ZA" sz="7200" dirty="0"/>
              <a:t> </a:t>
            </a:r>
            <a:r>
              <a:rPr lang="en-ZA" sz="7200" dirty="0" err="1"/>
              <a:t>lombongo</a:t>
            </a:r>
            <a:endParaRPr lang="en-ZA" sz="7200" dirty="0"/>
          </a:p>
          <a:p>
            <a:pPr lvl="0"/>
            <a:r>
              <a:rPr lang="en-ZA" sz="7200" dirty="0" err="1"/>
              <a:t>Umoya</a:t>
            </a:r>
            <a:r>
              <a:rPr lang="en-ZA" sz="7200" dirty="0"/>
              <a:t> </a:t>
            </a:r>
            <a:r>
              <a:rPr lang="en-ZA" sz="7200" dirty="0" err="1"/>
              <a:t>wembongi</a:t>
            </a:r>
            <a:r>
              <a:rPr lang="en-ZA" sz="7200" dirty="0"/>
              <a:t> (</a:t>
            </a:r>
            <a:r>
              <a:rPr lang="en-ZA" sz="7200" dirty="0" err="1"/>
              <a:t>yonwabile</a:t>
            </a:r>
            <a:r>
              <a:rPr lang="en-ZA" sz="7200" dirty="0"/>
              <a:t>/</a:t>
            </a:r>
            <a:r>
              <a:rPr lang="en-ZA" sz="7200" dirty="0" err="1"/>
              <a:t>ikhathazekile</a:t>
            </a:r>
            <a:r>
              <a:rPr lang="en-ZA" sz="7200" dirty="0"/>
              <a:t>)</a:t>
            </a:r>
          </a:p>
          <a:p>
            <a:pPr lvl="0"/>
            <a:r>
              <a:rPr lang="en-ZA" sz="7200" dirty="0" err="1"/>
              <a:t>Umyalezo</a:t>
            </a:r>
            <a:r>
              <a:rPr lang="en-ZA" sz="7200" dirty="0"/>
              <a:t> </a:t>
            </a:r>
            <a:r>
              <a:rPr lang="en-ZA" sz="7200" dirty="0" err="1"/>
              <a:t>wembongi</a:t>
            </a:r>
            <a:r>
              <a:rPr lang="en-ZA" sz="7200" dirty="0"/>
              <a:t> </a:t>
            </a:r>
            <a:r>
              <a:rPr lang="en-ZA" sz="7200" dirty="0" err="1"/>
              <a:t>kumbongo</a:t>
            </a:r>
            <a:endParaRPr lang="en-ZA" sz="7200" dirty="0"/>
          </a:p>
          <a:p>
            <a:pPr lvl="0"/>
            <a:r>
              <a:rPr lang="en-ZA" sz="7200" dirty="0" err="1"/>
              <a:t>Umxholo</a:t>
            </a:r>
            <a:r>
              <a:rPr lang="en-ZA" sz="7200" dirty="0"/>
              <a:t> </a:t>
            </a:r>
            <a:r>
              <a:rPr lang="en-ZA" sz="7200" dirty="0" err="1"/>
              <a:t>wombongo</a:t>
            </a:r>
            <a:endParaRPr lang="en-ZA" sz="7200" dirty="0"/>
          </a:p>
          <a:p>
            <a:pPr lvl="0"/>
            <a:r>
              <a:rPr lang="en-ZA" sz="7200" dirty="0" err="1"/>
              <a:t>Umongo</a:t>
            </a:r>
            <a:r>
              <a:rPr lang="en-ZA" sz="7200" dirty="0"/>
              <a:t> </a:t>
            </a:r>
            <a:r>
              <a:rPr lang="en-ZA" sz="7200" dirty="0" err="1"/>
              <a:t>wombongo</a:t>
            </a:r>
            <a:endParaRPr lang="en-ZA" sz="7200" dirty="0"/>
          </a:p>
          <a:p>
            <a:pPr lvl="0"/>
            <a:r>
              <a:rPr lang="en-ZA" sz="7200" dirty="0" err="1"/>
              <a:t>Ilizwi</a:t>
            </a:r>
            <a:r>
              <a:rPr lang="en-ZA" sz="7200" dirty="0"/>
              <a:t> </a:t>
            </a:r>
            <a:r>
              <a:rPr lang="en-ZA" sz="7200" dirty="0" err="1"/>
              <a:t>lembongi</a:t>
            </a:r>
            <a:r>
              <a:rPr lang="en-ZA" sz="7200" dirty="0"/>
              <a:t> (</a:t>
            </a:r>
            <a:r>
              <a:rPr lang="en-ZA" sz="7200" dirty="0" err="1"/>
              <a:t>lirhabaxa</a:t>
            </a:r>
            <a:r>
              <a:rPr lang="en-ZA" sz="7200" dirty="0"/>
              <a:t>/ </a:t>
            </a:r>
            <a:r>
              <a:rPr lang="en-ZA" sz="7200" dirty="0" err="1"/>
              <a:t>lipholile</a:t>
            </a:r>
            <a:r>
              <a:rPr lang="en-ZA" sz="7200" dirty="0"/>
              <a:t>)</a:t>
            </a:r>
          </a:p>
          <a:p>
            <a:pPr lvl="0"/>
            <a:r>
              <a:rPr lang="en-ZA" sz="7200" dirty="0" err="1"/>
              <a:t>Injongo</a:t>
            </a:r>
            <a:r>
              <a:rPr lang="en-ZA" sz="7200" dirty="0"/>
              <a:t> </a:t>
            </a:r>
            <a:r>
              <a:rPr lang="en-ZA" sz="7200" dirty="0" err="1"/>
              <a:t>yembongi</a:t>
            </a:r>
            <a:endParaRPr lang="en-ZA" sz="7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B3DB2-6084-42BE-AC92-273231AA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33D66-6FEC-4F40-B16E-8234B096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3988410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BE98-16F3-40B8-BE13-4D12ECA6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GB" sz="4000" b="1" dirty="0" err="1"/>
              <a:t>Isakhiwo</a:t>
            </a:r>
            <a:r>
              <a:rPr lang="en-GB" sz="4000" b="1" dirty="0"/>
              <a:t> </a:t>
            </a:r>
            <a:r>
              <a:rPr lang="en-GB" sz="4000" b="1" dirty="0" err="1"/>
              <a:t>sangaphakathi</a:t>
            </a:r>
            <a:r>
              <a:rPr lang="en-GB" sz="4000" b="1" dirty="0"/>
              <a:t> </a:t>
            </a:r>
            <a:r>
              <a:rPr lang="en-GB" sz="4000" b="1" dirty="0" err="1"/>
              <a:t>sombongo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DA56-E3D5-40F5-9536-BE157162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ZA" sz="7200" b="1" dirty="0" err="1"/>
              <a:t>Izafobe</a:t>
            </a:r>
            <a:r>
              <a:rPr lang="en-ZA" sz="7200" b="1" dirty="0"/>
              <a:t>:</a:t>
            </a:r>
            <a:endParaRPr lang="en-ZA" sz="7200" dirty="0"/>
          </a:p>
          <a:p>
            <a:pPr lvl="0"/>
            <a:r>
              <a:rPr lang="en-ZA" sz="7200" dirty="0" err="1"/>
              <a:t>Isikweko</a:t>
            </a:r>
            <a:r>
              <a:rPr lang="en-ZA" sz="7200" dirty="0"/>
              <a:t> </a:t>
            </a:r>
            <a:r>
              <a:rPr lang="en-ZA" sz="7200" dirty="0" err="1"/>
              <a:t>sisetyenzisiwe</a:t>
            </a:r>
            <a:r>
              <a:rPr lang="en-ZA" sz="7200" dirty="0"/>
              <a:t> </a:t>
            </a:r>
            <a:r>
              <a:rPr lang="en-ZA" sz="7200" dirty="0" err="1"/>
              <a:t>umz</a:t>
            </a:r>
            <a:r>
              <a:rPr lang="en-ZA" sz="7200" dirty="0"/>
              <a:t> </a:t>
            </a:r>
            <a:r>
              <a:rPr lang="en-ZA" sz="7200" dirty="0" err="1"/>
              <a:t>umtshabalalisi</a:t>
            </a:r>
            <a:r>
              <a:rPr lang="en-ZA" sz="7200" dirty="0"/>
              <a:t>, </a:t>
            </a:r>
            <a:r>
              <a:rPr lang="en-ZA" sz="7200" dirty="0" err="1"/>
              <a:t>ngumzondo</a:t>
            </a:r>
            <a:r>
              <a:rPr lang="en-ZA" sz="7200" dirty="0"/>
              <a:t>, </a:t>
            </a:r>
            <a:r>
              <a:rPr lang="en-ZA" sz="7200" dirty="0" err="1"/>
              <a:t>lidlakadlaka</a:t>
            </a:r>
            <a:r>
              <a:rPr lang="en-ZA" sz="7200" dirty="0"/>
              <a:t>, </a:t>
            </a:r>
            <a:r>
              <a:rPr lang="en-ZA" sz="7200" dirty="0" err="1"/>
              <a:t>lixelegu</a:t>
            </a:r>
            <a:r>
              <a:rPr lang="en-ZA" sz="7200" dirty="0"/>
              <a:t>, </a:t>
            </a:r>
            <a:r>
              <a:rPr lang="en-ZA" sz="7200" dirty="0" err="1"/>
              <a:t>lixixilili</a:t>
            </a:r>
            <a:r>
              <a:rPr lang="en-ZA" sz="7200" dirty="0"/>
              <a:t>, </a:t>
            </a:r>
            <a:r>
              <a:rPr lang="en-ZA" sz="7200" dirty="0" err="1"/>
              <a:t>yihagu</a:t>
            </a:r>
            <a:r>
              <a:rPr lang="en-ZA" sz="7200" dirty="0"/>
              <a:t>, </a:t>
            </a:r>
            <a:r>
              <a:rPr lang="en-ZA" sz="7200" dirty="0" err="1"/>
              <a:t>yingcangula</a:t>
            </a:r>
            <a:r>
              <a:rPr lang="en-ZA" sz="7200" dirty="0"/>
              <a:t>, </a:t>
            </a:r>
            <a:r>
              <a:rPr lang="en-ZA" sz="7200" dirty="0" err="1"/>
              <a:t>yinyoka</a:t>
            </a:r>
            <a:r>
              <a:rPr lang="en-ZA" sz="7200" dirty="0"/>
              <a:t>, </a:t>
            </a:r>
            <a:r>
              <a:rPr lang="en-ZA" sz="7200" dirty="0" err="1"/>
              <a:t>lizembe</a:t>
            </a:r>
            <a:r>
              <a:rPr lang="en-ZA" sz="7200" dirty="0"/>
              <a:t> </a:t>
            </a:r>
            <a:r>
              <a:rPr lang="en-ZA" sz="7200" dirty="0" err="1"/>
              <a:t>njalo</a:t>
            </a:r>
            <a:r>
              <a:rPr lang="en-ZA" sz="7200" dirty="0"/>
              <a:t> </a:t>
            </a:r>
            <a:r>
              <a:rPr lang="en-ZA" sz="7200" dirty="0" err="1"/>
              <a:t>njalo</a:t>
            </a:r>
            <a:r>
              <a:rPr lang="en-ZA" sz="7200" dirty="0"/>
              <a:t>.</a:t>
            </a:r>
          </a:p>
          <a:p>
            <a:pPr lvl="0"/>
            <a:r>
              <a:rPr lang="en-ZA" sz="7200" dirty="0" err="1"/>
              <a:t>Isifaniso:njengenkanyamba</a:t>
            </a:r>
            <a:r>
              <a:rPr lang="en-ZA" sz="7200" dirty="0"/>
              <a:t>, </a:t>
            </a:r>
            <a:r>
              <a:rPr lang="en-ZA" sz="7200" dirty="0" err="1"/>
              <a:t>njengegwala</a:t>
            </a:r>
            <a:r>
              <a:rPr lang="en-ZA" sz="7200" dirty="0"/>
              <a:t>, </a:t>
            </a:r>
            <a:r>
              <a:rPr lang="en-ZA" sz="7200" dirty="0" err="1"/>
              <a:t>nqwa</a:t>
            </a:r>
            <a:r>
              <a:rPr lang="en-ZA" sz="7200" dirty="0"/>
              <a:t> </a:t>
            </a:r>
            <a:r>
              <a:rPr lang="en-ZA" sz="7200" dirty="0" err="1"/>
              <a:t>nemhemfu</a:t>
            </a:r>
            <a:r>
              <a:rPr lang="en-ZA" sz="7200" dirty="0"/>
              <a:t> </a:t>
            </a:r>
            <a:r>
              <a:rPr lang="en-ZA" sz="7200" dirty="0" err="1"/>
              <a:t>yehagu</a:t>
            </a:r>
            <a:r>
              <a:rPr lang="en-ZA" sz="7200" dirty="0"/>
              <a:t>, </a:t>
            </a:r>
            <a:r>
              <a:rPr lang="en-ZA" sz="7200" dirty="0" err="1"/>
              <a:t>okwefatyi</a:t>
            </a:r>
            <a:r>
              <a:rPr lang="en-ZA" sz="7200" dirty="0"/>
              <a:t> </a:t>
            </a:r>
            <a:r>
              <a:rPr lang="en-ZA" sz="7200" dirty="0" err="1"/>
              <a:t>njalo</a:t>
            </a:r>
            <a:r>
              <a:rPr lang="en-ZA" sz="7200" dirty="0"/>
              <a:t> </a:t>
            </a:r>
            <a:r>
              <a:rPr lang="en-ZA" sz="7200" dirty="0" err="1"/>
              <a:t>njalo</a:t>
            </a:r>
            <a:r>
              <a:rPr lang="en-ZA" sz="7200" dirty="0"/>
              <a:t>.</a:t>
            </a:r>
          </a:p>
          <a:p>
            <a:pPr lvl="0"/>
            <a:r>
              <a:rPr lang="en-ZA" sz="7200" dirty="0" err="1"/>
              <a:t>Ubabazo</a:t>
            </a:r>
            <a:r>
              <a:rPr lang="en-ZA" sz="7200" dirty="0"/>
              <a:t>/</a:t>
            </a:r>
            <a:r>
              <a:rPr lang="en-ZA" sz="7200" dirty="0" err="1"/>
              <a:t>ubaxo</a:t>
            </a:r>
            <a:r>
              <a:rPr lang="en-ZA" sz="7200" dirty="0"/>
              <a:t>; </a:t>
            </a:r>
            <a:r>
              <a:rPr lang="en-ZA" sz="7200" dirty="0" err="1"/>
              <a:t>Mehlo</a:t>
            </a:r>
            <a:r>
              <a:rPr lang="en-ZA" sz="7200" dirty="0"/>
              <a:t> </a:t>
            </a:r>
            <a:r>
              <a:rPr lang="en-ZA" sz="7200" b="1" dirty="0" err="1"/>
              <a:t>alephuz’amadangatye</a:t>
            </a:r>
            <a:r>
              <a:rPr lang="en-ZA" sz="7200" b="1" dirty="0"/>
              <a:t>,</a:t>
            </a:r>
            <a:r>
              <a:rPr lang="en-ZA" sz="7200" dirty="0"/>
              <a:t> </a:t>
            </a:r>
            <a:r>
              <a:rPr lang="en-ZA" sz="7200" dirty="0" err="1"/>
              <a:t>Oyinqaba</a:t>
            </a:r>
            <a:r>
              <a:rPr lang="en-ZA" sz="7200" dirty="0"/>
              <a:t> </a:t>
            </a:r>
            <a:r>
              <a:rPr lang="en-ZA" sz="7200" dirty="0" err="1"/>
              <a:t>yomon</a:t>
            </a:r>
            <a:r>
              <a:rPr lang="en-ZA" sz="7200" b="1" dirty="0" err="1"/>
              <a:t>’uyaqaqanjelwa</a:t>
            </a:r>
            <a:r>
              <a:rPr lang="en-ZA" sz="7200" b="1" dirty="0"/>
              <a:t>, </a:t>
            </a:r>
            <a:r>
              <a:rPr lang="en-ZA" sz="7200" b="1" dirty="0" err="1"/>
              <a:t>Uligoqo</a:t>
            </a:r>
            <a:r>
              <a:rPr lang="en-ZA" sz="7200" b="1" dirty="0"/>
              <a:t> </a:t>
            </a:r>
            <a:r>
              <a:rPr lang="en-ZA" sz="7200" b="1" dirty="0" err="1"/>
              <a:t>legogotya’eligqolileyo</a:t>
            </a:r>
            <a:endParaRPr lang="en-ZA" sz="7200" b="1" dirty="0"/>
          </a:p>
          <a:p>
            <a:pPr lvl="0"/>
            <a:r>
              <a:rPr lang="en-ZA" sz="7200" dirty="0" err="1"/>
              <a:t>Isimntwiso</a:t>
            </a:r>
            <a:r>
              <a:rPr lang="en-ZA" sz="7200" dirty="0"/>
              <a:t>: </a:t>
            </a:r>
            <a:r>
              <a:rPr lang="en-ZA" sz="7200" dirty="0" err="1"/>
              <a:t>lizembe</a:t>
            </a:r>
            <a:r>
              <a:rPr lang="en-ZA" sz="7200" dirty="0"/>
              <a:t> </a:t>
            </a:r>
            <a:r>
              <a:rPr lang="en-ZA" sz="7200" dirty="0" err="1"/>
              <a:t>elizamla</a:t>
            </a:r>
            <a:endParaRPr lang="en-ZA" sz="7200" dirty="0"/>
          </a:p>
          <a:p>
            <a:pPr lvl="0"/>
            <a:r>
              <a:rPr lang="en-ZA" sz="7200" dirty="0" err="1"/>
              <a:t>Imifanekiso</a:t>
            </a:r>
            <a:r>
              <a:rPr lang="en-ZA" sz="7200" dirty="0"/>
              <a:t> </a:t>
            </a:r>
            <a:r>
              <a:rPr lang="en-ZA" sz="7200" dirty="0" err="1"/>
              <a:t>ngqondweni</a:t>
            </a:r>
            <a:r>
              <a:rPr lang="en-ZA" sz="7200" dirty="0"/>
              <a:t> </a:t>
            </a:r>
            <a:r>
              <a:rPr lang="en-ZA" sz="7200" dirty="0" err="1"/>
              <a:t>ukuqaqambisa</a:t>
            </a:r>
            <a:r>
              <a:rPr lang="en-ZA" sz="7200" dirty="0"/>
              <a:t> </a:t>
            </a:r>
            <a:r>
              <a:rPr lang="en-ZA" sz="7200" dirty="0" err="1"/>
              <a:t>inkcazo</a:t>
            </a:r>
            <a:r>
              <a:rPr lang="en-ZA" sz="7200" dirty="0"/>
              <a:t> </a:t>
            </a:r>
            <a:r>
              <a:rPr lang="en-ZA" sz="7200" dirty="0" err="1"/>
              <a:t>ethile</a:t>
            </a:r>
            <a:r>
              <a:rPr lang="en-ZA" sz="72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sz="6800" dirty="0" err="1"/>
              <a:t>Oweliso</a:t>
            </a:r>
            <a:r>
              <a:rPr lang="en-ZA" sz="6800" dirty="0"/>
              <a:t> </a:t>
            </a:r>
            <a:r>
              <a:rPr lang="en-ZA" sz="6800" dirty="0" err="1"/>
              <a:t>uxhaphakile</a:t>
            </a:r>
            <a:r>
              <a:rPr lang="en-ZA" sz="6800" dirty="0"/>
              <a:t> </a:t>
            </a:r>
            <a:r>
              <a:rPr lang="en-ZA" sz="6800" dirty="0" err="1"/>
              <a:t>umz</a:t>
            </a:r>
            <a:r>
              <a:rPr lang="en-ZA" sz="6800" dirty="0"/>
              <a:t> </a:t>
            </a:r>
            <a:r>
              <a:rPr lang="en-ZA" sz="6800" dirty="0" err="1"/>
              <a:t>engondlekanga</a:t>
            </a:r>
            <a:r>
              <a:rPr lang="en-ZA" sz="6800" dirty="0"/>
              <a:t>, </a:t>
            </a:r>
            <a:r>
              <a:rPr lang="en-ZA" sz="6800" dirty="0" err="1"/>
              <a:t>enqinileyo</a:t>
            </a:r>
            <a:r>
              <a:rPr lang="en-ZA" sz="6800" dirty="0"/>
              <a:t>, </a:t>
            </a:r>
            <a:r>
              <a:rPr lang="en-ZA" sz="6800" dirty="0" err="1"/>
              <a:t>engundileyo</a:t>
            </a:r>
            <a:r>
              <a:rPr lang="en-ZA" sz="6800" dirty="0"/>
              <a:t>, </a:t>
            </a:r>
            <a:r>
              <a:rPr lang="en-ZA" sz="6800" dirty="0" err="1"/>
              <a:t>lidlakadlaka</a:t>
            </a:r>
            <a:r>
              <a:rPr lang="en-ZA" sz="6800" dirty="0"/>
              <a:t>, </a:t>
            </a:r>
            <a:r>
              <a:rPr lang="en-ZA" sz="6800" dirty="0" err="1"/>
              <a:t>njengenkanyamba</a:t>
            </a:r>
            <a:r>
              <a:rPr lang="en-ZA" sz="6800" dirty="0"/>
              <a:t>, </a:t>
            </a:r>
            <a:r>
              <a:rPr lang="en-ZA" sz="6800" dirty="0" err="1"/>
              <a:t>yingcangula</a:t>
            </a:r>
            <a:r>
              <a:rPr lang="en-ZA" sz="6800" dirty="0"/>
              <a:t> </a:t>
            </a:r>
            <a:r>
              <a:rPr lang="en-ZA" sz="6800" dirty="0" err="1"/>
              <a:t>njalo</a:t>
            </a:r>
            <a:r>
              <a:rPr lang="en-ZA" sz="6800" dirty="0"/>
              <a:t> </a:t>
            </a:r>
            <a:r>
              <a:rPr lang="en-ZA" sz="6800" dirty="0" err="1"/>
              <a:t>njalo</a:t>
            </a:r>
            <a:r>
              <a:rPr lang="en-ZA" sz="68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sz="6800" dirty="0" err="1"/>
              <a:t>Owevumba</a:t>
            </a:r>
            <a:r>
              <a:rPr lang="en-ZA" sz="6800" dirty="0"/>
              <a:t>; </a:t>
            </a:r>
            <a:r>
              <a:rPr lang="en-ZA" sz="6800" dirty="0" err="1"/>
              <a:t>ngumzondo</a:t>
            </a:r>
            <a:endParaRPr lang="en-ZA" sz="6800" dirty="0"/>
          </a:p>
          <a:p>
            <a:pPr marL="0" indent="0">
              <a:buNone/>
            </a:pPr>
            <a:r>
              <a:rPr lang="en-ZA" sz="7200" b="1" dirty="0" err="1"/>
              <a:t>Ulwimi</a:t>
            </a:r>
            <a:r>
              <a:rPr lang="en-ZA" sz="7200" b="1" dirty="0"/>
              <a:t> </a:t>
            </a:r>
            <a:r>
              <a:rPr lang="en-ZA" sz="7200" b="1" dirty="0" err="1"/>
              <a:t>nesimbo</a:t>
            </a:r>
            <a:r>
              <a:rPr lang="en-ZA" sz="7200" b="1" dirty="0"/>
              <a:t>:</a:t>
            </a:r>
            <a:endParaRPr lang="en-ZA" sz="7200" dirty="0"/>
          </a:p>
          <a:p>
            <a:pPr lvl="0"/>
            <a:r>
              <a:rPr lang="en-ZA" sz="7200" dirty="0" err="1"/>
              <a:t>Ingaba</a:t>
            </a:r>
            <a:r>
              <a:rPr lang="en-ZA" sz="7200" dirty="0"/>
              <a:t> </a:t>
            </a:r>
            <a:r>
              <a:rPr lang="en-ZA" sz="7200" dirty="0" err="1"/>
              <a:t>ulwimi</a:t>
            </a:r>
            <a:r>
              <a:rPr lang="en-ZA" sz="7200" dirty="0"/>
              <a:t> </a:t>
            </a:r>
            <a:r>
              <a:rPr lang="en-ZA" sz="7200" dirty="0" err="1"/>
              <a:t>luphuhlile</a:t>
            </a:r>
            <a:r>
              <a:rPr lang="en-ZA" sz="7200" dirty="0"/>
              <a:t>? </a:t>
            </a:r>
            <a:r>
              <a:rPr lang="en-ZA" sz="7200" dirty="0" err="1"/>
              <a:t>Ingaba</a:t>
            </a:r>
            <a:r>
              <a:rPr lang="en-ZA" sz="7200" dirty="0"/>
              <a:t> </a:t>
            </a:r>
            <a:r>
              <a:rPr lang="en-ZA" sz="7200" dirty="0" err="1"/>
              <a:t>imbongi</a:t>
            </a:r>
            <a:r>
              <a:rPr lang="en-ZA" sz="7200" dirty="0"/>
              <a:t> </a:t>
            </a:r>
            <a:r>
              <a:rPr lang="en-ZA" sz="7200" dirty="0" err="1"/>
              <a:t>ikweyiphi</a:t>
            </a:r>
            <a:r>
              <a:rPr lang="en-ZA" sz="7200" dirty="0"/>
              <a:t> </a:t>
            </a:r>
            <a:r>
              <a:rPr lang="en-ZA" sz="7200" dirty="0" err="1"/>
              <a:t>imo</a:t>
            </a:r>
            <a:r>
              <a:rPr lang="en-ZA" sz="7200" dirty="0"/>
              <a:t>?</a:t>
            </a:r>
          </a:p>
          <a:p>
            <a:pPr marL="0" indent="0">
              <a:buNone/>
            </a:pPr>
            <a:r>
              <a:rPr lang="en-ZA" sz="7200" b="1" dirty="0" err="1"/>
              <a:t>Uphindaphindo</a:t>
            </a:r>
            <a:r>
              <a:rPr lang="en-ZA" sz="7200" b="1" dirty="0"/>
              <a:t>:</a:t>
            </a:r>
            <a:endParaRPr lang="en-ZA" sz="7200" dirty="0"/>
          </a:p>
          <a:p>
            <a:pPr lvl="0"/>
            <a:r>
              <a:rPr lang="en-ZA" sz="7200" dirty="0" err="1"/>
              <a:t>Ludala</a:t>
            </a:r>
            <a:r>
              <a:rPr lang="en-ZA" sz="7200" dirty="0"/>
              <a:t> </a:t>
            </a:r>
            <a:r>
              <a:rPr lang="en-ZA" sz="7200" dirty="0" err="1"/>
              <a:t>ukugxininisa</a:t>
            </a:r>
            <a:r>
              <a:rPr lang="en-ZA" sz="7200" dirty="0"/>
              <a:t> </a:t>
            </a:r>
            <a:r>
              <a:rPr lang="en-ZA" sz="7200" dirty="0" err="1"/>
              <a:t>nesingqisho</a:t>
            </a:r>
            <a:r>
              <a:rPr lang="en-ZA" sz="7200" dirty="0"/>
              <a:t>. </a:t>
            </a:r>
            <a:r>
              <a:rPr lang="en-ZA" sz="7200" dirty="0" err="1"/>
              <a:t>Umz</a:t>
            </a:r>
            <a:r>
              <a:rPr lang="en-ZA" sz="7200" dirty="0"/>
              <a:t> </a:t>
            </a:r>
            <a:r>
              <a:rPr lang="en-ZA" sz="7200" dirty="0" err="1"/>
              <a:t>yingcing</a:t>
            </a:r>
            <a:r>
              <a:rPr lang="en-ZA" sz="7200" dirty="0"/>
              <a:t> </a:t>
            </a:r>
            <a:r>
              <a:rPr lang="en-ZA" sz="7200" dirty="0" err="1"/>
              <a:t>kumqolo</a:t>
            </a:r>
            <a:r>
              <a:rPr lang="en-ZA" sz="7200" dirty="0"/>
              <a:t> 1-4</a:t>
            </a:r>
          </a:p>
          <a:p>
            <a:pPr lvl="0"/>
            <a:r>
              <a:rPr lang="en-ZA" sz="7200" dirty="0" err="1"/>
              <a:t>Imvano</a:t>
            </a:r>
            <a:r>
              <a:rPr lang="en-ZA" sz="7200" dirty="0"/>
              <a:t> </a:t>
            </a:r>
            <a:r>
              <a:rPr lang="en-ZA" sz="7200" dirty="0" err="1"/>
              <a:t>siqalo</a:t>
            </a:r>
            <a:r>
              <a:rPr lang="en-ZA" sz="72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sz="6800" dirty="0" err="1"/>
              <a:t>kwisitanza</a:t>
            </a:r>
            <a:r>
              <a:rPr lang="en-ZA" sz="6800" dirty="0"/>
              <a:t> soku-1,kumqolo 1-4 Yi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sz="6800" dirty="0" err="1"/>
              <a:t>Kwisitanza</a:t>
            </a:r>
            <a:r>
              <a:rPr lang="en-ZA" sz="6800" dirty="0"/>
              <a:t> sesi-2, </a:t>
            </a:r>
            <a:r>
              <a:rPr lang="en-ZA" sz="6800" dirty="0" err="1"/>
              <a:t>kumqolo</a:t>
            </a:r>
            <a:r>
              <a:rPr lang="en-ZA" sz="6800" dirty="0"/>
              <a:t> 1&amp;2 (</a:t>
            </a:r>
            <a:r>
              <a:rPr lang="en-ZA" sz="6800" dirty="0" err="1"/>
              <a:t>ngu</a:t>
            </a:r>
            <a:r>
              <a:rPr lang="en-ZA" sz="6800" dirty="0"/>
              <a:t>), 3-5 (li)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sz="6800" dirty="0" err="1"/>
              <a:t>Kwisitanza</a:t>
            </a:r>
            <a:r>
              <a:rPr lang="en-ZA" sz="6800" dirty="0"/>
              <a:t> sesi-3, </a:t>
            </a:r>
            <a:r>
              <a:rPr lang="en-ZA" sz="6800" dirty="0" err="1"/>
              <a:t>kumqolo</a:t>
            </a:r>
            <a:r>
              <a:rPr lang="en-ZA" sz="6800" dirty="0"/>
              <a:t> 1&amp;2 (</a:t>
            </a:r>
            <a:r>
              <a:rPr lang="en-ZA" sz="6800" dirty="0" err="1"/>
              <a:t>njenga</a:t>
            </a:r>
            <a:r>
              <a:rPr lang="en-ZA" sz="6800" dirty="0"/>
              <a:t>), 3&amp;4 (</a:t>
            </a:r>
            <a:r>
              <a:rPr lang="en-ZA" sz="6800" dirty="0" err="1"/>
              <a:t>nqwa</a:t>
            </a:r>
            <a:r>
              <a:rPr lang="en-ZA" sz="6800" dirty="0"/>
              <a:t>)</a:t>
            </a:r>
          </a:p>
          <a:p>
            <a:pPr lvl="0"/>
            <a:r>
              <a:rPr lang="en-ZA" sz="7200" dirty="0" err="1"/>
              <a:t>Imvani</a:t>
            </a:r>
            <a:r>
              <a:rPr lang="en-ZA" sz="7200" dirty="0"/>
              <a:t> </a:t>
            </a:r>
            <a:r>
              <a:rPr lang="en-ZA" sz="7200" dirty="0" err="1"/>
              <a:t>siphelo</a:t>
            </a:r>
            <a:r>
              <a:rPr lang="en-ZA" sz="7200" dirty="0"/>
              <a:t> </a:t>
            </a:r>
            <a:r>
              <a:rPr lang="en-ZA" sz="7200" dirty="0" err="1"/>
              <a:t>kumqolo</a:t>
            </a:r>
            <a:r>
              <a:rPr lang="en-ZA" sz="7200" dirty="0"/>
              <a:t> 1-4 </a:t>
            </a:r>
            <a:r>
              <a:rPr lang="en-ZA" sz="7200" dirty="0" err="1"/>
              <a:t>eyo</a:t>
            </a:r>
            <a:endParaRPr lang="en-ZA" sz="7200" dirty="0"/>
          </a:p>
          <a:p>
            <a:pPr marL="0" indent="0">
              <a:buNone/>
            </a:pPr>
            <a:r>
              <a:rPr lang="en-ZA" sz="7200" b="1" dirty="0" err="1"/>
              <a:t>Ezinye</a:t>
            </a:r>
            <a:r>
              <a:rPr lang="en-ZA" sz="7200" b="1" dirty="0"/>
              <a:t> </a:t>
            </a:r>
            <a:r>
              <a:rPr lang="en-ZA" sz="7200" b="1" dirty="0" err="1"/>
              <a:t>izikrweqe</a:t>
            </a:r>
            <a:r>
              <a:rPr lang="en-ZA" sz="7200" b="1" dirty="0"/>
              <a:t>:</a:t>
            </a:r>
            <a:endParaRPr lang="en-ZA" sz="7200" dirty="0"/>
          </a:p>
          <a:p>
            <a:r>
              <a:rPr lang="en-ZA" sz="7200" dirty="0" err="1"/>
              <a:t>Izifanekisozwi</a:t>
            </a:r>
            <a:r>
              <a:rPr lang="en-ZA" sz="7200" dirty="0"/>
              <a:t>: </a:t>
            </a:r>
            <a:r>
              <a:rPr lang="en-ZA" sz="7200" dirty="0" err="1"/>
              <a:t>waca</a:t>
            </a:r>
            <a:r>
              <a:rPr lang="en-ZA" sz="7200" dirty="0"/>
              <a:t> </a:t>
            </a:r>
            <a:r>
              <a:rPr lang="en-ZA" sz="7200" dirty="0" err="1"/>
              <a:t>waca</a:t>
            </a:r>
            <a:r>
              <a:rPr lang="en-ZA" sz="7200" dirty="0"/>
              <a:t> </a:t>
            </a:r>
            <a:r>
              <a:rPr lang="en-ZA" sz="7200" dirty="0" err="1"/>
              <a:t>esizoba</a:t>
            </a:r>
            <a:r>
              <a:rPr lang="en-ZA" sz="7200" dirty="0"/>
              <a:t> </a:t>
            </a:r>
            <a:r>
              <a:rPr lang="en-ZA" sz="7200" dirty="0" err="1"/>
              <a:t>ukuwa</a:t>
            </a:r>
            <a:r>
              <a:rPr lang="en-ZA" sz="7200" dirty="0"/>
              <a:t> </a:t>
            </a:r>
            <a:r>
              <a:rPr lang="en-ZA" sz="7200" dirty="0" err="1"/>
              <a:t>kwento</a:t>
            </a:r>
            <a:r>
              <a:rPr lang="en-ZA" sz="7200" dirty="0"/>
              <a:t> </a:t>
            </a:r>
            <a:r>
              <a:rPr lang="en-ZA" sz="7200" dirty="0" err="1"/>
              <a:t>yonke</a:t>
            </a:r>
            <a:endParaRPr lang="en-ZA" sz="7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B3DB2-6084-42BE-AC92-273231AA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D629-E22F-4BD0-9CEE-2F19CB5D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3728732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9A1E-2A07-4590-912C-585EB929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Umoya</a:t>
            </a:r>
            <a:r>
              <a:rPr lang="en-GB" sz="3200" b="1" dirty="0"/>
              <a:t> </a:t>
            </a:r>
            <a:r>
              <a:rPr lang="en-GB" sz="3200" b="1" dirty="0" err="1"/>
              <a:t>wembongi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D4B3B-B80B-4C3F-B329-9A6833EEE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iwuvelisa</a:t>
            </a:r>
            <a:r>
              <a:rPr lang="en-GB" dirty="0"/>
              <a:t> </a:t>
            </a:r>
            <a:r>
              <a:rPr lang="en-GB" dirty="0" err="1"/>
              <a:t>umoya</a:t>
            </a:r>
            <a:r>
              <a:rPr lang="en-GB" dirty="0"/>
              <a:t> </a:t>
            </a:r>
            <a:r>
              <a:rPr lang="en-GB" dirty="0" err="1"/>
              <a:t>wayo</a:t>
            </a:r>
            <a:r>
              <a:rPr lang="en-GB" dirty="0"/>
              <a:t> </a:t>
            </a:r>
            <a:r>
              <a:rPr lang="en-GB" dirty="0" err="1"/>
              <a:t>ngesigama</a:t>
            </a:r>
            <a:r>
              <a:rPr lang="en-GB" dirty="0"/>
              <a:t> </a:t>
            </a:r>
            <a:r>
              <a:rPr lang="en-GB" dirty="0" err="1"/>
              <a:t>esisebenzisayo</a:t>
            </a:r>
            <a:r>
              <a:rPr lang="en-GB" dirty="0"/>
              <a:t>. </a:t>
            </a:r>
            <a:r>
              <a:rPr lang="en-GB" dirty="0" err="1"/>
              <a:t>Esi</a:t>
            </a:r>
            <a:r>
              <a:rPr lang="en-GB" dirty="0"/>
              <a:t> </a:t>
            </a:r>
            <a:r>
              <a:rPr lang="en-GB" dirty="0" err="1"/>
              <a:t>sigama</a:t>
            </a:r>
            <a:r>
              <a:rPr lang="en-GB" dirty="0"/>
              <a:t> </a:t>
            </a:r>
            <a:r>
              <a:rPr lang="en-GB" dirty="0" err="1"/>
              <a:t>siza</a:t>
            </a:r>
            <a:r>
              <a:rPr lang="en-GB" dirty="0"/>
              <a:t> </a:t>
            </a:r>
            <a:r>
              <a:rPr lang="en-GB" dirty="0" err="1"/>
              <a:t>kutyhila</a:t>
            </a:r>
            <a:r>
              <a:rPr lang="en-GB" dirty="0"/>
              <a:t> </a:t>
            </a:r>
            <a:r>
              <a:rPr lang="en-GB" dirty="0" err="1"/>
              <a:t>uvakalelo</a:t>
            </a:r>
            <a:r>
              <a:rPr lang="en-GB" dirty="0"/>
              <a:t>. Olu </a:t>
            </a:r>
            <a:r>
              <a:rPr lang="en-GB" dirty="0" err="1"/>
              <a:t>vakalelo</a:t>
            </a:r>
            <a:r>
              <a:rPr lang="en-GB" dirty="0"/>
              <a:t> </a:t>
            </a:r>
            <a:r>
              <a:rPr lang="en-GB" dirty="0" err="1"/>
              <a:t>lunokujikajika</a:t>
            </a:r>
            <a:r>
              <a:rPr lang="en-GB" dirty="0"/>
              <a:t> </a:t>
            </a:r>
            <a:r>
              <a:rPr lang="en-GB" dirty="0" err="1"/>
              <a:t>ngokomxholo</a:t>
            </a:r>
            <a:r>
              <a:rPr lang="en-GB" dirty="0"/>
              <a:t> </a:t>
            </a:r>
            <a:r>
              <a:rPr lang="en-GB" dirty="0" err="1"/>
              <a:t>wombongo</a:t>
            </a:r>
            <a:r>
              <a:rPr lang="en-GB" dirty="0"/>
              <a:t>. </a:t>
            </a:r>
            <a:r>
              <a:rPr lang="en-GB" dirty="0" err="1"/>
              <a:t>Lungaqala</a:t>
            </a:r>
            <a:r>
              <a:rPr lang="en-GB" dirty="0"/>
              <a:t> </a:t>
            </a:r>
            <a:r>
              <a:rPr lang="en-GB" dirty="0" err="1"/>
              <a:t>ngokudakumba</a:t>
            </a:r>
            <a:r>
              <a:rPr lang="en-GB" dirty="0"/>
              <a:t> </a:t>
            </a:r>
            <a:r>
              <a:rPr lang="en-GB" dirty="0" err="1"/>
              <a:t>luphele</a:t>
            </a:r>
            <a:r>
              <a:rPr lang="en-GB" dirty="0"/>
              <a:t> </a:t>
            </a:r>
            <a:r>
              <a:rPr lang="en-GB" dirty="0" err="1"/>
              <a:t>ngovuyo</a:t>
            </a:r>
            <a:r>
              <a:rPr lang="en-GB" dirty="0"/>
              <a:t>. </a:t>
            </a:r>
            <a:r>
              <a:rPr lang="en-GB" dirty="0" err="1"/>
              <a:t>Lungaqala</a:t>
            </a:r>
            <a:r>
              <a:rPr lang="en-GB" dirty="0"/>
              <a:t> </a:t>
            </a:r>
            <a:r>
              <a:rPr lang="en-GB" dirty="0" err="1"/>
              <a:t>ngovuyo</a:t>
            </a:r>
            <a:r>
              <a:rPr lang="en-GB" dirty="0"/>
              <a:t> </a:t>
            </a:r>
            <a:r>
              <a:rPr lang="en-GB" dirty="0" err="1"/>
              <a:t>luphele</a:t>
            </a:r>
            <a:r>
              <a:rPr lang="en-GB" dirty="0"/>
              <a:t> </a:t>
            </a:r>
            <a:r>
              <a:rPr lang="en-GB" dirty="0" err="1"/>
              <a:t>ngokudakumba</a:t>
            </a:r>
            <a:r>
              <a:rPr lang="en-GB" dirty="0"/>
              <a:t>( </a:t>
            </a:r>
            <a:r>
              <a:rPr lang="en-GB" dirty="0" err="1"/>
              <a:t>oku</a:t>
            </a:r>
            <a:r>
              <a:rPr lang="en-GB" dirty="0"/>
              <a:t> </a:t>
            </a:r>
            <a:r>
              <a:rPr lang="en-GB" dirty="0" err="1"/>
              <a:t>kuxhomekeka</a:t>
            </a:r>
            <a:r>
              <a:rPr lang="en-GB" dirty="0"/>
              <a:t> </a:t>
            </a:r>
            <a:r>
              <a:rPr lang="en-GB" dirty="0" err="1"/>
              <a:t>kwisigama</a:t>
            </a:r>
            <a:r>
              <a:rPr lang="en-GB" dirty="0"/>
              <a:t> </a:t>
            </a:r>
            <a:r>
              <a:rPr lang="en-GB" dirty="0" err="1"/>
              <a:t>esikumbongo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Kulo</a:t>
            </a:r>
            <a:r>
              <a:rPr lang="en-GB" dirty="0"/>
              <a:t> </a:t>
            </a:r>
            <a:r>
              <a:rPr lang="en-GB" dirty="0" err="1"/>
              <a:t>mbongo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US" dirty="0" err="1"/>
              <a:t>mbongi</a:t>
            </a:r>
            <a:r>
              <a:rPr lang="en-US" dirty="0"/>
              <a:t> </a:t>
            </a:r>
            <a:r>
              <a:rPr lang="en-US" dirty="0" err="1"/>
              <a:t>umoya</a:t>
            </a:r>
            <a:r>
              <a:rPr lang="en-US" dirty="0"/>
              <a:t> </a:t>
            </a:r>
            <a:r>
              <a:rPr lang="en-US" dirty="0" err="1"/>
              <a:t>wayo</a:t>
            </a:r>
            <a:r>
              <a:rPr lang="en-US" dirty="0"/>
              <a:t> </a:t>
            </a:r>
            <a:r>
              <a:rPr lang="en-US" dirty="0" err="1"/>
              <a:t>ucaphukile</a:t>
            </a:r>
            <a:r>
              <a:rPr lang="en-US" dirty="0"/>
              <a:t>, </a:t>
            </a:r>
            <a:r>
              <a:rPr lang="en-US" dirty="0" err="1"/>
              <a:t>kuba</a:t>
            </a:r>
            <a:r>
              <a:rPr lang="en-US" dirty="0"/>
              <a:t> </a:t>
            </a:r>
            <a:r>
              <a:rPr lang="en-US" dirty="0" err="1"/>
              <a:t>iyawucaphukela</a:t>
            </a:r>
            <a:r>
              <a:rPr lang="en-US" dirty="0"/>
              <a:t> </a:t>
            </a:r>
            <a:r>
              <a:rPr lang="en-US" dirty="0" err="1"/>
              <a:t>kakhulu</a:t>
            </a:r>
            <a:r>
              <a:rPr lang="en-US" dirty="0"/>
              <a:t> </a:t>
            </a:r>
            <a:r>
              <a:rPr lang="en-US" dirty="0" err="1"/>
              <a:t>umona</a:t>
            </a:r>
            <a:r>
              <a:rPr lang="en-US" dirty="0"/>
              <a:t>. </a:t>
            </a:r>
            <a:r>
              <a:rPr lang="en-US" dirty="0" err="1"/>
              <a:t>Yiyo</a:t>
            </a:r>
            <a:r>
              <a:rPr lang="en-US" dirty="0"/>
              <a:t> loo </a:t>
            </a:r>
            <a:r>
              <a:rPr lang="en-US" dirty="0" err="1"/>
              <a:t>nto</a:t>
            </a:r>
            <a:r>
              <a:rPr lang="en-US" dirty="0"/>
              <a:t> </a:t>
            </a:r>
            <a:r>
              <a:rPr lang="en-US" dirty="0" err="1"/>
              <a:t>iwugxeka</a:t>
            </a:r>
            <a:r>
              <a:rPr lang="en-US" dirty="0"/>
              <a:t> , </a:t>
            </a:r>
            <a:r>
              <a:rPr lang="en-US" dirty="0" err="1"/>
              <a:t>iwuthuka</a:t>
            </a:r>
            <a:r>
              <a:rPr lang="en-US" dirty="0"/>
              <a:t>, </a:t>
            </a:r>
            <a:r>
              <a:rPr lang="en-US" dirty="0" err="1"/>
              <a:t>iwonyelisa</a:t>
            </a:r>
            <a:r>
              <a:rPr lang="en-US" dirty="0"/>
              <a:t> </a:t>
            </a:r>
            <a:r>
              <a:rPr lang="en-US" dirty="0" err="1"/>
              <a:t>umona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Umoya</a:t>
            </a:r>
            <a:r>
              <a:rPr lang="en-US" dirty="0"/>
              <a:t> </a:t>
            </a:r>
            <a:r>
              <a:rPr lang="en-US" dirty="0" err="1"/>
              <a:t>wayo</a:t>
            </a:r>
            <a:r>
              <a:rPr lang="en-US" dirty="0"/>
              <a:t> </a:t>
            </a:r>
            <a:r>
              <a:rPr lang="en-US" dirty="0" err="1"/>
              <a:t>awuzinzanga</a:t>
            </a:r>
            <a:r>
              <a:rPr lang="en-US" dirty="0"/>
              <a:t>, </a:t>
            </a:r>
            <a:r>
              <a:rPr lang="en-US" dirty="0" err="1"/>
              <a:t>unokukhathazeka</a:t>
            </a:r>
            <a:r>
              <a:rPr lang="en-US" dirty="0"/>
              <a:t> </a:t>
            </a:r>
            <a:r>
              <a:rPr lang="en-US" dirty="0" err="1"/>
              <a:t>ngabantu</a:t>
            </a:r>
            <a:r>
              <a:rPr lang="en-US" dirty="0"/>
              <a:t> </a:t>
            </a:r>
            <a:r>
              <a:rPr lang="en-US" dirty="0" err="1"/>
              <a:t>abanomona</a:t>
            </a:r>
            <a:r>
              <a:rPr lang="en-US" dirty="0"/>
              <a:t> </a:t>
            </a:r>
            <a:r>
              <a:rPr lang="en-US" dirty="0" err="1"/>
              <a:t>kuba</a:t>
            </a:r>
            <a:r>
              <a:rPr lang="en-US" dirty="0"/>
              <a:t> </a:t>
            </a:r>
            <a:r>
              <a:rPr lang="en-US" dirty="0" err="1"/>
              <a:t>izenzo</a:t>
            </a:r>
            <a:r>
              <a:rPr lang="en-US" dirty="0"/>
              <a:t> </a:t>
            </a:r>
            <a:r>
              <a:rPr lang="en-US" dirty="0" err="1"/>
              <a:t>zabo</a:t>
            </a:r>
            <a:r>
              <a:rPr lang="en-US" dirty="0"/>
              <a:t> </a:t>
            </a:r>
            <a:r>
              <a:rPr lang="en-US" dirty="0" err="1"/>
              <a:t>zixumbululu</a:t>
            </a:r>
            <a:r>
              <a:rPr lang="en-US" dirty="0"/>
              <a:t> </a:t>
            </a:r>
            <a:r>
              <a:rPr lang="en-US" dirty="0" err="1"/>
              <a:t>zimdaka</a:t>
            </a:r>
            <a:r>
              <a:rPr lang="en-US" dirty="0"/>
              <a:t>.</a:t>
            </a:r>
            <a:endParaRPr lang="en-ZA" dirty="0"/>
          </a:p>
          <a:p>
            <a:r>
              <a:rPr lang="en-GB" dirty="0" err="1"/>
              <a:t>Isigama</a:t>
            </a:r>
            <a:r>
              <a:rPr lang="en-GB" dirty="0"/>
              <a:t> </a:t>
            </a:r>
            <a:r>
              <a:rPr lang="en-GB" dirty="0" err="1"/>
              <a:t>esikhokhelela</a:t>
            </a:r>
            <a:r>
              <a:rPr lang="en-GB" dirty="0"/>
              <a:t> </a:t>
            </a:r>
            <a:r>
              <a:rPr lang="en-GB" dirty="0" err="1"/>
              <a:t>kolu</a:t>
            </a:r>
            <a:r>
              <a:rPr lang="en-GB" dirty="0"/>
              <a:t> </a:t>
            </a:r>
            <a:r>
              <a:rPr lang="en-GB" dirty="0" err="1"/>
              <a:t>luvo</a:t>
            </a:r>
            <a:r>
              <a:rPr lang="en-GB" dirty="0"/>
              <a:t> nasi: </a:t>
            </a:r>
            <a:r>
              <a:rPr lang="en-GB" dirty="0" err="1"/>
              <a:t>Ingcinga</a:t>
            </a:r>
            <a:r>
              <a:rPr lang="en-GB" dirty="0"/>
              <a:t> </a:t>
            </a:r>
            <a:r>
              <a:rPr lang="en-GB" dirty="0" err="1"/>
              <a:t>enqinileyo</a:t>
            </a:r>
            <a:r>
              <a:rPr lang="en-GB" dirty="0"/>
              <a:t>, </a:t>
            </a:r>
            <a:r>
              <a:rPr lang="en-GB" dirty="0" err="1"/>
              <a:t>enyolukileyo</a:t>
            </a:r>
            <a:r>
              <a:rPr lang="en-GB" dirty="0"/>
              <a:t>, </a:t>
            </a:r>
            <a:r>
              <a:rPr lang="en-GB" dirty="0" err="1"/>
              <a:t>engundileyo</a:t>
            </a:r>
            <a:r>
              <a:rPr lang="en-GB" dirty="0"/>
              <a:t>, </a:t>
            </a:r>
            <a:r>
              <a:rPr lang="en-GB" dirty="0" err="1"/>
              <a:t>ngumzondo</a:t>
            </a:r>
            <a:r>
              <a:rPr lang="en-GB" dirty="0"/>
              <a:t>, </a:t>
            </a:r>
            <a:r>
              <a:rPr lang="en-GB" dirty="0" err="1"/>
              <a:t>lixelegu</a:t>
            </a:r>
            <a:r>
              <a:rPr lang="en-GB" dirty="0"/>
              <a:t>, </a:t>
            </a:r>
            <a:r>
              <a:rPr lang="en-GB" dirty="0" err="1"/>
              <a:t>lexumbululu</a:t>
            </a:r>
            <a:r>
              <a:rPr lang="en-GB" dirty="0"/>
              <a:t>, </a:t>
            </a:r>
            <a:r>
              <a:rPr lang="en-GB" dirty="0" err="1"/>
              <a:t>utyhefu</a:t>
            </a:r>
            <a:r>
              <a:rPr lang="en-GB" dirty="0"/>
              <a:t>, </a:t>
            </a:r>
            <a:r>
              <a:rPr lang="en-GB" dirty="0" err="1"/>
              <a:t>ihagu</a:t>
            </a:r>
            <a:r>
              <a:rPr lang="en-GB" dirty="0"/>
              <a:t> </a:t>
            </a:r>
            <a:r>
              <a:rPr lang="en-GB" dirty="0" err="1"/>
              <a:t>njalo</a:t>
            </a:r>
            <a:r>
              <a:rPr lang="en-GB" dirty="0"/>
              <a:t> </a:t>
            </a:r>
            <a:r>
              <a:rPr lang="en-GB" dirty="0" err="1"/>
              <a:t>njalo</a:t>
            </a:r>
            <a:r>
              <a:rPr lang="en-GB" dirty="0"/>
              <a:t> </a:t>
            </a:r>
            <a:r>
              <a:rPr lang="en-GB" dirty="0" err="1"/>
              <a:t>njalo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BC085-FCC1-4800-9347-2A13E6A8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9F3A3-402B-49E3-899D-6864FBAB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61852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Injongo</a:t>
            </a:r>
            <a:r>
              <a:rPr lang="en-GB" b="1" dirty="0"/>
              <a:t> </a:t>
            </a:r>
            <a:r>
              <a:rPr lang="en-GB" b="1" dirty="0" err="1"/>
              <a:t>yesifundo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Kulindeleke</a:t>
            </a:r>
            <a:r>
              <a:rPr lang="en-GB" dirty="0"/>
              <a:t> </a:t>
            </a:r>
            <a:r>
              <a:rPr lang="en-GB" dirty="0" err="1"/>
              <a:t>ukuba</a:t>
            </a:r>
            <a:r>
              <a:rPr lang="en-GB" dirty="0"/>
              <a:t> </a:t>
            </a:r>
            <a:r>
              <a:rPr lang="en-GB" dirty="0" err="1"/>
              <a:t>emva</a:t>
            </a:r>
            <a:r>
              <a:rPr lang="en-GB" dirty="0"/>
              <a:t> </a:t>
            </a:r>
            <a:r>
              <a:rPr lang="en-GB" dirty="0" err="1"/>
              <a:t>kwesi</a:t>
            </a:r>
            <a:r>
              <a:rPr lang="en-GB" dirty="0"/>
              <a:t> </a:t>
            </a:r>
            <a:r>
              <a:rPr lang="en-GB" dirty="0" err="1"/>
              <a:t>sifundo</a:t>
            </a:r>
            <a:r>
              <a:rPr lang="en-GB" dirty="0"/>
              <a:t> </a:t>
            </a:r>
            <a:r>
              <a:rPr lang="en-GB" dirty="0" err="1"/>
              <a:t>abafundi</a:t>
            </a:r>
            <a:r>
              <a:rPr lang="en-GB" dirty="0"/>
              <a:t> </a:t>
            </a:r>
            <a:r>
              <a:rPr lang="en-GB" dirty="0" err="1"/>
              <a:t>bakwazi</a:t>
            </a:r>
            <a:r>
              <a:rPr lang="en-GB" dirty="0"/>
              <a:t>:</a:t>
            </a:r>
          </a:p>
          <a:p>
            <a:pPr marL="514350" indent="-514350">
              <a:buAutoNum type="arabicPeriod"/>
            </a:pPr>
            <a:r>
              <a:rPr lang="en-GB" dirty="0" err="1"/>
              <a:t>Ukuhlalutya</a:t>
            </a:r>
            <a:r>
              <a:rPr lang="en-GB" dirty="0"/>
              <a:t> </a:t>
            </a:r>
            <a:r>
              <a:rPr lang="en-GB" dirty="0" err="1"/>
              <a:t>umbongo</a:t>
            </a:r>
            <a:r>
              <a:rPr lang="en-GB" dirty="0"/>
              <a:t> </a:t>
            </a:r>
            <a:r>
              <a:rPr lang="en-GB" dirty="0" err="1"/>
              <a:t>begxile</a:t>
            </a:r>
            <a:r>
              <a:rPr lang="en-GB" dirty="0"/>
              <a:t> </a:t>
            </a:r>
            <a:r>
              <a:rPr lang="en-GB" dirty="0" err="1"/>
              <a:t>ekuphenduleni</a:t>
            </a:r>
            <a:r>
              <a:rPr lang="en-GB" dirty="0"/>
              <a:t> le </a:t>
            </a:r>
            <a:r>
              <a:rPr lang="en-GB" dirty="0" err="1"/>
              <a:t>mibuzo</a:t>
            </a:r>
            <a:r>
              <a:rPr lang="en-GB" dirty="0"/>
              <a:t> </a:t>
            </a:r>
            <a:r>
              <a:rPr lang="en-GB" dirty="0" err="1"/>
              <a:t>ilandelayo</a:t>
            </a:r>
            <a:r>
              <a:rPr lang="en-GB" dirty="0"/>
              <a:t>: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err="1"/>
              <a:t>Isihloko</a:t>
            </a:r>
            <a:r>
              <a:rPr lang="en-GB" dirty="0"/>
              <a:t> </a:t>
            </a:r>
            <a:r>
              <a:rPr lang="en-GB" dirty="0" err="1"/>
              <a:t>sombongo</a:t>
            </a:r>
            <a:r>
              <a:rPr lang="en-GB" dirty="0"/>
              <a:t> </a:t>
            </a:r>
            <a:r>
              <a:rPr lang="en-GB" dirty="0" err="1"/>
              <a:t>sithetha</a:t>
            </a:r>
            <a:r>
              <a:rPr lang="en-GB" dirty="0"/>
              <a:t> </a:t>
            </a:r>
            <a:r>
              <a:rPr lang="en-GB" dirty="0" err="1"/>
              <a:t>ukuthini</a:t>
            </a:r>
            <a:r>
              <a:rPr lang="en-GB" dirty="0"/>
              <a:t>?</a:t>
            </a:r>
          </a:p>
          <a:p>
            <a:pPr marL="514350" indent="-514350">
              <a:buAutoNum type="arabicPeriod"/>
            </a:pPr>
            <a:r>
              <a:rPr lang="en-GB" dirty="0" err="1"/>
              <a:t>Ithetha</a:t>
            </a:r>
            <a:r>
              <a:rPr lang="en-GB" dirty="0"/>
              <a:t> </a:t>
            </a:r>
            <a:r>
              <a:rPr lang="en-GB" dirty="0" err="1"/>
              <a:t>ngantoni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kulo</a:t>
            </a:r>
            <a:r>
              <a:rPr lang="en-GB" dirty="0"/>
              <a:t> </a:t>
            </a:r>
            <a:r>
              <a:rPr lang="en-GB" dirty="0" err="1"/>
              <a:t>mbongo</a:t>
            </a:r>
            <a:r>
              <a:rPr lang="en-GB" dirty="0"/>
              <a:t>?</a:t>
            </a:r>
          </a:p>
          <a:p>
            <a:pPr marL="514350" indent="-514350">
              <a:buAutoNum type="arabicPeriod"/>
            </a:pPr>
            <a:r>
              <a:rPr lang="en-GB" dirty="0" err="1"/>
              <a:t>Iyithetha</a:t>
            </a:r>
            <a:r>
              <a:rPr lang="en-GB" dirty="0"/>
              <a:t> </a:t>
            </a:r>
            <a:r>
              <a:rPr lang="en-GB" dirty="0" err="1"/>
              <a:t>kanjani</a:t>
            </a:r>
            <a:r>
              <a:rPr lang="en-GB" dirty="0"/>
              <a:t>?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D338F-A605-4A8B-B35E-4A47EE3B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81554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9A1E-2A07-4590-912C-585EB929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Isigama</a:t>
            </a:r>
            <a:r>
              <a:rPr lang="en-GB" sz="3200" b="1" dirty="0"/>
              <a:t> </a:t>
            </a:r>
            <a:r>
              <a:rPr lang="en-GB" sz="3200" b="1" dirty="0" err="1"/>
              <a:t>esingaqhelekanga</a:t>
            </a:r>
            <a:r>
              <a:rPr lang="en-GB" sz="3200" b="1" dirty="0"/>
              <a:t> </a:t>
            </a:r>
            <a:r>
              <a:rPr lang="en-GB" sz="3200" b="1" dirty="0" err="1"/>
              <a:t>sombongo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D4B3B-B80B-4C3F-B329-9A6833EEE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iwuvelisa</a:t>
            </a:r>
            <a:r>
              <a:rPr lang="en-GB" dirty="0"/>
              <a:t> </a:t>
            </a:r>
            <a:r>
              <a:rPr lang="en-GB" dirty="0" err="1"/>
              <a:t>umoya</a:t>
            </a:r>
            <a:r>
              <a:rPr lang="en-GB" dirty="0"/>
              <a:t> </a:t>
            </a:r>
            <a:r>
              <a:rPr lang="en-GB" dirty="0" err="1"/>
              <a:t>wayo</a:t>
            </a:r>
            <a:r>
              <a:rPr lang="en-GB" dirty="0"/>
              <a:t> </a:t>
            </a:r>
            <a:r>
              <a:rPr lang="en-GB" dirty="0" err="1"/>
              <a:t>ngesigama</a:t>
            </a:r>
            <a:r>
              <a:rPr lang="en-GB" dirty="0"/>
              <a:t> </a:t>
            </a:r>
            <a:r>
              <a:rPr lang="en-GB" dirty="0" err="1"/>
              <a:t>esisebenzisayo</a:t>
            </a:r>
            <a:r>
              <a:rPr lang="en-GB" dirty="0"/>
              <a:t>. </a:t>
            </a:r>
            <a:r>
              <a:rPr lang="en-GB" dirty="0" err="1"/>
              <a:t>Esi</a:t>
            </a:r>
            <a:r>
              <a:rPr lang="en-GB" dirty="0"/>
              <a:t> </a:t>
            </a:r>
            <a:r>
              <a:rPr lang="en-GB" dirty="0" err="1"/>
              <a:t>sigama</a:t>
            </a:r>
            <a:r>
              <a:rPr lang="en-GB" dirty="0"/>
              <a:t> </a:t>
            </a:r>
            <a:r>
              <a:rPr lang="en-GB" dirty="0" err="1"/>
              <a:t>siza</a:t>
            </a:r>
            <a:r>
              <a:rPr lang="en-GB" dirty="0"/>
              <a:t> </a:t>
            </a:r>
            <a:r>
              <a:rPr lang="en-GB" dirty="0" err="1"/>
              <a:t>kutyhila</a:t>
            </a:r>
            <a:r>
              <a:rPr lang="en-GB" dirty="0"/>
              <a:t> </a:t>
            </a:r>
            <a:r>
              <a:rPr lang="en-GB" dirty="0" err="1"/>
              <a:t>uvakalelo</a:t>
            </a:r>
            <a:r>
              <a:rPr lang="en-GB" dirty="0"/>
              <a:t>. Olu </a:t>
            </a:r>
            <a:r>
              <a:rPr lang="en-GB" dirty="0" err="1"/>
              <a:t>vakalelo</a:t>
            </a:r>
            <a:r>
              <a:rPr lang="en-GB" dirty="0"/>
              <a:t> </a:t>
            </a:r>
            <a:r>
              <a:rPr lang="en-GB" dirty="0" err="1"/>
              <a:t>lunokujikajika</a:t>
            </a:r>
            <a:r>
              <a:rPr lang="en-GB" dirty="0"/>
              <a:t> </a:t>
            </a:r>
            <a:r>
              <a:rPr lang="en-GB" dirty="0" err="1"/>
              <a:t>ngokomxholo</a:t>
            </a:r>
            <a:r>
              <a:rPr lang="en-GB" dirty="0"/>
              <a:t> </a:t>
            </a:r>
            <a:r>
              <a:rPr lang="en-GB" dirty="0" err="1"/>
              <a:t>wombongo</a:t>
            </a:r>
            <a:r>
              <a:rPr lang="en-GB" dirty="0"/>
              <a:t>. </a:t>
            </a:r>
            <a:r>
              <a:rPr lang="en-GB" dirty="0" err="1"/>
              <a:t>Lungaqala</a:t>
            </a:r>
            <a:r>
              <a:rPr lang="en-GB" dirty="0"/>
              <a:t> </a:t>
            </a:r>
            <a:r>
              <a:rPr lang="en-GB" dirty="0" err="1"/>
              <a:t>ngokudakumba</a:t>
            </a:r>
            <a:r>
              <a:rPr lang="en-GB" dirty="0"/>
              <a:t> </a:t>
            </a:r>
            <a:r>
              <a:rPr lang="en-GB" dirty="0" err="1"/>
              <a:t>luphele</a:t>
            </a:r>
            <a:r>
              <a:rPr lang="en-GB" dirty="0"/>
              <a:t> </a:t>
            </a:r>
            <a:r>
              <a:rPr lang="en-GB" dirty="0" err="1"/>
              <a:t>ngovuyo</a:t>
            </a:r>
            <a:r>
              <a:rPr lang="en-GB" dirty="0"/>
              <a:t>. </a:t>
            </a:r>
            <a:r>
              <a:rPr lang="en-GB" dirty="0" err="1"/>
              <a:t>Lungaqala</a:t>
            </a:r>
            <a:r>
              <a:rPr lang="en-GB" dirty="0"/>
              <a:t> </a:t>
            </a:r>
            <a:r>
              <a:rPr lang="en-GB" dirty="0" err="1"/>
              <a:t>ngovuyo</a:t>
            </a:r>
            <a:r>
              <a:rPr lang="en-GB" dirty="0"/>
              <a:t> </a:t>
            </a:r>
            <a:r>
              <a:rPr lang="en-GB" dirty="0" err="1"/>
              <a:t>luphele</a:t>
            </a:r>
            <a:r>
              <a:rPr lang="en-GB" dirty="0"/>
              <a:t> </a:t>
            </a:r>
            <a:r>
              <a:rPr lang="en-GB" dirty="0" err="1"/>
              <a:t>ngokudakumba</a:t>
            </a:r>
            <a:r>
              <a:rPr lang="en-GB" dirty="0"/>
              <a:t>( </a:t>
            </a:r>
            <a:r>
              <a:rPr lang="en-GB" dirty="0" err="1"/>
              <a:t>oku</a:t>
            </a:r>
            <a:r>
              <a:rPr lang="en-GB" dirty="0"/>
              <a:t> </a:t>
            </a:r>
            <a:r>
              <a:rPr lang="en-GB" dirty="0" err="1"/>
              <a:t>kuxhomekeka</a:t>
            </a:r>
            <a:r>
              <a:rPr lang="en-GB" dirty="0"/>
              <a:t> </a:t>
            </a:r>
            <a:r>
              <a:rPr lang="en-GB" dirty="0" err="1"/>
              <a:t>kwisigama</a:t>
            </a:r>
            <a:r>
              <a:rPr lang="en-GB" dirty="0"/>
              <a:t> </a:t>
            </a:r>
            <a:r>
              <a:rPr lang="en-GB" dirty="0" err="1"/>
              <a:t>esikumbongo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Kulo</a:t>
            </a:r>
            <a:r>
              <a:rPr lang="en-GB" dirty="0"/>
              <a:t> </a:t>
            </a:r>
            <a:r>
              <a:rPr lang="en-GB" dirty="0" err="1"/>
              <a:t>mbongo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US" dirty="0" err="1"/>
              <a:t>mbongi</a:t>
            </a:r>
            <a:r>
              <a:rPr lang="en-US" dirty="0"/>
              <a:t> </a:t>
            </a:r>
            <a:r>
              <a:rPr lang="en-US" dirty="0" err="1"/>
              <a:t>umoya</a:t>
            </a:r>
            <a:r>
              <a:rPr lang="en-US" dirty="0"/>
              <a:t> </a:t>
            </a:r>
            <a:r>
              <a:rPr lang="en-US" dirty="0" err="1"/>
              <a:t>wayo</a:t>
            </a:r>
            <a:r>
              <a:rPr lang="en-US" dirty="0"/>
              <a:t> </a:t>
            </a:r>
            <a:r>
              <a:rPr lang="en-US" dirty="0" err="1"/>
              <a:t>ucaphukile</a:t>
            </a:r>
            <a:r>
              <a:rPr lang="en-US" dirty="0"/>
              <a:t>, </a:t>
            </a:r>
            <a:r>
              <a:rPr lang="en-US" dirty="0" err="1"/>
              <a:t>kuba</a:t>
            </a:r>
            <a:r>
              <a:rPr lang="en-US" dirty="0"/>
              <a:t> </a:t>
            </a:r>
            <a:r>
              <a:rPr lang="en-US" dirty="0" err="1"/>
              <a:t>iyawucaphukela</a:t>
            </a:r>
            <a:r>
              <a:rPr lang="en-US" dirty="0"/>
              <a:t> </a:t>
            </a:r>
            <a:r>
              <a:rPr lang="en-US" dirty="0" err="1"/>
              <a:t>kakhulu</a:t>
            </a:r>
            <a:r>
              <a:rPr lang="en-US" dirty="0"/>
              <a:t> </a:t>
            </a:r>
            <a:r>
              <a:rPr lang="en-US" dirty="0" err="1"/>
              <a:t>umona</a:t>
            </a:r>
            <a:r>
              <a:rPr lang="en-US" dirty="0"/>
              <a:t>. </a:t>
            </a:r>
            <a:r>
              <a:rPr lang="en-US" dirty="0" err="1"/>
              <a:t>Yiyo</a:t>
            </a:r>
            <a:r>
              <a:rPr lang="en-US" dirty="0"/>
              <a:t> loo </a:t>
            </a:r>
            <a:r>
              <a:rPr lang="en-US" dirty="0" err="1"/>
              <a:t>nto</a:t>
            </a:r>
            <a:r>
              <a:rPr lang="en-US" dirty="0"/>
              <a:t> </a:t>
            </a:r>
            <a:r>
              <a:rPr lang="en-US" dirty="0" err="1"/>
              <a:t>iwugxeka</a:t>
            </a:r>
            <a:r>
              <a:rPr lang="en-US" dirty="0"/>
              <a:t> , </a:t>
            </a:r>
            <a:r>
              <a:rPr lang="en-US" dirty="0" err="1"/>
              <a:t>iwuthuka</a:t>
            </a:r>
            <a:r>
              <a:rPr lang="en-US" dirty="0"/>
              <a:t>, </a:t>
            </a:r>
            <a:r>
              <a:rPr lang="en-US" dirty="0" err="1"/>
              <a:t>iwonyelisa</a:t>
            </a:r>
            <a:r>
              <a:rPr lang="en-US" dirty="0"/>
              <a:t> </a:t>
            </a:r>
            <a:r>
              <a:rPr lang="en-US" dirty="0" err="1"/>
              <a:t>umona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Umoya</a:t>
            </a:r>
            <a:r>
              <a:rPr lang="en-US" dirty="0"/>
              <a:t> </a:t>
            </a:r>
            <a:r>
              <a:rPr lang="en-US" dirty="0" err="1"/>
              <a:t>wayo</a:t>
            </a:r>
            <a:r>
              <a:rPr lang="en-US" dirty="0"/>
              <a:t> </a:t>
            </a:r>
            <a:r>
              <a:rPr lang="en-US" dirty="0" err="1"/>
              <a:t>awuzinzanga</a:t>
            </a:r>
            <a:r>
              <a:rPr lang="en-US" dirty="0"/>
              <a:t>, </a:t>
            </a:r>
            <a:r>
              <a:rPr lang="en-US" dirty="0" err="1"/>
              <a:t>unokukhathazeka</a:t>
            </a:r>
            <a:r>
              <a:rPr lang="en-US" dirty="0"/>
              <a:t> </a:t>
            </a:r>
            <a:r>
              <a:rPr lang="en-US" dirty="0" err="1"/>
              <a:t>ngabantu</a:t>
            </a:r>
            <a:r>
              <a:rPr lang="en-US" dirty="0"/>
              <a:t> </a:t>
            </a:r>
            <a:r>
              <a:rPr lang="en-US" dirty="0" err="1"/>
              <a:t>abanomona</a:t>
            </a:r>
            <a:r>
              <a:rPr lang="en-US" dirty="0"/>
              <a:t> </a:t>
            </a:r>
            <a:r>
              <a:rPr lang="en-US" dirty="0" err="1"/>
              <a:t>kuba</a:t>
            </a:r>
            <a:r>
              <a:rPr lang="en-US" dirty="0"/>
              <a:t> </a:t>
            </a:r>
            <a:r>
              <a:rPr lang="en-US" dirty="0" err="1"/>
              <a:t>izenzo</a:t>
            </a:r>
            <a:r>
              <a:rPr lang="en-US" dirty="0"/>
              <a:t> </a:t>
            </a:r>
            <a:r>
              <a:rPr lang="en-US" dirty="0" err="1"/>
              <a:t>zabo</a:t>
            </a:r>
            <a:r>
              <a:rPr lang="en-US" dirty="0"/>
              <a:t> </a:t>
            </a:r>
            <a:r>
              <a:rPr lang="en-US" dirty="0" err="1"/>
              <a:t>zixumbululu</a:t>
            </a:r>
            <a:r>
              <a:rPr lang="en-US" dirty="0"/>
              <a:t> </a:t>
            </a:r>
            <a:r>
              <a:rPr lang="en-US" dirty="0" err="1"/>
              <a:t>zimdaka</a:t>
            </a:r>
            <a:r>
              <a:rPr lang="en-US" dirty="0"/>
              <a:t>.</a:t>
            </a:r>
            <a:endParaRPr lang="en-ZA" dirty="0"/>
          </a:p>
          <a:p>
            <a:r>
              <a:rPr lang="en-GB" dirty="0" err="1"/>
              <a:t>Isigama</a:t>
            </a:r>
            <a:r>
              <a:rPr lang="en-GB" dirty="0"/>
              <a:t> </a:t>
            </a:r>
            <a:r>
              <a:rPr lang="en-GB" dirty="0" err="1"/>
              <a:t>esikhokhelela</a:t>
            </a:r>
            <a:r>
              <a:rPr lang="en-GB" dirty="0"/>
              <a:t> </a:t>
            </a:r>
            <a:r>
              <a:rPr lang="en-GB" dirty="0" err="1"/>
              <a:t>kolu</a:t>
            </a:r>
            <a:r>
              <a:rPr lang="en-GB" dirty="0"/>
              <a:t> </a:t>
            </a:r>
            <a:r>
              <a:rPr lang="en-GB" dirty="0" err="1"/>
              <a:t>luvo</a:t>
            </a:r>
            <a:r>
              <a:rPr lang="en-GB" dirty="0"/>
              <a:t> nasi: </a:t>
            </a:r>
            <a:r>
              <a:rPr lang="en-GB" dirty="0" err="1"/>
              <a:t>Ingcinga</a:t>
            </a:r>
            <a:r>
              <a:rPr lang="en-GB" dirty="0"/>
              <a:t> </a:t>
            </a:r>
            <a:r>
              <a:rPr lang="en-GB" dirty="0" err="1"/>
              <a:t>enqinileyo</a:t>
            </a:r>
            <a:r>
              <a:rPr lang="en-GB" dirty="0"/>
              <a:t>, </a:t>
            </a:r>
            <a:r>
              <a:rPr lang="en-GB" dirty="0" err="1"/>
              <a:t>enyolukileyo</a:t>
            </a:r>
            <a:r>
              <a:rPr lang="en-GB" dirty="0"/>
              <a:t>, </a:t>
            </a:r>
            <a:r>
              <a:rPr lang="en-GB" dirty="0" err="1"/>
              <a:t>engundileyo</a:t>
            </a:r>
            <a:r>
              <a:rPr lang="en-GB" dirty="0"/>
              <a:t>, </a:t>
            </a:r>
            <a:r>
              <a:rPr lang="en-GB" dirty="0" err="1"/>
              <a:t>ngumzondo</a:t>
            </a:r>
            <a:r>
              <a:rPr lang="en-GB" dirty="0"/>
              <a:t>, </a:t>
            </a:r>
            <a:r>
              <a:rPr lang="en-GB" dirty="0" err="1"/>
              <a:t>lixelegu</a:t>
            </a:r>
            <a:r>
              <a:rPr lang="en-GB" dirty="0"/>
              <a:t>, </a:t>
            </a:r>
            <a:r>
              <a:rPr lang="en-GB" dirty="0" err="1"/>
              <a:t>lexumbululu</a:t>
            </a:r>
            <a:r>
              <a:rPr lang="en-GB" dirty="0"/>
              <a:t>, </a:t>
            </a:r>
            <a:r>
              <a:rPr lang="en-GB" dirty="0" err="1"/>
              <a:t>utyhefu</a:t>
            </a:r>
            <a:r>
              <a:rPr lang="en-GB" dirty="0"/>
              <a:t>, </a:t>
            </a:r>
            <a:r>
              <a:rPr lang="en-GB" dirty="0" err="1"/>
              <a:t>ihagu</a:t>
            </a:r>
            <a:r>
              <a:rPr lang="en-GB" dirty="0"/>
              <a:t> </a:t>
            </a:r>
            <a:r>
              <a:rPr lang="en-GB" dirty="0" err="1"/>
              <a:t>njalo</a:t>
            </a:r>
            <a:r>
              <a:rPr lang="en-GB" dirty="0"/>
              <a:t> </a:t>
            </a:r>
            <a:r>
              <a:rPr lang="en-GB" dirty="0" err="1"/>
              <a:t>njalo</a:t>
            </a:r>
            <a:r>
              <a:rPr lang="en-GB" dirty="0"/>
              <a:t> </a:t>
            </a:r>
            <a:r>
              <a:rPr lang="en-GB" dirty="0" err="1"/>
              <a:t>njalo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BC085-FCC1-4800-9347-2A13E6A8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CB96DC-4A29-48CD-B02E-6084009BF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735001"/>
              </p:ext>
            </p:extLst>
          </p:nvPr>
        </p:nvGraphicFramePr>
        <p:xfrm>
          <a:off x="457200" y="1370013"/>
          <a:ext cx="8305800" cy="4341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3269756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3682153307"/>
                    </a:ext>
                  </a:extLst>
                </a:gridCol>
              </a:tblGrid>
              <a:tr h="324596">
                <a:tc>
                  <a:txBody>
                    <a:bodyPr/>
                    <a:lstStyle/>
                    <a:p>
                      <a:pPr marL="4533265" marR="180340" indent="-41516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IGAMA 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265" marR="180340" indent="-41516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INTSINGISELO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975258"/>
                  </a:ext>
                </a:extLst>
              </a:tr>
              <a:tr h="506941">
                <a:tc>
                  <a:txBody>
                    <a:bodyPr/>
                    <a:lstStyle/>
                    <a:p>
                      <a:pPr marL="0" marR="18034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Ukunqina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265" marR="180340" indent="-41516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Ukubhitya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kakhulu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691236"/>
                  </a:ext>
                </a:extLst>
              </a:tr>
              <a:tr h="506941">
                <a:tc>
                  <a:txBody>
                    <a:bodyPr/>
                    <a:lstStyle/>
                    <a:p>
                      <a:pPr marL="0" marR="18034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Ukunyoluka 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265" marR="180340" indent="-41516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Kukubawa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ukurhala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402610"/>
                  </a:ext>
                </a:extLst>
              </a:tr>
              <a:tr h="506941">
                <a:tc>
                  <a:txBody>
                    <a:bodyPr/>
                    <a:lstStyle/>
                    <a:p>
                      <a:pPr marL="0" marR="18034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Ukungunda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265" marR="180340" indent="-41516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Kukubola okunokufuma okumbala ungwevu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955020"/>
                  </a:ext>
                </a:extLst>
              </a:tr>
              <a:tr h="506941">
                <a:tc>
                  <a:txBody>
                    <a:bodyPr/>
                    <a:lstStyle/>
                    <a:p>
                      <a:pPr marL="0" marR="18034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Uburhalarhume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265" marR="180340" indent="-41516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Bubungozi obuhamba nokuba ngathi usisilwanyana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5381401"/>
                  </a:ext>
                </a:extLst>
              </a:tr>
              <a:tr h="468627">
                <a:tc>
                  <a:txBody>
                    <a:bodyPr/>
                    <a:lstStyle/>
                    <a:p>
                      <a:pPr marL="0" marR="18034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Isisu esixumbululu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265" marR="180340" indent="-41516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Isisu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esimdaka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esijingayo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singathanga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nca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emzimbeni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614094"/>
                  </a:ext>
                </a:extLst>
              </a:tr>
              <a:tr h="506941">
                <a:tc>
                  <a:txBody>
                    <a:bodyPr/>
                    <a:lstStyle/>
                    <a:p>
                      <a:pPr marL="0" marR="18034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Alephuza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265" marR="180340" indent="-41516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Aphuphuma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833941"/>
                  </a:ext>
                </a:extLst>
              </a:tr>
              <a:tr h="506941">
                <a:tc>
                  <a:txBody>
                    <a:bodyPr/>
                    <a:lstStyle/>
                    <a:p>
                      <a:pPr marL="0" marR="18034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Ingcangula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265" marR="180340" indent="-41516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Yintshuntshe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ende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kakhulu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netsolo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445547"/>
                  </a:ext>
                </a:extLst>
              </a:tr>
              <a:tr h="506941">
                <a:tc>
                  <a:txBody>
                    <a:bodyPr/>
                    <a:lstStyle/>
                    <a:p>
                      <a:pPr marL="0" marR="18034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Ukubimbiliza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265" marR="180340" indent="-41516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Ukuginya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ungahlafunanga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7841224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FCFC8-0554-49C2-AC83-E8412751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126163"/>
            <a:ext cx="3505200" cy="457199"/>
          </a:xfrm>
        </p:spPr>
        <p:txBody>
          <a:bodyPr/>
          <a:lstStyle/>
          <a:p>
            <a:r>
              <a:rPr lang="en-US" dirty="0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241817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1320-41E2-4C8D-BCFC-DA0969C8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Umxholo</a:t>
            </a:r>
            <a:r>
              <a:rPr lang="en-GB" sz="3200" b="1" dirty="0"/>
              <a:t> </a:t>
            </a:r>
            <a:r>
              <a:rPr lang="en-GB" sz="3200" b="1" dirty="0" err="1"/>
              <a:t>wombongo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6A2C-88C3-4D36-9733-23EA1372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5240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Lo </a:t>
            </a:r>
            <a:r>
              <a:rPr lang="en-US" dirty="0" err="1"/>
              <a:t>mbongo</a:t>
            </a:r>
            <a:r>
              <a:rPr lang="en-US" dirty="0"/>
              <a:t> </a:t>
            </a:r>
            <a:r>
              <a:rPr lang="en-US" dirty="0" err="1"/>
              <a:t>uthi</a:t>
            </a:r>
            <a:r>
              <a:rPr lang="en-US" dirty="0"/>
              <a:t> </a:t>
            </a:r>
            <a:r>
              <a:rPr lang="en-US" b="1" dirty="0"/>
              <a:t>UMONA </a:t>
            </a:r>
            <a:r>
              <a:rPr lang="en-US" dirty="0" err="1"/>
              <a:t>ungomoya</a:t>
            </a:r>
            <a:r>
              <a:rPr lang="en-US" dirty="0"/>
              <a:t> </a:t>
            </a:r>
            <a:r>
              <a:rPr lang="en-US" dirty="0" err="1"/>
              <a:t>ombi</a:t>
            </a:r>
            <a:r>
              <a:rPr lang="en-US" dirty="0"/>
              <a:t> </a:t>
            </a:r>
            <a:r>
              <a:rPr lang="en-US" dirty="0" err="1"/>
              <a:t>obangela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ubani</a:t>
            </a:r>
            <a:r>
              <a:rPr lang="en-US" dirty="0"/>
              <a:t> </a:t>
            </a:r>
            <a:r>
              <a:rPr lang="en-US" dirty="0" err="1"/>
              <a:t>angakwazi</a:t>
            </a:r>
            <a:r>
              <a:rPr lang="en-US" dirty="0"/>
              <a:t> </a:t>
            </a:r>
            <a:r>
              <a:rPr lang="en-US" dirty="0" err="1"/>
              <a:t>ukuyincoma</a:t>
            </a:r>
            <a:r>
              <a:rPr lang="en-US" dirty="0"/>
              <a:t> inti </a:t>
            </a:r>
            <a:r>
              <a:rPr lang="en-US" dirty="0" err="1"/>
              <a:t>entle</a:t>
            </a:r>
            <a:r>
              <a:rPr lang="en-US" dirty="0"/>
              <a:t> </a:t>
            </a:r>
            <a:r>
              <a:rPr lang="en-US" dirty="0" err="1"/>
              <a:t>ekomnye</a:t>
            </a:r>
            <a:r>
              <a:rPr lang="en-US" dirty="0"/>
              <a:t> </a:t>
            </a:r>
            <a:r>
              <a:rPr lang="en-US" dirty="0" err="1"/>
              <a:t>umntu</a:t>
            </a:r>
            <a:r>
              <a:rPr lang="en-US" dirty="0"/>
              <a:t> </a:t>
            </a:r>
            <a:r>
              <a:rPr lang="en-US" dirty="0" err="1"/>
              <a:t>kuba</a:t>
            </a:r>
            <a:r>
              <a:rPr lang="en-US" dirty="0"/>
              <a:t> </a:t>
            </a:r>
            <a:r>
              <a:rPr lang="en-US" dirty="0" err="1"/>
              <a:t>yonke</a:t>
            </a:r>
            <a:r>
              <a:rPr lang="en-US" dirty="0"/>
              <a:t> into </a:t>
            </a:r>
            <a:r>
              <a:rPr lang="en-US" dirty="0" err="1"/>
              <a:t>entle</a:t>
            </a:r>
            <a:r>
              <a:rPr lang="en-US" dirty="0"/>
              <a:t> </a:t>
            </a:r>
            <a:r>
              <a:rPr lang="en-US" dirty="0" err="1"/>
              <a:t>eyifunela</a:t>
            </a:r>
            <a:r>
              <a:rPr lang="en-US" dirty="0"/>
              <a:t> </a:t>
            </a:r>
            <a:r>
              <a:rPr lang="en-US" dirty="0" err="1"/>
              <a:t>kuye</a:t>
            </a:r>
            <a:r>
              <a:rPr lang="en-US" dirty="0"/>
              <a:t> </a:t>
            </a:r>
            <a:r>
              <a:rPr lang="en-US" dirty="0" err="1"/>
              <a:t>yedwa</a:t>
            </a:r>
            <a:r>
              <a:rPr lang="en-US" dirty="0"/>
              <a:t> </a:t>
            </a:r>
            <a:r>
              <a:rPr lang="en-US" dirty="0" err="1"/>
              <a:t>angayinqweneleli</a:t>
            </a:r>
            <a:r>
              <a:rPr lang="en-US" dirty="0"/>
              <a:t> </a:t>
            </a:r>
            <a:r>
              <a:rPr lang="en-US" dirty="0" err="1"/>
              <a:t>omnye</a:t>
            </a:r>
            <a:r>
              <a:rPr lang="en-US" dirty="0"/>
              <a:t>. </a:t>
            </a:r>
            <a:r>
              <a:rPr lang="en-US" dirty="0" err="1"/>
              <a:t>Lomnye</a:t>
            </a:r>
            <a:r>
              <a:rPr lang="en-US" dirty="0"/>
              <a:t>. Lo </a:t>
            </a:r>
            <a:r>
              <a:rPr lang="en-US" dirty="0" err="1"/>
              <a:t>ngumoya</a:t>
            </a:r>
            <a:r>
              <a:rPr lang="en-US" dirty="0"/>
              <a:t> </a:t>
            </a:r>
            <a:r>
              <a:rPr lang="en-US" dirty="0" err="1"/>
              <a:t>ombi</a:t>
            </a:r>
            <a:r>
              <a:rPr lang="en-US" dirty="0"/>
              <a:t> </a:t>
            </a:r>
            <a:r>
              <a:rPr lang="en-US" dirty="0" err="1"/>
              <a:t>unamandla</a:t>
            </a:r>
            <a:r>
              <a:rPr lang="en-US" dirty="0"/>
              <a:t> </a:t>
            </a:r>
            <a:r>
              <a:rPr lang="en-US" dirty="0" err="1"/>
              <a:t>okudala</a:t>
            </a:r>
            <a:r>
              <a:rPr lang="en-US" dirty="0"/>
              <a:t> </a:t>
            </a:r>
            <a:r>
              <a:rPr lang="en-US" dirty="0" err="1"/>
              <a:t>inkohlakalo</a:t>
            </a:r>
            <a:r>
              <a:rPr lang="en-US" dirty="0"/>
              <a:t> </a:t>
            </a:r>
            <a:r>
              <a:rPr lang="en-US" dirty="0" err="1"/>
              <a:t>kulowo</a:t>
            </a:r>
            <a:r>
              <a:rPr lang="en-US" dirty="0"/>
              <a:t> </a:t>
            </a:r>
            <a:r>
              <a:rPr lang="en-US" dirty="0" err="1"/>
              <a:t>unawo</a:t>
            </a:r>
            <a:r>
              <a:rPr lang="en-US" dirty="0"/>
              <a:t>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208D6-E99E-4721-ACBD-E0A935FC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3ACA-1698-4078-B096-76395290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2749588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5DAA-67B8-47C4-AA25-AFEC7B5F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Imfundiso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67FF-A01F-4AAD-9E85-53098AA11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Umona</a:t>
            </a:r>
            <a:r>
              <a:rPr lang="en-US" dirty="0"/>
              <a:t> </a:t>
            </a:r>
            <a:r>
              <a:rPr lang="en-US" dirty="0" err="1"/>
              <a:t>awulunganga</a:t>
            </a:r>
            <a:r>
              <a:rPr lang="en-US" dirty="0"/>
              <a:t>, </a:t>
            </a:r>
            <a:r>
              <a:rPr lang="en-US" dirty="0" err="1"/>
              <a:t>awuthandeki</a:t>
            </a:r>
            <a:r>
              <a:rPr lang="en-US" dirty="0"/>
              <a:t>, </a:t>
            </a:r>
            <a:r>
              <a:rPr lang="en-US" dirty="0" err="1"/>
              <a:t>uyangcungcuthekisa</a:t>
            </a:r>
            <a:r>
              <a:rPr lang="en-US" dirty="0"/>
              <a:t>,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kakhulu</a:t>
            </a:r>
            <a:r>
              <a:rPr lang="en-US" dirty="0"/>
              <a:t> </a:t>
            </a:r>
            <a:r>
              <a:rPr lang="en-US" dirty="0" err="1"/>
              <a:t>kuba</a:t>
            </a:r>
            <a:r>
              <a:rPr lang="en-US" dirty="0"/>
              <a:t> </a:t>
            </a:r>
            <a:r>
              <a:rPr lang="en-US" dirty="0" err="1"/>
              <a:t>ungunozala</a:t>
            </a:r>
            <a:r>
              <a:rPr lang="en-US" dirty="0"/>
              <a:t> </a:t>
            </a:r>
            <a:r>
              <a:rPr lang="en-US" dirty="0" err="1"/>
              <a:t>wezenzo</a:t>
            </a:r>
            <a:r>
              <a:rPr lang="en-US" dirty="0"/>
              <a:t> </a:t>
            </a:r>
            <a:r>
              <a:rPr lang="en-US" dirty="0" err="1"/>
              <a:t>ezimbi</a:t>
            </a:r>
            <a:r>
              <a:rPr lang="en-US" dirty="0"/>
              <a:t> ./ </a:t>
            </a:r>
            <a:r>
              <a:rPr lang="en-US" dirty="0" err="1"/>
              <a:t>Uchitha</a:t>
            </a:r>
            <a:r>
              <a:rPr lang="en-US" dirty="0"/>
              <a:t> </a:t>
            </a:r>
            <a:r>
              <a:rPr lang="en-US" dirty="0" err="1"/>
              <a:t>ulonwabo</a:t>
            </a:r>
            <a:r>
              <a:rPr lang="en-US" dirty="0"/>
              <a:t>, </a:t>
            </a:r>
            <a:r>
              <a:rPr lang="en-US" dirty="0" err="1"/>
              <a:t>uxolo</a:t>
            </a:r>
            <a:r>
              <a:rPr lang="en-US" dirty="0"/>
              <a:t>, </a:t>
            </a:r>
            <a:r>
              <a:rPr lang="en-US" dirty="0" err="1"/>
              <a:t>nothando</a:t>
            </a:r>
            <a:r>
              <a:rPr lang="en-US" dirty="0"/>
              <a:t>. </a:t>
            </a:r>
            <a:r>
              <a:rPr lang="en-US" dirty="0" err="1"/>
              <a:t>Uzala</a:t>
            </a:r>
            <a:r>
              <a:rPr lang="en-US" dirty="0"/>
              <a:t> </a:t>
            </a:r>
            <a:r>
              <a:rPr lang="en-US" dirty="0" err="1"/>
              <a:t>unxunguphalo</a:t>
            </a:r>
            <a:r>
              <a:rPr lang="en-US" dirty="0"/>
              <a:t> </a:t>
            </a:r>
            <a:r>
              <a:rPr lang="en-US" dirty="0" err="1"/>
              <a:t>nongcungcutheko</a:t>
            </a:r>
            <a:r>
              <a:rPr lang="en-US" dirty="0"/>
              <a:t> </a:t>
            </a:r>
            <a:r>
              <a:rPr lang="en-US" dirty="0" err="1"/>
              <a:t>kulowo</a:t>
            </a:r>
            <a:r>
              <a:rPr lang="en-US" dirty="0"/>
              <a:t> </a:t>
            </a:r>
            <a:r>
              <a:rPr lang="en-US" dirty="0" err="1"/>
              <a:t>unawo</a:t>
            </a:r>
            <a:r>
              <a:rPr lang="en-US" dirty="0"/>
              <a:t> </a:t>
            </a:r>
            <a:r>
              <a:rPr lang="en-US" dirty="0" err="1"/>
              <a:t>nakulowo</a:t>
            </a:r>
            <a:r>
              <a:rPr lang="en-US" dirty="0"/>
              <a:t> </a:t>
            </a:r>
            <a:r>
              <a:rPr lang="en-US" dirty="0" err="1"/>
              <a:t>umonelwayo</a:t>
            </a:r>
            <a:r>
              <a:rPr lang="en-US" dirty="0"/>
              <a:t>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77D2C-03D5-4B9F-AAA8-CE35E5F4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46E82-A1BB-4BB5-A0A4-7ED98F41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0" y="6126163"/>
            <a:ext cx="4876800" cy="457199"/>
          </a:xfrm>
        </p:spPr>
        <p:txBody>
          <a:bodyPr/>
          <a:lstStyle/>
          <a:p>
            <a:r>
              <a:rPr lang="en-US" sz="1400" dirty="0">
                <a:solidFill>
                  <a:srgbClr val="0070C0"/>
                </a:solidFill>
              </a:rPr>
              <a:t>ICWANGCISWE NGU NKSZ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1734438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817F-67F6-4360-A75E-B534995B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Umyalezo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59138-64A5-4999-B25F-7AC210263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Umyalezo</a:t>
            </a:r>
            <a:r>
              <a:rPr lang="en-GB" dirty="0"/>
              <a:t> </a:t>
            </a:r>
            <a:r>
              <a:rPr lang="en-GB" dirty="0" err="1"/>
              <a:t>yile</a:t>
            </a:r>
            <a:r>
              <a:rPr lang="en-GB" dirty="0"/>
              <a:t> </a:t>
            </a:r>
            <a:r>
              <a:rPr lang="en-GB" dirty="0" err="1"/>
              <a:t>ngcamango</a:t>
            </a:r>
            <a:r>
              <a:rPr lang="en-GB" dirty="0"/>
              <a:t> </a:t>
            </a:r>
            <a:r>
              <a:rPr lang="en-GB" dirty="0" err="1"/>
              <a:t>uthi</a:t>
            </a:r>
            <a:r>
              <a:rPr lang="en-GB" dirty="0"/>
              <a:t> </a:t>
            </a:r>
            <a:r>
              <a:rPr lang="en-GB" dirty="0" err="1"/>
              <a:t>umbongo</a:t>
            </a:r>
            <a:r>
              <a:rPr lang="en-GB" dirty="0"/>
              <a:t> </a:t>
            </a:r>
            <a:r>
              <a:rPr lang="en-GB" dirty="0" err="1"/>
              <a:t>yenze</a:t>
            </a:r>
            <a:r>
              <a:rPr lang="en-GB" dirty="0"/>
              <a:t>. </a:t>
            </a:r>
            <a:r>
              <a:rPr lang="en-GB" dirty="0" err="1"/>
              <a:t>Uthi</a:t>
            </a:r>
            <a:r>
              <a:rPr lang="en-GB" dirty="0"/>
              <a:t> </a:t>
            </a:r>
            <a:r>
              <a:rPr lang="en-GB" dirty="0" err="1"/>
              <a:t>umxholo</a:t>
            </a:r>
            <a:r>
              <a:rPr lang="en-GB" dirty="0"/>
              <a:t> </a:t>
            </a:r>
            <a:r>
              <a:rPr lang="en-GB" dirty="0" err="1"/>
              <a:t>yenza</a:t>
            </a:r>
            <a:r>
              <a:rPr lang="en-GB" dirty="0"/>
              <a:t> </a:t>
            </a:r>
            <a:r>
              <a:rPr lang="en-GB" dirty="0" err="1"/>
              <a:t>ntoni</a:t>
            </a:r>
            <a:r>
              <a:rPr lang="en-GB" dirty="0"/>
              <a:t>.</a:t>
            </a:r>
          </a:p>
          <a:p>
            <a:r>
              <a:rPr lang="en-GB" dirty="0" err="1"/>
              <a:t>Kulo</a:t>
            </a:r>
            <a:r>
              <a:rPr lang="en-GB" dirty="0"/>
              <a:t> </a:t>
            </a:r>
            <a:r>
              <a:rPr lang="en-GB" dirty="0" err="1"/>
              <a:t>mbongo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iyasilumkisa</a:t>
            </a:r>
            <a:r>
              <a:rPr lang="en-GB" dirty="0"/>
              <a:t> </a:t>
            </a:r>
            <a:r>
              <a:rPr lang="en-GB" dirty="0" err="1"/>
              <a:t>ngobubi</a:t>
            </a:r>
            <a:r>
              <a:rPr lang="en-GB" dirty="0"/>
              <a:t> </a:t>
            </a:r>
            <a:r>
              <a:rPr lang="en-GB" dirty="0" err="1"/>
              <a:t>obudalwa</a:t>
            </a:r>
            <a:r>
              <a:rPr lang="en-GB" dirty="0"/>
              <a:t> </a:t>
            </a:r>
            <a:r>
              <a:rPr lang="en-GB" dirty="0" err="1"/>
              <a:t>ngumona</a:t>
            </a:r>
            <a:r>
              <a:rPr lang="en-GB" dirty="0"/>
              <a:t> </a:t>
            </a:r>
            <a:r>
              <a:rPr lang="en-GB" dirty="0" err="1"/>
              <a:t>emntwini</a:t>
            </a:r>
            <a:r>
              <a:rPr lang="en-GB" dirty="0"/>
              <a:t>/ </a:t>
            </a:r>
            <a:r>
              <a:rPr lang="en-GB" dirty="0" err="1"/>
              <a:t>ubungozi</a:t>
            </a:r>
            <a:r>
              <a:rPr lang="en-GB" dirty="0"/>
              <a:t>/</a:t>
            </a:r>
            <a:r>
              <a:rPr lang="en-GB" dirty="0" err="1"/>
              <a:t>iziphumo</a:t>
            </a:r>
            <a:r>
              <a:rPr lang="en-GB" dirty="0"/>
              <a:t> </a:t>
            </a:r>
            <a:r>
              <a:rPr lang="en-GB" dirty="0" err="1"/>
              <a:t>zokuba</a:t>
            </a:r>
            <a:r>
              <a:rPr lang="en-GB" dirty="0"/>
              <a:t> </a:t>
            </a:r>
            <a:r>
              <a:rPr lang="en-GB" dirty="0" err="1"/>
              <a:t>nomona</a:t>
            </a:r>
            <a:r>
              <a:rPr lang="en-GB" dirty="0"/>
              <a:t>. </a:t>
            </a:r>
          </a:p>
          <a:p>
            <a:r>
              <a:rPr lang="en-GB" dirty="0" err="1"/>
              <a:t>Akulunganga</a:t>
            </a:r>
            <a:r>
              <a:rPr lang="en-GB" dirty="0"/>
              <a:t> </a:t>
            </a:r>
            <a:r>
              <a:rPr lang="en-GB" dirty="0" err="1"/>
              <a:t>ukungakwazi</a:t>
            </a:r>
            <a:r>
              <a:rPr lang="en-GB" dirty="0"/>
              <a:t> </a:t>
            </a:r>
            <a:r>
              <a:rPr lang="en-GB" dirty="0" err="1"/>
              <a:t>ukuncoma</a:t>
            </a:r>
            <a:r>
              <a:rPr lang="en-GB" dirty="0"/>
              <a:t> into </a:t>
            </a:r>
            <a:r>
              <a:rPr lang="en-GB" dirty="0" err="1"/>
              <a:t>entle</a:t>
            </a:r>
            <a:r>
              <a:rPr lang="en-GB" dirty="0"/>
              <a:t> </a:t>
            </a:r>
            <a:r>
              <a:rPr lang="en-GB" dirty="0" err="1"/>
              <a:t>xa</a:t>
            </a:r>
            <a:r>
              <a:rPr lang="en-GB" dirty="0"/>
              <a:t> </a:t>
            </a:r>
            <a:r>
              <a:rPr lang="en-GB" dirty="0" err="1"/>
              <a:t>ikomnye</a:t>
            </a:r>
            <a:r>
              <a:rPr lang="en-GB" dirty="0"/>
              <a:t> </a:t>
            </a:r>
            <a:r>
              <a:rPr lang="en-GB" dirty="0" err="1"/>
              <a:t>umntu</a:t>
            </a:r>
            <a:r>
              <a:rPr lang="en-GB" dirty="0"/>
              <a:t> </a:t>
            </a:r>
            <a:r>
              <a:rPr lang="en-GB" dirty="0" err="1"/>
              <a:t>kuba</a:t>
            </a:r>
            <a:r>
              <a:rPr lang="en-GB" dirty="0"/>
              <a:t> </a:t>
            </a:r>
            <a:r>
              <a:rPr lang="en-GB" dirty="0" err="1"/>
              <a:t>ufuna</a:t>
            </a:r>
            <a:r>
              <a:rPr lang="en-GB" dirty="0"/>
              <a:t> </a:t>
            </a:r>
            <a:r>
              <a:rPr lang="en-GB" dirty="0" err="1"/>
              <a:t>ibe</a:t>
            </a:r>
            <a:r>
              <a:rPr lang="en-GB" dirty="0"/>
              <a:t> </a:t>
            </a:r>
            <a:r>
              <a:rPr lang="en-GB" dirty="0" err="1"/>
              <a:t>nguwe</a:t>
            </a:r>
            <a:r>
              <a:rPr lang="en-GB" dirty="0"/>
              <a:t> </a:t>
            </a:r>
            <a:r>
              <a:rPr lang="en-GB" dirty="0" err="1"/>
              <a:t>wedwa</a:t>
            </a:r>
            <a:r>
              <a:rPr lang="en-GB" dirty="0"/>
              <a:t> </a:t>
            </a:r>
            <a:r>
              <a:rPr lang="en-GB" dirty="0" err="1"/>
              <a:t>onezinto</a:t>
            </a:r>
            <a:r>
              <a:rPr lang="en-GB" dirty="0"/>
              <a:t> </a:t>
            </a:r>
            <a:r>
              <a:rPr lang="en-GB" dirty="0" err="1"/>
              <a:t>ezintle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F6DA7-5904-4B60-9E1B-F867247E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DDE20-8532-4A04-B512-8039A1EC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297539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7BDF-97C8-48AB-9935-23E96F72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GB" sz="4000" b="1" dirty="0" err="1"/>
              <a:t>Umsebenzi</a:t>
            </a:r>
            <a:r>
              <a:rPr lang="en-GB" sz="4000" b="1" dirty="0"/>
              <a:t> </a:t>
            </a:r>
            <a:r>
              <a:rPr lang="en-GB" sz="4000" b="1" dirty="0" err="1"/>
              <a:t>wokuzilolonga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CA10-46E8-4B56-AFAE-C4AAE6BA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GB" dirty="0" err="1"/>
              <a:t>Luhlobo</a:t>
            </a:r>
            <a:r>
              <a:rPr lang="en-GB" dirty="0"/>
              <a:t> </a:t>
            </a:r>
            <a:r>
              <a:rPr lang="en-GB" dirty="0" err="1"/>
              <a:t>luni</a:t>
            </a:r>
            <a:r>
              <a:rPr lang="en-GB" dirty="0"/>
              <a:t> </a:t>
            </a:r>
            <a:r>
              <a:rPr lang="en-GB" dirty="0" err="1"/>
              <a:t>lombongo</a:t>
            </a:r>
            <a:r>
              <a:rPr lang="en-GB" dirty="0"/>
              <a:t> </a:t>
            </a:r>
            <a:r>
              <a:rPr lang="en-GB" dirty="0" err="1"/>
              <a:t>olu</a:t>
            </a:r>
            <a:r>
              <a:rPr lang="en-GB" dirty="0"/>
              <a:t>?  </a:t>
            </a:r>
            <a:r>
              <a:rPr lang="en-GB" dirty="0" err="1"/>
              <a:t>Xhasa</a:t>
            </a:r>
            <a:r>
              <a:rPr lang="en-GB" dirty="0"/>
              <a:t> </a:t>
            </a:r>
            <a:r>
              <a:rPr lang="en-GB" dirty="0" err="1"/>
              <a:t>impendulo</a:t>
            </a:r>
            <a:r>
              <a:rPr lang="en-GB" dirty="0"/>
              <a:t> </a:t>
            </a:r>
            <a:r>
              <a:rPr lang="en-GB" dirty="0" err="1"/>
              <a:t>yakho</a:t>
            </a:r>
            <a:r>
              <a:rPr lang="en-GB" dirty="0"/>
              <a:t>.</a:t>
            </a:r>
          </a:p>
          <a:p>
            <a:pPr marL="514350" indent="-514350">
              <a:buAutoNum type="arabicPeriod"/>
            </a:pPr>
            <a:r>
              <a:rPr lang="en-GB" dirty="0" err="1"/>
              <a:t>Chaza</a:t>
            </a:r>
            <a:r>
              <a:rPr lang="en-GB" dirty="0"/>
              <a:t> </a:t>
            </a:r>
            <a:r>
              <a:rPr lang="en-GB" dirty="0" err="1"/>
              <a:t>umxholo</a:t>
            </a:r>
            <a:r>
              <a:rPr lang="en-GB" dirty="0"/>
              <a:t> </a:t>
            </a:r>
            <a:r>
              <a:rPr lang="en-GB" dirty="0" err="1"/>
              <a:t>oqulathwe</a:t>
            </a:r>
            <a:r>
              <a:rPr lang="en-GB" dirty="0"/>
              <a:t> </a:t>
            </a:r>
            <a:r>
              <a:rPr lang="en-GB" dirty="0" err="1"/>
              <a:t>yikwatreni</a:t>
            </a:r>
            <a:r>
              <a:rPr lang="en-GB" dirty="0"/>
              <a:t> </a:t>
            </a:r>
            <a:r>
              <a:rPr lang="en-GB" dirty="0" err="1"/>
              <a:t>yokuqala</a:t>
            </a:r>
            <a:r>
              <a:rPr lang="en-GB" dirty="0"/>
              <a:t>?</a:t>
            </a:r>
          </a:p>
          <a:p>
            <a:pPr marL="514350" indent="-514350">
              <a:buAutoNum type="arabicPeriod"/>
            </a:pPr>
            <a:r>
              <a:rPr lang="en-GB" dirty="0" err="1"/>
              <a:t>Mfanekiso</a:t>
            </a:r>
            <a:r>
              <a:rPr lang="en-GB" dirty="0"/>
              <a:t> </a:t>
            </a:r>
            <a:r>
              <a:rPr lang="en-GB" dirty="0" err="1"/>
              <a:t>ngqondweni</a:t>
            </a:r>
            <a:r>
              <a:rPr lang="en-GB" dirty="0"/>
              <a:t> </a:t>
            </a:r>
            <a:r>
              <a:rPr lang="en-GB" dirty="0" err="1"/>
              <a:t>mni</a:t>
            </a:r>
            <a:r>
              <a:rPr lang="en-GB" dirty="0"/>
              <a:t> </a:t>
            </a:r>
            <a:r>
              <a:rPr lang="en-GB" dirty="0" err="1"/>
              <a:t>ofumaneka</a:t>
            </a: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dirty="0" err="1"/>
              <a:t>kumqolo</a:t>
            </a:r>
            <a:r>
              <a:rPr lang="en-GB" dirty="0"/>
              <a:t>   wesi-11 no 12? </a:t>
            </a:r>
            <a:r>
              <a:rPr lang="en-GB" dirty="0" err="1"/>
              <a:t>Xela</a:t>
            </a:r>
            <a:r>
              <a:rPr lang="en-GB" dirty="0"/>
              <a:t> </a:t>
            </a:r>
            <a:r>
              <a:rPr lang="en-GB" dirty="0" err="1"/>
              <a:t>okuphuhliswa</a:t>
            </a:r>
            <a:r>
              <a:rPr lang="en-GB" dirty="0"/>
              <a:t> </a:t>
            </a:r>
            <a:r>
              <a:rPr lang="en-GB" dirty="0" err="1"/>
              <a:t>ngulo</a:t>
            </a:r>
            <a:r>
              <a:rPr lang="en-GB" dirty="0"/>
              <a:t> </a:t>
            </a:r>
            <a:r>
              <a:rPr lang="en-GB" dirty="0" err="1"/>
              <a:t>mfakekiso</a:t>
            </a:r>
            <a:r>
              <a:rPr lang="en-GB" dirty="0"/>
              <a:t> </a:t>
            </a:r>
            <a:r>
              <a:rPr lang="en-GB" dirty="0" err="1"/>
              <a:t>ngqondweni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4. </a:t>
            </a:r>
            <a:r>
              <a:rPr lang="en-GB" dirty="0" err="1"/>
              <a:t>Safobe</a:t>
            </a:r>
            <a:r>
              <a:rPr lang="en-GB" dirty="0"/>
              <a:t> </a:t>
            </a:r>
            <a:r>
              <a:rPr lang="en-GB" dirty="0" err="1"/>
              <a:t>sini</a:t>
            </a:r>
            <a:r>
              <a:rPr lang="en-GB" dirty="0"/>
              <a:t> </a:t>
            </a:r>
            <a:r>
              <a:rPr lang="en-GB" dirty="0" err="1"/>
              <a:t>esisetyenziswe</a:t>
            </a:r>
            <a:r>
              <a:rPr lang="en-GB" dirty="0"/>
              <a:t> </a:t>
            </a:r>
            <a:r>
              <a:rPr lang="en-GB" dirty="0" err="1"/>
              <a:t>kumqolo</a:t>
            </a:r>
            <a:r>
              <a:rPr lang="en-GB" dirty="0"/>
              <a:t> we-22?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err="1"/>
              <a:t>Sityhila</a:t>
            </a:r>
            <a:r>
              <a:rPr lang="en-GB" dirty="0"/>
              <a:t> </a:t>
            </a:r>
            <a:r>
              <a:rPr lang="en-GB" dirty="0" err="1"/>
              <a:t>ntoni</a:t>
            </a:r>
            <a:r>
              <a:rPr lang="en-GB" dirty="0"/>
              <a:t>?</a:t>
            </a:r>
          </a:p>
          <a:p>
            <a:pPr marL="514350" indent="-514350">
              <a:buAutoNum type="arabicPeriod" startAt="6"/>
            </a:pPr>
            <a:r>
              <a:rPr lang="en-GB" dirty="0" err="1"/>
              <a:t>Cacisa</a:t>
            </a:r>
            <a:r>
              <a:rPr lang="en-GB" dirty="0"/>
              <a:t> </a:t>
            </a:r>
            <a:r>
              <a:rPr lang="en-GB" dirty="0" err="1"/>
              <a:t>okutyhilwa</a:t>
            </a:r>
            <a:r>
              <a:rPr lang="en-GB" dirty="0"/>
              <a:t> </a:t>
            </a:r>
            <a:r>
              <a:rPr lang="en-GB" dirty="0" err="1"/>
              <a:t>ngumqolo</a:t>
            </a:r>
            <a:r>
              <a:rPr lang="en-GB" dirty="0"/>
              <a:t> we-23.</a:t>
            </a:r>
          </a:p>
          <a:p>
            <a:pPr marL="514350" indent="-514350">
              <a:buAutoNum type="arabicPeriod" startAt="6"/>
            </a:pPr>
            <a:r>
              <a:rPr lang="en-GB" dirty="0" err="1"/>
              <a:t>Unjani</a:t>
            </a:r>
            <a:r>
              <a:rPr lang="en-GB" dirty="0"/>
              <a:t> </a:t>
            </a:r>
            <a:r>
              <a:rPr lang="en-GB" dirty="0" err="1"/>
              <a:t>umoya</a:t>
            </a:r>
            <a:r>
              <a:rPr lang="en-GB" dirty="0"/>
              <a:t> </a:t>
            </a:r>
            <a:r>
              <a:rPr lang="en-GB" dirty="0" err="1"/>
              <a:t>wembongi</a:t>
            </a:r>
            <a:r>
              <a:rPr lang="en-GB" dirty="0"/>
              <a:t> </a:t>
            </a:r>
            <a:r>
              <a:rPr lang="en-GB" dirty="0" err="1"/>
              <a:t>kulo</a:t>
            </a:r>
            <a:r>
              <a:rPr lang="en-GB" dirty="0"/>
              <a:t> </a:t>
            </a:r>
            <a:r>
              <a:rPr lang="en-GB" dirty="0" err="1"/>
              <a:t>mbongo</a:t>
            </a:r>
            <a:r>
              <a:rPr lang="en-GB" dirty="0"/>
              <a:t>? </a:t>
            </a:r>
            <a:r>
              <a:rPr lang="en-GB" dirty="0" err="1"/>
              <a:t>Xhasa</a:t>
            </a:r>
            <a:r>
              <a:rPr lang="en-GB" dirty="0"/>
              <a:t> </a:t>
            </a:r>
            <a:r>
              <a:rPr lang="en-GB" dirty="0" err="1"/>
              <a:t>impendulo</a:t>
            </a:r>
            <a:r>
              <a:rPr lang="en-GB" dirty="0"/>
              <a:t> </a:t>
            </a:r>
            <a:r>
              <a:rPr lang="en-GB" dirty="0" err="1"/>
              <a:t>yakho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FEA9E-0FE5-4504-B60A-3FD14F55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24C40-5716-4E8B-ADE7-843FC8BE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399628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7BDF-97C8-48AB-9935-23E96F72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CA10-46E8-4B56-AFAE-C4AAE6BA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Bernard MT Condensed" panose="02050806060905020404" pitchFamily="18" charset="0"/>
              </a:rPr>
              <a:t>ENKOSI</a:t>
            </a:r>
          </a:p>
          <a:p>
            <a:pPr marL="0" indent="0" algn="ctr">
              <a:buNone/>
            </a:pPr>
            <a:endParaRPr lang="en-GB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endParaRPr lang="en-GB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endParaRPr lang="en-GB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endParaRPr lang="en-GB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endParaRPr lang="en-GB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endParaRPr lang="en-GB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Bernard MT Condensed" panose="02050806060905020404" pitchFamily="18" charset="0"/>
              </a:rPr>
              <a:t>NDIBAMBA NGAZIBINI </a:t>
            </a:r>
            <a:r>
              <a:rPr lang="en-GB" dirty="0"/>
              <a:t>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FEA9E-0FE5-4504-B60A-3FD14F55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5696A-CF78-4CB2-BB1D-D6778A2F0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3733800" cy="3276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77B4DC-90BD-413F-ABA5-DC031A0A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64279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Ukuhlalutya</a:t>
            </a:r>
            <a:r>
              <a:rPr lang="en-GB" b="1" dirty="0"/>
              <a:t> </a:t>
            </a:r>
            <a:r>
              <a:rPr lang="en-GB" b="1" dirty="0" err="1"/>
              <a:t>umbongo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Umbongo</a:t>
            </a:r>
            <a:r>
              <a:rPr lang="en-GB" dirty="0"/>
              <a:t> </a:t>
            </a:r>
            <a:r>
              <a:rPr lang="en-GB" dirty="0" err="1"/>
              <a:t>ukuze</a:t>
            </a:r>
            <a:r>
              <a:rPr lang="en-GB" dirty="0"/>
              <a:t> </a:t>
            </a:r>
            <a:r>
              <a:rPr lang="en-GB" dirty="0" err="1"/>
              <a:t>ube</a:t>
            </a:r>
            <a:r>
              <a:rPr lang="en-GB" dirty="0"/>
              <a:t> </a:t>
            </a:r>
            <a:r>
              <a:rPr lang="en-GB" dirty="0" err="1"/>
              <a:t>uwulandela</a:t>
            </a:r>
            <a:r>
              <a:rPr lang="en-GB" dirty="0"/>
              <a:t> </a:t>
            </a:r>
            <a:r>
              <a:rPr lang="en-GB" dirty="0" err="1"/>
              <a:t>ngokukuko</a:t>
            </a:r>
            <a:r>
              <a:rPr lang="en-GB" dirty="0"/>
              <a:t> </a:t>
            </a:r>
            <a:r>
              <a:rPr lang="en-GB" dirty="0" err="1"/>
              <a:t>kulindeleke</a:t>
            </a:r>
            <a:r>
              <a:rPr lang="en-GB" dirty="0"/>
              <a:t> </a:t>
            </a:r>
            <a:r>
              <a:rPr lang="en-GB" dirty="0" err="1"/>
              <a:t>ukuba</a:t>
            </a:r>
            <a:r>
              <a:rPr lang="en-GB" dirty="0"/>
              <a:t> </a:t>
            </a:r>
            <a:r>
              <a:rPr lang="en-GB" dirty="0" err="1"/>
              <a:t>ukwazi</a:t>
            </a:r>
            <a:r>
              <a:rPr lang="en-GB" dirty="0"/>
              <a:t> </a:t>
            </a:r>
            <a:r>
              <a:rPr lang="en-GB" dirty="0" err="1"/>
              <a:t>ukuphendula</a:t>
            </a:r>
            <a:r>
              <a:rPr lang="en-GB" dirty="0"/>
              <a:t> le </a:t>
            </a:r>
            <a:r>
              <a:rPr lang="en-GB" dirty="0" err="1"/>
              <a:t>mibuzo</a:t>
            </a:r>
            <a:r>
              <a:rPr lang="en-GB" dirty="0"/>
              <a:t>:</a:t>
            </a:r>
          </a:p>
          <a:p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ithetha</a:t>
            </a:r>
            <a:r>
              <a:rPr lang="en-GB" dirty="0"/>
              <a:t> </a:t>
            </a:r>
            <a:r>
              <a:rPr lang="en-GB" dirty="0" err="1"/>
              <a:t>ngantoni</a:t>
            </a:r>
            <a:r>
              <a:rPr lang="en-GB" dirty="0"/>
              <a:t>?</a:t>
            </a:r>
          </a:p>
          <a:p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kutheni</a:t>
            </a:r>
            <a:r>
              <a:rPr lang="en-GB" dirty="0"/>
              <a:t> </a:t>
            </a:r>
            <a:r>
              <a:rPr lang="en-GB" dirty="0" err="1"/>
              <a:t>ngale</a:t>
            </a:r>
            <a:r>
              <a:rPr lang="en-GB" dirty="0"/>
              <a:t> </a:t>
            </a:r>
            <a:r>
              <a:rPr lang="en-GB" dirty="0" err="1"/>
              <a:t>nto</a:t>
            </a:r>
            <a:r>
              <a:rPr lang="en-GB" dirty="0"/>
              <a:t> </a:t>
            </a:r>
            <a:r>
              <a:rPr lang="en-GB" dirty="0" err="1"/>
              <a:t>ithetha</a:t>
            </a:r>
            <a:r>
              <a:rPr lang="en-GB" dirty="0"/>
              <a:t> </a:t>
            </a:r>
            <a:r>
              <a:rPr lang="en-GB" dirty="0" err="1"/>
              <a:t>ngayo</a:t>
            </a:r>
            <a:r>
              <a:rPr lang="en-GB" dirty="0"/>
              <a:t>?</a:t>
            </a:r>
          </a:p>
          <a:p>
            <a:r>
              <a:rPr lang="en-GB" dirty="0" err="1"/>
              <a:t>Iyithetha</a:t>
            </a:r>
            <a:r>
              <a:rPr lang="en-GB" dirty="0"/>
              <a:t> </a:t>
            </a:r>
            <a:r>
              <a:rPr lang="en-GB" dirty="0" err="1"/>
              <a:t>njani</a:t>
            </a:r>
            <a:r>
              <a:rPr lang="en-GB" dirty="0"/>
              <a:t> le </a:t>
            </a:r>
            <a:r>
              <a:rPr lang="en-GB" dirty="0" err="1"/>
              <a:t>nto</a:t>
            </a:r>
            <a:r>
              <a:rPr lang="en-GB" dirty="0"/>
              <a:t> </a:t>
            </a:r>
            <a:r>
              <a:rPr lang="en-GB" dirty="0" err="1"/>
              <a:t>iyithethayo</a:t>
            </a:r>
            <a:r>
              <a:rPr lang="en-GB" dirty="0"/>
              <a:t>.</a:t>
            </a:r>
          </a:p>
          <a:p>
            <a:r>
              <a:rPr lang="en-GB" dirty="0" err="1"/>
              <a:t>Imibuzo</a:t>
            </a:r>
            <a:r>
              <a:rPr lang="en-GB" dirty="0"/>
              <a:t> </a:t>
            </a:r>
            <a:r>
              <a:rPr lang="en-GB" dirty="0" err="1"/>
              <a:t>emibini</a:t>
            </a:r>
            <a:r>
              <a:rPr lang="en-GB" dirty="0"/>
              <a:t> </a:t>
            </a:r>
            <a:r>
              <a:rPr lang="en-GB" dirty="0" err="1"/>
              <a:t>yokuqala</a:t>
            </a:r>
            <a:r>
              <a:rPr lang="en-GB" dirty="0"/>
              <a:t> </a:t>
            </a:r>
            <a:r>
              <a:rPr lang="en-GB" dirty="0" err="1"/>
              <a:t>ethi</a:t>
            </a:r>
            <a:r>
              <a:rPr lang="en-GB" dirty="0"/>
              <a:t> </a:t>
            </a:r>
            <a:r>
              <a:rPr lang="en-GB" dirty="0" err="1"/>
              <a:t>ithetha</a:t>
            </a:r>
            <a:r>
              <a:rPr lang="en-GB" dirty="0"/>
              <a:t> </a:t>
            </a:r>
            <a:r>
              <a:rPr lang="en-GB" dirty="0" err="1"/>
              <a:t>ngantoni</a:t>
            </a:r>
            <a:r>
              <a:rPr lang="en-GB" dirty="0"/>
              <a:t>, </a:t>
            </a: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kutheni</a:t>
            </a:r>
            <a:r>
              <a:rPr lang="en-GB" dirty="0"/>
              <a:t> </a:t>
            </a:r>
            <a:r>
              <a:rPr lang="en-GB" dirty="0" err="1"/>
              <a:t>ikusa</a:t>
            </a:r>
            <a:r>
              <a:rPr lang="en-GB" dirty="0"/>
              <a:t> </a:t>
            </a:r>
            <a:r>
              <a:rPr lang="en-GB" dirty="0" err="1"/>
              <a:t>kwisihloko</a:t>
            </a:r>
            <a:r>
              <a:rPr lang="en-GB" dirty="0"/>
              <a:t> </a:t>
            </a:r>
            <a:r>
              <a:rPr lang="en-GB" dirty="0" err="1"/>
              <a:t>sombongo</a:t>
            </a:r>
            <a:r>
              <a:rPr lang="en-GB" dirty="0"/>
              <a:t> </a:t>
            </a:r>
            <a:r>
              <a:rPr lang="en-GB" dirty="0" err="1"/>
              <a:t>kuqala</a:t>
            </a:r>
            <a:r>
              <a:rPr lang="en-GB" dirty="0"/>
              <a:t>, </a:t>
            </a:r>
            <a:r>
              <a:rPr lang="en-GB" dirty="0" err="1"/>
              <a:t>ikuse</a:t>
            </a:r>
            <a:r>
              <a:rPr lang="en-GB" dirty="0"/>
              <a:t> </a:t>
            </a:r>
            <a:r>
              <a:rPr lang="en-GB" dirty="0" err="1"/>
              <a:t>kumxholo</a:t>
            </a:r>
            <a:r>
              <a:rPr lang="en-GB" dirty="0"/>
              <a:t>/</a:t>
            </a:r>
            <a:r>
              <a:rPr lang="en-GB" dirty="0" err="1"/>
              <a:t>umongo</a:t>
            </a:r>
            <a:r>
              <a:rPr lang="en-GB" dirty="0"/>
              <a:t> </a:t>
            </a:r>
            <a:r>
              <a:rPr lang="en-GB" dirty="0" err="1"/>
              <a:t>wombongo</a:t>
            </a:r>
            <a:r>
              <a:rPr lang="en-GB" dirty="0"/>
              <a:t> </a:t>
            </a:r>
            <a:r>
              <a:rPr lang="en-GB" dirty="0" err="1"/>
              <a:t>owufumana</a:t>
            </a:r>
            <a:r>
              <a:rPr lang="en-GB" dirty="0"/>
              <a:t> </a:t>
            </a:r>
            <a:r>
              <a:rPr lang="en-GB" dirty="0" err="1"/>
              <a:t>kumqolo</a:t>
            </a:r>
            <a:r>
              <a:rPr lang="en-GB" dirty="0"/>
              <a:t> </a:t>
            </a:r>
            <a:r>
              <a:rPr lang="en-GB" dirty="0" err="1"/>
              <a:t>nganye</a:t>
            </a:r>
            <a:r>
              <a:rPr lang="en-GB" dirty="0"/>
              <a:t> </a:t>
            </a:r>
            <a:r>
              <a:rPr lang="en-GB" dirty="0" err="1"/>
              <a:t>kunye</a:t>
            </a:r>
            <a:r>
              <a:rPr lang="en-GB" dirty="0"/>
              <a:t> </a:t>
            </a:r>
            <a:r>
              <a:rPr lang="en-GB" dirty="0" err="1"/>
              <a:t>nesitanza</a:t>
            </a:r>
            <a:r>
              <a:rPr lang="en-GB" dirty="0"/>
              <a:t> </a:t>
            </a:r>
            <a:r>
              <a:rPr lang="en-GB" dirty="0" err="1"/>
              <a:t>ngasinye</a:t>
            </a:r>
            <a:r>
              <a:rPr lang="en-GB" dirty="0"/>
              <a:t> </a:t>
            </a:r>
            <a:r>
              <a:rPr lang="en-GB" dirty="0" err="1"/>
              <a:t>sombongo</a:t>
            </a:r>
            <a:r>
              <a:rPr lang="en-GB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F53FF-A874-4057-969F-1C5A89C9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101269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Wenza</a:t>
            </a:r>
            <a:r>
              <a:rPr lang="en-US" b="1" dirty="0"/>
              <a:t> </a:t>
            </a:r>
            <a:r>
              <a:rPr lang="en-US" b="1" dirty="0" err="1"/>
              <a:t>njani</a:t>
            </a:r>
            <a:r>
              <a:rPr lang="en-US" b="1" dirty="0"/>
              <a:t> </a:t>
            </a:r>
            <a:r>
              <a:rPr lang="en-US" b="1" dirty="0" err="1"/>
              <a:t>xa</a:t>
            </a:r>
            <a:r>
              <a:rPr lang="en-US" b="1" dirty="0"/>
              <a:t> </a:t>
            </a:r>
            <a:r>
              <a:rPr lang="en-US" b="1" dirty="0" err="1"/>
              <a:t>ufuna</a:t>
            </a:r>
            <a:r>
              <a:rPr lang="en-US" b="1" dirty="0"/>
              <a:t> </a:t>
            </a:r>
            <a:r>
              <a:rPr lang="en-US" b="1" dirty="0" err="1"/>
              <a:t>umxholo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Kuthethwa</a:t>
            </a:r>
            <a:r>
              <a:rPr lang="en-US" dirty="0"/>
              <a:t> </a:t>
            </a:r>
            <a:r>
              <a:rPr lang="en-US" dirty="0" err="1"/>
              <a:t>ngantoni</a:t>
            </a:r>
            <a:r>
              <a:rPr lang="en-US" dirty="0"/>
              <a:t>/ </a:t>
            </a:r>
            <a:r>
              <a:rPr lang="en-US" dirty="0" err="1"/>
              <a:t>ngabani</a:t>
            </a:r>
            <a:r>
              <a:rPr lang="en-US" dirty="0"/>
              <a:t> </a:t>
            </a:r>
            <a:r>
              <a:rPr lang="en-US" dirty="0" err="1"/>
              <a:t>kulo</a:t>
            </a:r>
            <a:r>
              <a:rPr lang="en-US" dirty="0"/>
              <a:t> </a:t>
            </a:r>
            <a:r>
              <a:rPr lang="en-US" dirty="0" err="1"/>
              <a:t>mbongo</a:t>
            </a:r>
            <a:r>
              <a:rPr lang="en-US" dirty="0"/>
              <a:t>?</a:t>
            </a:r>
            <a:endParaRPr lang="en-ZA" dirty="0"/>
          </a:p>
          <a:p>
            <a:pPr lvl="0"/>
            <a:r>
              <a:rPr lang="en-US" dirty="0" err="1"/>
              <a:t>Kuthiwa</a:t>
            </a:r>
            <a:r>
              <a:rPr lang="en-US" dirty="0"/>
              <a:t> </a:t>
            </a:r>
            <a:r>
              <a:rPr lang="en-US" dirty="0" err="1"/>
              <a:t>itheni</a:t>
            </a:r>
            <a:r>
              <a:rPr lang="en-US" dirty="0"/>
              <a:t>/</a:t>
            </a:r>
            <a:r>
              <a:rPr lang="en-US" dirty="0" err="1"/>
              <a:t>utheni</a:t>
            </a:r>
            <a:r>
              <a:rPr lang="en-US" dirty="0"/>
              <a:t>?</a:t>
            </a:r>
            <a:endParaRPr lang="en-ZA" dirty="0"/>
          </a:p>
          <a:p>
            <a:pPr lvl="0"/>
            <a:r>
              <a:rPr lang="en-US" dirty="0" err="1"/>
              <a:t>Jonga</a:t>
            </a:r>
            <a:r>
              <a:rPr lang="en-US" dirty="0"/>
              <a:t> </a:t>
            </a:r>
            <a:r>
              <a:rPr lang="en-US" dirty="0" err="1"/>
              <a:t>isihloko</a:t>
            </a:r>
            <a:r>
              <a:rPr lang="en-US" dirty="0"/>
              <a:t> </a:t>
            </a:r>
            <a:r>
              <a:rPr lang="en-US" dirty="0" err="1"/>
              <a:t>sombongo</a:t>
            </a:r>
            <a:endParaRPr lang="en-ZA" dirty="0"/>
          </a:p>
          <a:p>
            <a:pPr lvl="0"/>
            <a:r>
              <a:rPr lang="en-US" dirty="0" err="1"/>
              <a:t>Nkqonkqoza</a:t>
            </a:r>
            <a:r>
              <a:rPr lang="en-US" dirty="0"/>
              <a:t> </a:t>
            </a:r>
            <a:r>
              <a:rPr lang="en-US" dirty="0" err="1"/>
              <a:t>kwisitanza</a:t>
            </a:r>
            <a:r>
              <a:rPr lang="en-US" dirty="0"/>
              <a:t> </a:t>
            </a:r>
            <a:r>
              <a:rPr lang="en-US" dirty="0" err="1"/>
              <a:t>ngasinye</a:t>
            </a:r>
            <a:r>
              <a:rPr lang="en-US" dirty="0"/>
              <a:t> </a:t>
            </a:r>
            <a:r>
              <a:rPr lang="en-US" dirty="0" err="1"/>
              <a:t>ujonge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ZA" dirty="0"/>
              <a:t> k</a:t>
            </a:r>
            <a:r>
              <a:rPr lang="en-US" dirty="0" err="1"/>
              <a:t>uthiwani</a:t>
            </a:r>
            <a:r>
              <a:rPr lang="en-US" dirty="0"/>
              <a:t> </a:t>
            </a:r>
            <a:r>
              <a:rPr lang="en-US" dirty="0" err="1"/>
              <a:t>ngokwakwisihloko</a:t>
            </a:r>
            <a:r>
              <a:rPr lang="en-US" dirty="0"/>
              <a:t>.</a:t>
            </a:r>
            <a:endParaRPr lang="en-ZA" dirty="0"/>
          </a:p>
          <a:p>
            <a:pPr lvl="0"/>
            <a:r>
              <a:rPr lang="en-US" dirty="0" err="1"/>
              <a:t>Ingaba</a:t>
            </a:r>
            <a:r>
              <a:rPr lang="en-US" dirty="0"/>
              <a:t> </a:t>
            </a:r>
            <a:r>
              <a:rPr lang="en-US" dirty="0" err="1"/>
              <a:t>kukho</a:t>
            </a:r>
            <a:r>
              <a:rPr lang="en-US" dirty="0"/>
              <a:t> </a:t>
            </a:r>
            <a:r>
              <a:rPr lang="en-US" dirty="0" err="1"/>
              <a:t>ingxaki</a:t>
            </a:r>
            <a:r>
              <a:rPr lang="en-US" dirty="0"/>
              <a:t> </a:t>
            </a:r>
            <a:r>
              <a:rPr lang="en-US" dirty="0" err="1"/>
              <a:t>ngokuthethwa</a:t>
            </a:r>
            <a:r>
              <a:rPr lang="en-US" dirty="0"/>
              <a:t> </a:t>
            </a:r>
            <a:r>
              <a:rPr lang="en-US" dirty="0" err="1"/>
              <a:t>ngako</a:t>
            </a:r>
            <a:r>
              <a:rPr lang="en-US" dirty="0"/>
              <a:t> </a:t>
            </a:r>
            <a:r>
              <a:rPr lang="en-US" dirty="0" err="1"/>
              <a:t>kulo</a:t>
            </a:r>
            <a:r>
              <a:rPr lang="en-US" dirty="0"/>
              <a:t> </a:t>
            </a:r>
            <a:r>
              <a:rPr lang="en-US" dirty="0" err="1"/>
              <a:t>mbongo</a:t>
            </a:r>
            <a:r>
              <a:rPr lang="en-US" dirty="0"/>
              <a:t>?</a:t>
            </a:r>
            <a:endParaRPr lang="en-ZA" dirty="0"/>
          </a:p>
          <a:p>
            <a:pPr lvl="0"/>
            <a:r>
              <a:rPr lang="en-US" dirty="0" err="1"/>
              <a:t>Ingaba</a:t>
            </a:r>
            <a:r>
              <a:rPr lang="en-US" dirty="0"/>
              <a:t> </a:t>
            </a:r>
            <a:r>
              <a:rPr lang="en-US" dirty="0" err="1"/>
              <a:t>kukho</a:t>
            </a:r>
            <a:r>
              <a:rPr lang="en-US" dirty="0"/>
              <a:t> </a:t>
            </a:r>
            <a:r>
              <a:rPr lang="en-US" dirty="0" err="1"/>
              <a:t>nto</a:t>
            </a:r>
            <a:r>
              <a:rPr lang="en-US" dirty="0"/>
              <a:t> </a:t>
            </a:r>
            <a:r>
              <a:rPr lang="en-US" dirty="0" err="1"/>
              <a:t>efundekayo</a:t>
            </a:r>
            <a:r>
              <a:rPr lang="en-US" dirty="0"/>
              <a:t> </a:t>
            </a:r>
            <a:r>
              <a:rPr lang="en-US" dirty="0" err="1"/>
              <a:t>kubomi</a:t>
            </a:r>
            <a:r>
              <a:rPr lang="en-US" dirty="0"/>
              <a:t> </a:t>
            </a:r>
            <a:r>
              <a:rPr lang="en-US" dirty="0" err="1"/>
              <a:t>bakhe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ngumntu</a:t>
            </a:r>
            <a:r>
              <a:rPr lang="en-US" dirty="0"/>
              <a:t>/</a:t>
            </a:r>
            <a:r>
              <a:rPr lang="en-US" dirty="0" err="1"/>
              <a:t>ngale</a:t>
            </a:r>
            <a:r>
              <a:rPr lang="en-US" dirty="0"/>
              <a:t> </a:t>
            </a:r>
            <a:r>
              <a:rPr lang="en-US" dirty="0" err="1"/>
              <a:t>nto</a:t>
            </a:r>
            <a:r>
              <a:rPr lang="en-US" dirty="0"/>
              <a:t>? </a:t>
            </a:r>
            <a:endParaRPr lang="en-ZA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FF957-EF9A-4568-B76B-5F576848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127024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UNjani</a:t>
            </a:r>
            <a:r>
              <a:rPr lang="en-US" b="1" dirty="0"/>
              <a:t> </a:t>
            </a:r>
            <a:r>
              <a:rPr lang="en-US" b="1" dirty="0" err="1"/>
              <a:t>uphendulwa</a:t>
            </a:r>
            <a:r>
              <a:rPr lang="en-US" b="1" dirty="0"/>
              <a:t> </a:t>
            </a:r>
            <a:r>
              <a:rPr lang="en-US" b="1" dirty="0" err="1"/>
              <a:t>ngoku</a:t>
            </a:r>
            <a:r>
              <a:rPr lang="en-US" b="1" dirty="0"/>
              <a:t> </a:t>
            </a:r>
            <a:r>
              <a:rPr lang="en-US" b="1" dirty="0" err="1"/>
              <a:t>kulandelayo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Udidi</a:t>
            </a:r>
            <a:r>
              <a:rPr lang="en-US" dirty="0"/>
              <a:t> </a:t>
            </a:r>
            <a:r>
              <a:rPr lang="en-US" dirty="0" err="1"/>
              <a:t>lombongo</a:t>
            </a:r>
            <a:r>
              <a:rPr lang="en-US" dirty="0"/>
              <a:t> </a:t>
            </a:r>
            <a:r>
              <a:rPr lang="en-US" dirty="0" err="1"/>
              <a:t>neempawu</a:t>
            </a:r>
            <a:r>
              <a:rPr lang="en-US" dirty="0"/>
              <a:t> </a:t>
            </a:r>
            <a:r>
              <a:rPr lang="en-US" dirty="0" err="1"/>
              <a:t>zawo</a:t>
            </a:r>
            <a:endParaRPr lang="en-ZA" dirty="0"/>
          </a:p>
          <a:p>
            <a:pPr lvl="0"/>
            <a:r>
              <a:rPr lang="en-US" dirty="0" err="1"/>
              <a:t>Ukwakheka</a:t>
            </a:r>
            <a:r>
              <a:rPr lang="en-US" dirty="0"/>
              <a:t> </a:t>
            </a:r>
            <a:r>
              <a:rPr lang="en-US" dirty="0" err="1"/>
              <a:t>kwezitanza</a:t>
            </a:r>
            <a:r>
              <a:rPr lang="en-US" dirty="0"/>
              <a:t> </a:t>
            </a:r>
            <a:r>
              <a:rPr lang="en-US" dirty="0" err="1"/>
              <a:t>nemiqolo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Uphinda</a:t>
            </a:r>
            <a:r>
              <a:rPr lang="en-US" dirty="0"/>
              <a:t> </a:t>
            </a:r>
            <a:r>
              <a:rPr lang="en-US" dirty="0" err="1"/>
              <a:t>phindo</a:t>
            </a:r>
            <a:r>
              <a:rPr lang="en-US" dirty="0"/>
              <a:t> </a:t>
            </a:r>
            <a:endParaRPr lang="en-ZA" dirty="0"/>
          </a:p>
          <a:p>
            <a:pPr lvl="0"/>
            <a:r>
              <a:rPr lang="en-US" dirty="0" err="1"/>
              <a:t>Izafobe</a:t>
            </a:r>
            <a:r>
              <a:rPr lang="en-US" dirty="0"/>
              <a:t> </a:t>
            </a:r>
            <a:r>
              <a:rPr lang="en-US" dirty="0" err="1"/>
              <a:t>ezisetyenzisiweyo</a:t>
            </a:r>
            <a:endParaRPr lang="en-ZA" dirty="0"/>
          </a:p>
          <a:p>
            <a:pPr lvl="0"/>
            <a:r>
              <a:rPr lang="en-US" dirty="0" err="1"/>
              <a:t>Imifanekiso</a:t>
            </a:r>
            <a:r>
              <a:rPr lang="en-US" dirty="0"/>
              <a:t> </a:t>
            </a:r>
            <a:r>
              <a:rPr lang="en-US" dirty="0" err="1"/>
              <a:t>ngqondweni</a:t>
            </a:r>
            <a:r>
              <a:rPr lang="en-US" dirty="0"/>
              <a:t> </a:t>
            </a:r>
            <a:r>
              <a:rPr lang="en-US" dirty="0" err="1"/>
              <a:t>nemifanekiso</a:t>
            </a:r>
            <a:r>
              <a:rPr lang="en-US" dirty="0"/>
              <a:t> </a:t>
            </a:r>
            <a:r>
              <a:rPr lang="en-US" dirty="0" err="1"/>
              <a:t>ntelekelelo</a:t>
            </a:r>
            <a:endParaRPr lang="en-ZA" dirty="0"/>
          </a:p>
          <a:p>
            <a:pPr lvl="0"/>
            <a:r>
              <a:rPr lang="en-US" dirty="0" err="1"/>
              <a:t>Umoya</a:t>
            </a:r>
            <a:r>
              <a:rPr lang="en-US" dirty="0"/>
              <a:t> </a:t>
            </a:r>
            <a:r>
              <a:rPr lang="en-US" dirty="0" err="1"/>
              <a:t>wembongi</a:t>
            </a:r>
            <a:endParaRPr lang="en-US" dirty="0"/>
          </a:p>
          <a:p>
            <a:pPr lvl="0"/>
            <a:r>
              <a:rPr lang="en-GB" dirty="0" err="1"/>
              <a:t>Imfundiso</a:t>
            </a:r>
            <a:endParaRPr lang="en-GB" dirty="0"/>
          </a:p>
          <a:p>
            <a:pPr lvl="0"/>
            <a:r>
              <a:rPr lang="en-GB" dirty="0" err="1"/>
              <a:t>Umyalezo</a:t>
            </a:r>
            <a:r>
              <a:rPr lang="en-GB" dirty="0"/>
              <a:t> </a:t>
            </a:r>
            <a:endParaRPr lang="en-ZA" dirty="0"/>
          </a:p>
          <a:p>
            <a:pPr lvl="0"/>
            <a:r>
              <a:rPr lang="en-US" dirty="0" err="1"/>
              <a:t>Ulwimi</a:t>
            </a:r>
            <a:r>
              <a:rPr lang="en-US" dirty="0"/>
              <a:t> </a:t>
            </a:r>
            <a:r>
              <a:rPr lang="en-US" dirty="0" err="1"/>
              <a:t>lusetyenziswe</a:t>
            </a:r>
            <a:r>
              <a:rPr lang="en-US" dirty="0"/>
              <a:t> </a:t>
            </a:r>
            <a:r>
              <a:rPr lang="en-US" dirty="0" err="1"/>
              <a:t>njani</a:t>
            </a:r>
            <a:r>
              <a:rPr lang="en-US" dirty="0"/>
              <a:t> </a:t>
            </a:r>
            <a:r>
              <a:rPr lang="en-US" dirty="0" err="1"/>
              <a:t>ukuchaza</a:t>
            </a:r>
            <a:r>
              <a:rPr lang="en-US" dirty="0"/>
              <a:t>/ </a:t>
            </a:r>
            <a:r>
              <a:rPr lang="en-US" dirty="0" err="1"/>
              <a:t>ukuqaqambisa</a:t>
            </a:r>
            <a:r>
              <a:rPr lang="en-US" dirty="0"/>
              <a:t>/</a:t>
            </a:r>
            <a:r>
              <a:rPr lang="en-US" dirty="0" err="1"/>
              <a:t>ukudala</a:t>
            </a:r>
            <a:r>
              <a:rPr lang="en-US" dirty="0"/>
              <a:t> </a:t>
            </a:r>
            <a:r>
              <a:rPr lang="en-US" dirty="0" err="1"/>
              <a:t>umfanekiso</a:t>
            </a:r>
            <a:r>
              <a:rPr lang="en-US" dirty="0"/>
              <a:t> </a:t>
            </a:r>
            <a:r>
              <a:rPr lang="en-US" dirty="0" err="1"/>
              <a:t>ntelekelelo</a:t>
            </a:r>
            <a:r>
              <a:rPr lang="en-US" dirty="0"/>
              <a:t>/</a:t>
            </a:r>
            <a:r>
              <a:rPr lang="en-US" dirty="0" err="1"/>
              <a:t>indlela</a:t>
            </a:r>
            <a:r>
              <a:rPr lang="en-US" dirty="0"/>
              <a:t> </a:t>
            </a:r>
            <a:r>
              <a:rPr lang="en-US" dirty="0" err="1"/>
              <a:t>imbongi</a:t>
            </a:r>
            <a:r>
              <a:rPr lang="en-US" dirty="0"/>
              <a:t> </a:t>
            </a:r>
            <a:r>
              <a:rPr lang="en-US" dirty="0" err="1"/>
              <a:t>eyichukumisa</a:t>
            </a:r>
            <a:r>
              <a:rPr lang="en-US" dirty="0"/>
              <a:t> </a:t>
            </a:r>
            <a:r>
              <a:rPr lang="en-US" dirty="0" err="1"/>
              <a:t>ngayo</a:t>
            </a:r>
            <a:r>
              <a:rPr lang="en-US" dirty="0"/>
              <a:t> </a:t>
            </a:r>
            <a:r>
              <a:rPr lang="en-US" dirty="0" err="1"/>
              <a:t>imizwa</a:t>
            </a:r>
            <a:r>
              <a:rPr lang="en-US" dirty="0"/>
              <a:t>.</a:t>
            </a:r>
            <a:endParaRPr lang="en-ZA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515D8-0942-4DFB-B0E3-E47BCF7B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265674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0B8E-52A8-4E78-B5B3-0133164B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GB" sz="3200" b="1" dirty="0" err="1"/>
              <a:t>Ukuphendula</a:t>
            </a:r>
            <a:r>
              <a:rPr lang="en-GB" sz="3200" b="1" dirty="0"/>
              <a:t> </a:t>
            </a:r>
            <a:r>
              <a:rPr lang="en-GB" sz="3200" b="1" dirty="0" err="1"/>
              <a:t>umbuzo</a:t>
            </a:r>
            <a:r>
              <a:rPr lang="en-GB" sz="3200" b="1" dirty="0"/>
              <a:t> –</a:t>
            </a:r>
            <a:r>
              <a:rPr lang="en-GB" sz="3200" b="1" dirty="0" err="1"/>
              <a:t>Ithetha</a:t>
            </a:r>
            <a:r>
              <a:rPr lang="en-GB" sz="3200" b="1" dirty="0"/>
              <a:t> </a:t>
            </a:r>
            <a:r>
              <a:rPr lang="en-GB" sz="3200" b="1" dirty="0" err="1"/>
              <a:t>ngantoni</a:t>
            </a:r>
            <a:r>
              <a:rPr lang="en-GB" sz="3200" b="1" dirty="0"/>
              <a:t> </a:t>
            </a:r>
            <a:r>
              <a:rPr lang="en-GB" sz="3200" b="1" dirty="0" err="1"/>
              <a:t>imbongi</a:t>
            </a:r>
            <a:r>
              <a:rPr lang="en-GB" sz="3200" b="1" dirty="0"/>
              <a:t>? </a:t>
            </a:r>
            <a:r>
              <a:rPr lang="en-GB" sz="3200" b="1" dirty="0" err="1"/>
              <a:t>Ithi</a:t>
            </a:r>
            <a:r>
              <a:rPr lang="en-GB" sz="3200" b="1" dirty="0"/>
              <a:t> lento </a:t>
            </a:r>
            <a:r>
              <a:rPr lang="en-GB" sz="3200" b="1" dirty="0" err="1"/>
              <a:t>itheni</a:t>
            </a:r>
            <a:r>
              <a:rPr lang="en-GB" sz="3200" b="1" dirty="0"/>
              <a:t>?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CF50-4C95-4526-B85D-53DB0D0E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Ukuphendula</a:t>
            </a:r>
            <a:r>
              <a:rPr lang="en-GB" dirty="0"/>
              <a:t> le </a:t>
            </a:r>
            <a:r>
              <a:rPr lang="en-GB" dirty="0" err="1"/>
              <a:t>mibuzo</a:t>
            </a:r>
            <a:r>
              <a:rPr lang="en-GB" dirty="0"/>
              <a:t> </a:t>
            </a:r>
            <a:r>
              <a:rPr lang="en-GB" dirty="0" err="1"/>
              <a:t>mibini</a:t>
            </a:r>
            <a:r>
              <a:rPr lang="en-GB" dirty="0"/>
              <a:t> </a:t>
            </a:r>
            <a:r>
              <a:rPr lang="en-GB" dirty="0" err="1"/>
              <a:t>kulindeleke</a:t>
            </a:r>
            <a:r>
              <a:rPr lang="en-GB" dirty="0"/>
              <a:t> </a:t>
            </a:r>
            <a:r>
              <a:rPr lang="en-GB" dirty="0" err="1"/>
              <a:t>ukuba</a:t>
            </a:r>
            <a:r>
              <a:rPr lang="en-GB" dirty="0"/>
              <a:t>:</a:t>
            </a:r>
          </a:p>
          <a:p>
            <a:pPr marL="514350" indent="-514350">
              <a:buAutoNum type="arabicPeriod"/>
            </a:pPr>
            <a:r>
              <a:rPr lang="en-GB" dirty="0" err="1"/>
              <a:t>Uqwalasela</a:t>
            </a:r>
            <a:r>
              <a:rPr lang="en-GB" dirty="0"/>
              <a:t> </a:t>
            </a:r>
            <a:r>
              <a:rPr lang="en-GB" dirty="0" err="1"/>
              <a:t>intsingiselo</a:t>
            </a:r>
            <a:r>
              <a:rPr lang="en-GB" dirty="0"/>
              <a:t> </a:t>
            </a:r>
            <a:r>
              <a:rPr lang="en-GB" dirty="0" err="1"/>
              <a:t>yesihloko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 err="1"/>
              <a:t>Unxulumanise</a:t>
            </a:r>
            <a:r>
              <a:rPr lang="en-GB" dirty="0"/>
              <a:t>  </a:t>
            </a:r>
            <a:r>
              <a:rPr lang="en-GB" dirty="0" err="1"/>
              <a:t>isihloko</a:t>
            </a:r>
            <a:r>
              <a:rPr lang="en-GB" dirty="0"/>
              <a:t> </a:t>
            </a:r>
            <a:r>
              <a:rPr lang="en-GB" dirty="0" err="1"/>
              <a:t>nomxholo</a:t>
            </a:r>
            <a:r>
              <a:rPr lang="en-GB" dirty="0"/>
              <a:t> </a:t>
            </a:r>
            <a:r>
              <a:rPr lang="en-GB" dirty="0" err="1"/>
              <a:t>wombongo</a:t>
            </a:r>
            <a:r>
              <a:rPr lang="en-GB" dirty="0"/>
              <a:t>.</a:t>
            </a:r>
          </a:p>
          <a:p>
            <a:pPr marL="514350" indent="-514350">
              <a:buAutoNum type="arabicPeriod"/>
            </a:pPr>
            <a:r>
              <a:rPr lang="en-GB" dirty="0" err="1"/>
              <a:t>Ujonge</a:t>
            </a:r>
            <a:r>
              <a:rPr lang="en-GB" dirty="0"/>
              <a:t> </a:t>
            </a:r>
            <a:r>
              <a:rPr lang="en-GB" dirty="0" err="1"/>
              <a:t>umongo</a:t>
            </a:r>
            <a:r>
              <a:rPr lang="en-GB" dirty="0"/>
              <a:t> </a:t>
            </a:r>
            <a:r>
              <a:rPr lang="en-GB" dirty="0" err="1"/>
              <a:t>wesitanza</a:t>
            </a:r>
            <a:r>
              <a:rPr lang="en-GB" dirty="0"/>
              <a:t> </a:t>
            </a:r>
            <a:r>
              <a:rPr lang="en-GB" dirty="0" err="1"/>
              <a:t>ngasinye</a:t>
            </a:r>
            <a:r>
              <a:rPr lang="en-GB" dirty="0"/>
              <a:t> </a:t>
            </a:r>
            <a:r>
              <a:rPr lang="en-GB" dirty="0" err="1"/>
              <a:t>ngokufunda</a:t>
            </a:r>
            <a:r>
              <a:rPr lang="en-GB" dirty="0"/>
              <a:t> </a:t>
            </a:r>
            <a:r>
              <a:rPr lang="en-GB" dirty="0" err="1"/>
              <a:t>umqolo</a:t>
            </a:r>
            <a:r>
              <a:rPr lang="en-GB" dirty="0"/>
              <a:t> </a:t>
            </a:r>
            <a:r>
              <a:rPr lang="en-GB" dirty="0" err="1"/>
              <a:t>nomqolo</a:t>
            </a:r>
            <a:r>
              <a:rPr lang="en-GB" dirty="0"/>
              <a:t> </a:t>
            </a:r>
            <a:r>
              <a:rPr lang="en-GB" dirty="0" err="1"/>
              <a:t>ukutyhila</a:t>
            </a:r>
            <a:r>
              <a:rPr lang="en-GB" dirty="0"/>
              <a:t> </a:t>
            </a:r>
            <a:r>
              <a:rPr lang="en-GB" dirty="0" err="1"/>
              <a:t>intsingiselo</a:t>
            </a:r>
            <a:r>
              <a:rPr lang="en-GB" dirty="0"/>
              <a:t> </a:t>
            </a:r>
            <a:r>
              <a:rPr lang="en-GB" dirty="0" err="1"/>
              <a:t>yawo</a:t>
            </a:r>
            <a:r>
              <a:rPr lang="en-GB" dirty="0"/>
              <a:t> </a:t>
            </a:r>
            <a:r>
              <a:rPr lang="en-GB" dirty="0" err="1"/>
              <a:t>ngokomxholo</a:t>
            </a:r>
            <a:r>
              <a:rPr lang="en-GB" dirty="0"/>
              <a:t> </a:t>
            </a:r>
            <a:r>
              <a:rPr lang="en-GB" dirty="0" err="1"/>
              <a:t>wombongo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A2464-21C1-4AFD-89CC-F4492AFD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2D1CD-383F-4B29-BD3D-A35CB791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76029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48BF-9F4F-4E20-9A31-12D9D040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Ukucazulula</a:t>
            </a:r>
            <a:r>
              <a:rPr lang="en-GB" sz="3200" b="1" dirty="0"/>
              <a:t> </a:t>
            </a:r>
            <a:r>
              <a:rPr lang="en-GB" sz="3200" b="1" dirty="0" err="1"/>
              <a:t>isihloko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5104-6AB4-429F-9B33-8F6E96249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/>
              <a:t>Isihloko</a:t>
            </a:r>
            <a:r>
              <a:rPr lang="en-GB" dirty="0"/>
              <a:t> </a:t>
            </a:r>
            <a:r>
              <a:rPr lang="en-GB" dirty="0" err="1"/>
              <a:t>sombongo</a:t>
            </a:r>
            <a:r>
              <a:rPr lang="en-GB" dirty="0"/>
              <a:t> </a:t>
            </a:r>
            <a:r>
              <a:rPr lang="en-GB" dirty="0" err="1"/>
              <a:t>sithi</a:t>
            </a:r>
            <a:r>
              <a:rPr lang="en-GB" dirty="0"/>
              <a:t>: </a:t>
            </a:r>
            <a:r>
              <a:rPr lang="en-GB" b="1" dirty="0" err="1"/>
              <a:t>Umona</a:t>
            </a:r>
            <a:r>
              <a:rPr lang="en-GB" b="1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YINTONI UMONA? </a:t>
            </a:r>
            <a:endParaRPr lang="en-ZA" dirty="0"/>
          </a:p>
          <a:p>
            <a:pPr lvl="0"/>
            <a:r>
              <a:rPr lang="en-US" sz="3400" dirty="0" err="1"/>
              <a:t>Umona</a:t>
            </a:r>
            <a:r>
              <a:rPr lang="en-US" sz="3400" dirty="0"/>
              <a:t> </a:t>
            </a:r>
            <a:r>
              <a:rPr lang="en-US" sz="3400" dirty="0" err="1"/>
              <a:t>yimvakalelo</a:t>
            </a:r>
            <a:r>
              <a:rPr lang="en-US" sz="3400" dirty="0"/>
              <a:t> / </a:t>
            </a:r>
            <a:r>
              <a:rPr lang="en-US" sz="3400" dirty="0" err="1"/>
              <a:t>yingcinga</a:t>
            </a:r>
            <a:r>
              <a:rPr lang="en-US" sz="3400" dirty="0"/>
              <a:t> </a:t>
            </a:r>
            <a:r>
              <a:rPr lang="en-US" sz="3400" dirty="0" err="1"/>
              <a:t>embi</a:t>
            </a:r>
            <a:r>
              <a:rPr lang="en-US" sz="3400" dirty="0"/>
              <a:t> </a:t>
            </a:r>
            <a:r>
              <a:rPr lang="en-US" sz="3400" dirty="0" err="1"/>
              <a:t>engaphakathi</a:t>
            </a:r>
            <a:r>
              <a:rPr lang="en-US" sz="3400" dirty="0"/>
              <a:t> </a:t>
            </a:r>
            <a:r>
              <a:rPr lang="en-US" sz="3400" dirty="0" err="1"/>
              <a:t>kwintliziyo</a:t>
            </a:r>
            <a:r>
              <a:rPr lang="en-US" sz="3400" dirty="0"/>
              <a:t> </a:t>
            </a:r>
            <a:r>
              <a:rPr lang="en-US" sz="3400" dirty="0" err="1"/>
              <a:t>yomntu</a:t>
            </a:r>
            <a:r>
              <a:rPr lang="en-US" sz="3400" dirty="0"/>
              <a:t> </a:t>
            </a:r>
            <a:r>
              <a:rPr lang="en-US" sz="3400" dirty="0" err="1"/>
              <a:t>edalwa</a:t>
            </a:r>
            <a:r>
              <a:rPr lang="en-US" sz="3400" dirty="0"/>
              <a:t> </a:t>
            </a:r>
            <a:r>
              <a:rPr lang="en-US" sz="3400" dirty="0" err="1"/>
              <a:t>kukubona</a:t>
            </a:r>
            <a:r>
              <a:rPr lang="en-US" sz="3400" dirty="0"/>
              <a:t> into </a:t>
            </a:r>
            <a:r>
              <a:rPr lang="en-US" sz="3400" dirty="0" err="1"/>
              <a:t>entle</a:t>
            </a:r>
            <a:r>
              <a:rPr lang="en-US" sz="3400" dirty="0"/>
              <a:t> </a:t>
            </a:r>
            <a:r>
              <a:rPr lang="en-US" sz="3400" dirty="0" err="1"/>
              <a:t>komnye</a:t>
            </a:r>
            <a:r>
              <a:rPr lang="en-US" sz="3400" dirty="0"/>
              <a:t> </a:t>
            </a:r>
            <a:r>
              <a:rPr lang="en-US" sz="3400" dirty="0" err="1"/>
              <a:t>umntu</a:t>
            </a:r>
            <a:r>
              <a:rPr lang="en-US" sz="3400" dirty="0"/>
              <a:t>, </a:t>
            </a:r>
            <a:r>
              <a:rPr lang="en-US" sz="3400" dirty="0" err="1"/>
              <a:t>ubani</a:t>
            </a:r>
            <a:r>
              <a:rPr lang="en-US" sz="3400" dirty="0"/>
              <a:t> </a:t>
            </a:r>
            <a:r>
              <a:rPr lang="en-US" sz="3400" dirty="0" err="1"/>
              <a:t>angevi</a:t>
            </a:r>
            <a:r>
              <a:rPr lang="en-US" sz="3400" dirty="0"/>
              <a:t> </a:t>
            </a:r>
            <a:r>
              <a:rPr lang="en-US" sz="3400" dirty="0" err="1"/>
              <a:t>kamnandi</a:t>
            </a:r>
            <a:r>
              <a:rPr lang="en-US" sz="3400" dirty="0"/>
              <a:t> </a:t>
            </a:r>
            <a:r>
              <a:rPr lang="en-US" sz="3400" dirty="0" err="1"/>
              <a:t>yiloo</a:t>
            </a:r>
            <a:r>
              <a:rPr lang="en-US" sz="3400" dirty="0"/>
              <a:t> </a:t>
            </a:r>
            <a:r>
              <a:rPr lang="en-US" sz="3400" dirty="0" err="1"/>
              <a:t>nto</a:t>
            </a:r>
            <a:r>
              <a:rPr lang="en-US" sz="3400" dirty="0"/>
              <a:t>, </a:t>
            </a:r>
            <a:r>
              <a:rPr lang="en-US" sz="3400" dirty="0" err="1"/>
              <a:t>asuke</a:t>
            </a:r>
            <a:r>
              <a:rPr lang="en-US" sz="3400" dirty="0"/>
              <a:t> </a:t>
            </a:r>
            <a:r>
              <a:rPr lang="en-US" sz="3400" dirty="0" err="1"/>
              <a:t>anqwenele</a:t>
            </a:r>
            <a:r>
              <a:rPr lang="en-US" sz="3400" dirty="0"/>
              <a:t> </a:t>
            </a:r>
            <a:r>
              <a:rPr lang="en-US" sz="3400" dirty="0" err="1"/>
              <a:t>ukuba</a:t>
            </a:r>
            <a:r>
              <a:rPr lang="en-US" sz="3400" dirty="0"/>
              <a:t> </a:t>
            </a:r>
            <a:r>
              <a:rPr lang="en-US" sz="3400" dirty="0" err="1"/>
              <a:t>ibe</a:t>
            </a:r>
            <a:r>
              <a:rPr lang="en-US" sz="3400" dirty="0"/>
              <a:t> </a:t>
            </a:r>
            <a:r>
              <a:rPr lang="en-US" sz="3400" dirty="0" err="1"/>
              <a:t>yeyakhe</a:t>
            </a:r>
            <a:r>
              <a:rPr lang="en-US" sz="3400" dirty="0"/>
              <a:t>, </a:t>
            </a:r>
            <a:r>
              <a:rPr lang="en-US" sz="3400" dirty="0" err="1"/>
              <a:t>ingabi</a:t>
            </a:r>
            <a:r>
              <a:rPr lang="en-US" sz="3400" dirty="0"/>
              <a:t> </a:t>
            </a:r>
            <a:r>
              <a:rPr lang="en-US" sz="3400" dirty="0" err="1"/>
              <a:t>kulowo</a:t>
            </a:r>
            <a:r>
              <a:rPr lang="en-US" sz="3400" dirty="0"/>
              <a:t> </a:t>
            </a:r>
            <a:r>
              <a:rPr lang="en-US" sz="3400" dirty="0" err="1"/>
              <a:t>unayo</a:t>
            </a:r>
            <a:r>
              <a:rPr lang="en-US" sz="3400" dirty="0"/>
              <a:t>.</a:t>
            </a:r>
            <a:endParaRPr lang="en-ZA" sz="3400" dirty="0"/>
          </a:p>
          <a:p>
            <a:pPr lvl="0"/>
            <a:r>
              <a:rPr lang="en-US" sz="3400" dirty="0" err="1"/>
              <a:t>Ngumoya</a:t>
            </a:r>
            <a:r>
              <a:rPr lang="en-US" sz="3400" dirty="0"/>
              <a:t> </a:t>
            </a:r>
            <a:r>
              <a:rPr lang="en-US" sz="3400" dirty="0" err="1"/>
              <a:t>ombi</a:t>
            </a:r>
            <a:r>
              <a:rPr lang="en-US" sz="3400" dirty="0"/>
              <a:t> </a:t>
            </a:r>
            <a:r>
              <a:rPr lang="en-US" sz="3400" dirty="0" err="1"/>
              <a:t>obangela</a:t>
            </a:r>
            <a:r>
              <a:rPr lang="en-US" sz="3400" dirty="0"/>
              <a:t> </a:t>
            </a:r>
            <a:r>
              <a:rPr lang="en-US" sz="3400" dirty="0" err="1"/>
              <a:t>ukuba</a:t>
            </a:r>
            <a:r>
              <a:rPr lang="en-US" sz="3400" dirty="0"/>
              <a:t> </a:t>
            </a:r>
            <a:r>
              <a:rPr lang="en-US" sz="3400" dirty="0" err="1"/>
              <a:t>umntu</a:t>
            </a:r>
            <a:r>
              <a:rPr lang="en-US" sz="3400" dirty="0"/>
              <a:t> </a:t>
            </a:r>
            <a:r>
              <a:rPr lang="en-US" sz="3400" dirty="0" err="1"/>
              <a:t>angakwazi</a:t>
            </a:r>
            <a:r>
              <a:rPr lang="en-US" sz="3400" dirty="0"/>
              <a:t> </a:t>
            </a:r>
            <a:r>
              <a:rPr lang="en-US" sz="3400" dirty="0" err="1"/>
              <a:t>ukuyincoma</a:t>
            </a:r>
            <a:r>
              <a:rPr lang="en-US" sz="3400" dirty="0"/>
              <a:t> into </a:t>
            </a:r>
            <a:r>
              <a:rPr lang="en-US" sz="3400" dirty="0" err="1"/>
              <a:t>entle</a:t>
            </a:r>
            <a:r>
              <a:rPr lang="en-US" sz="3400" dirty="0"/>
              <a:t> </a:t>
            </a:r>
            <a:r>
              <a:rPr lang="en-US" sz="3400" dirty="0" err="1"/>
              <a:t>ekomnye</a:t>
            </a:r>
            <a:r>
              <a:rPr lang="en-US" sz="3400" dirty="0"/>
              <a:t> </a:t>
            </a:r>
            <a:r>
              <a:rPr lang="en-US" sz="3400" dirty="0" err="1"/>
              <a:t>umntu</a:t>
            </a:r>
            <a:r>
              <a:rPr lang="en-US" sz="3400" dirty="0"/>
              <a:t> </a:t>
            </a:r>
            <a:r>
              <a:rPr lang="en-US" sz="3400" dirty="0" err="1"/>
              <a:t>kuba</a:t>
            </a:r>
            <a:r>
              <a:rPr lang="en-US" sz="3400" dirty="0"/>
              <a:t> </a:t>
            </a:r>
            <a:r>
              <a:rPr lang="en-US" sz="3400" dirty="0" err="1"/>
              <a:t>yonke</a:t>
            </a:r>
            <a:r>
              <a:rPr lang="en-US" sz="3400" dirty="0"/>
              <a:t> into </a:t>
            </a:r>
            <a:r>
              <a:rPr lang="en-US" sz="3400" dirty="0" err="1"/>
              <a:t>entle</a:t>
            </a:r>
            <a:r>
              <a:rPr lang="en-US" sz="3400" dirty="0"/>
              <a:t> </a:t>
            </a:r>
            <a:r>
              <a:rPr lang="en-US" sz="3400" dirty="0" err="1"/>
              <a:t>uyifunela</a:t>
            </a:r>
            <a:r>
              <a:rPr lang="en-US" sz="3400" dirty="0"/>
              <a:t> </a:t>
            </a:r>
            <a:r>
              <a:rPr lang="en-US" sz="3400" dirty="0" err="1"/>
              <a:t>kuye</a:t>
            </a:r>
            <a:r>
              <a:rPr lang="en-US" sz="3400" dirty="0"/>
              <a:t>. Lo </a:t>
            </a:r>
            <a:r>
              <a:rPr lang="en-US" sz="3400" dirty="0" err="1"/>
              <a:t>moya</a:t>
            </a:r>
            <a:r>
              <a:rPr lang="en-US" sz="3400" dirty="0"/>
              <a:t> </a:t>
            </a:r>
            <a:r>
              <a:rPr lang="en-US" sz="3400" dirty="0" err="1"/>
              <a:t>unamandla</a:t>
            </a:r>
            <a:r>
              <a:rPr lang="en-US" sz="3400" dirty="0"/>
              <a:t> </a:t>
            </a:r>
            <a:r>
              <a:rPr lang="en-US" sz="3400" dirty="0" err="1"/>
              <a:t>okumbangela</a:t>
            </a:r>
            <a:r>
              <a:rPr lang="en-US" sz="3400" dirty="0"/>
              <a:t> </a:t>
            </a:r>
            <a:r>
              <a:rPr lang="en-US" sz="3400" dirty="0" err="1"/>
              <a:t>inkohlakalo</a:t>
            </a:r>
            <a:r>
              <a:rPr lang="en-US" sz="3400" dirty="0"/>
              <a:t> </a:t>
            </a:r>
            <a:r>
              <a:rPr lang="en-US" sz="3400" dirty="0" err="1"/>
              <a:t>enokumkhuthaza</a:t>
            </a:r>
            <a:r>
              <a:rPr lang="en-US" sz="3400" dirty="0"/>
              <a:t> </a:t>
            </a:r>
            <a:r>
              <a:rPr lang="en-US" sz="3400" dirty="0" err="1"/>
              <a:t>ubani</a:t>
            </a:r>
            <a:r>
              <a:rPr lang="en-US" sz="3400" dirty="0"/>
              <a:t> </a:t>
            </a:r>
            <a:r>
              <a:rPr lang="en-US" sz="3400" dirty="0" err="1"/>
              <a:t>okanye</a:t>
            </a:r>
            <a:r>
              <a:rPr lang="en-US" sz="3400" dirty="0"/>
              <a:t> </a:t>
            </a:r>
            <a:r>
              <a:rPr lang="en-US" sz="3400" dirty="0" err="1"/>
              <a:t>lowo</a:t>
            </a:r>
            <a:r>
              <a:rPr lang="en-US" sz="3400" dirty="0"/>
              <a:t> </a:t>
            </a:r>
            <a:r>
              <a:rPr lang="en-US" sz="3400" dirty="0" err="1"/>
              <a:t>unomona</a:t>
            </a:r>
            <a:r>
              <a:rPr lang="en-US" sz="3400" dirty="0"/>
              <a:t> </a:t>
            </a:r>
            <a:r>
              <a:rPr lang="en-US" sz="3400" dirty="0" err="1"/>
              <a:t>ukuba</a:t>
            </a:r>
            <a:r>
              <a:rPr lang="en-US" sz="3400" dirty="0"/>
              <a:t> </a:t>
            </a:r>
            <a:r>
              <a:rPr lang="en-US" sz="3400" dirty="0" err="1"/>
              <a:t>enze</a:t>
            </a:r>
            <a:r>
              <a:rPr lang="en-US" sz="3400" dirty="0"/>
              <a:t> </a:t>
            </a:r>
            <a:r>
              <a:rPr lang="en-US" sz="3400" dirty="0" err="1"/>
              <a:t>izinto</a:t>
            </a:r>
            <a:r>
              <a:rPr lang="en-US" sz="3400" dirty="0"/>
              <a:t>/</a:t>
            </a:r>
            <a:r>
              <a:rPr lang="en-US" sz="3400" dirty="0" err="1"/>
              <a:t>izenzo</a:t>
            </a:r>
            <a:r>
              <a:rPr lang="en-US" sz="3400" dirty="0"/>
              <a:t> </a:t>
            </a:r>
            <a:r>
              <a:rPr lang="en-US" sz="3400" dirty="0" err="1"/>
              <a:t>ezibi</a:t>
            </a:r>
            <a:r>
              <a:rPr lang="en-US" sz="3400" dirty="0"/>
              <a:t>.</a:t>
            </a:r>
            <a:endParaRPr lang="en-ZA" sz="3400" dirty="0"/>
          </a:p>
          <a:p>
            <a:pPr lvl="0"/>
            <a:r>
              <a:rPr lang="en-US" sz="3400" dirty="0" err="1"/>
              <a:t>Udala</a:t>
            </a:r>
            <a:r>
              <a:rPr lang="en-US" sz="3400" dirty="0"/>
              <a:t> </a:t>
            </a:r>
            <a:r>
              <a:rPr lang="en-US" sz="3400" dirty="0" err="1"/>
              <a:t>ingqumbo</a:t>
            </a:r>
            <a:r>
              <a:rPr lang="en-US" sz="3400" dirty="0"/>
              <a:t> </a:t>
            </a:r>
            <a:r>
              <a:rPr lang="en-US" sz="3400" dirty="0" err="1"/>
              <a:t>nongcungcutheko</a:t>
            </a:r>
            <a:r>
              <a:rPr lang="en-US" sz="3400" dirty="0"/>
              <a:t> </a:t>
            </a:r>
            <a:r>
              <a:rPr lang="en-US" sz="3400" dirty="0" err="1"/>
              <a:t>ngaphakathi</a:t>
            </a:r>
            <a:r>
              <a:rPr lang="en-US" sz="3400" dirty="0"/>
              <a:t>, </a:t>
            </a:r>
            <a:r>
              <a:rPr lang="en-US" sz="3400" dirty="0" err="1"/>
              <a:t>ukungonwabi</a:t>
            </a:r>
            <a:r>
              <a:rPr lang="en-US" sz="3400" dirty="0"/>
              <a:t> </a:t>
            </a:r>
            <a:r>
              <a:rPr lang="en-US" sz="3400" dirty="0" err="1"/>
              <a:t>kulowo</a:t>
            </a:r>
            <a:r>
              <a:rPr lang="en-US" sz="3400" dirty="0"/>
              <a:t> </a:t>
            </a:r>
            <a:r>
              <a:rPr lang="en-US" sz="3400" dirty="0" err="1"/>
              <a:t>unawo</a:t>
            </a:r>
            <a:r>
              <a:rPr lang="en-US" sz="3400" dirty="0"/>
              <a:t> </a:t>
            </a:r>
            <a:r>
              <a:rPr lang="en-US" sz="3400" dirty="0" err="1"/>
              <a:t>ukhokhelele</a:t>
            </a:r>
            <a:r>
              <a:rPr lang="en-US" sz="3400" dirty="0"/>
              <a:t> </a:t>
            </a:r>
            <a:r>
              <a:rPr lang="en-US" sz="3400" dirty="0" err="1"/>
              <a:t>kwizenzo</a:t>
            </a:r>
            <a:r>
              <a:rPr lang="en-US" sz="3400" dirty="0"/>
              <a:t> </a:t>
            </a:r>
            <a:r>
              <a:rPr lang="en-US" sz="3400" dirty="0" err="1"/>
              <a:t>ezingcolileyo</a:t>
            </a:r>
            <a:r>
              <a:rPr lang="en-US" sz="3400" dirty="0"/>
              <a:t>.</a:t>
            </a:r>
            <a:endParaRPr lang="en-ZA" sz="3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6C2EA-EC7E-4BDA-837A-77051C92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4B9E-2BBB-4BEB-947C-0E9E7C93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8780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DB5F-4C26-49B2-83DB-AA1E083A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 err="1"/>
              <a:t>Intsingiselo</a:t>
            </a:r>
            <a:r>
              <a:rPr lang="en-GB" b="1" dirty="0"/>
              <a:t> </a:t>
            </a:r>
            <a:r>
              <a:rPr lang="en-GB" b="1" dirty="0" err="1"/>
              <a:t>engundoqo</a:t>
            </a:r>
            <a:r>
              <a:rPr lang="en-GB" b="1" dirty="0"/>
              <a:t>/</a:t>
            </a:r>
            <a:r>
              <a:rPr lang="en-GB" b="1" dirty="0" err="1"/>
              <a:t>yentsusa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CCCE-64DC-41A8-91B9-10929CB11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Kulo</a:t>
            </a:r>
            <a:r>
              <a:rPr lang="en-US" dirty="0"/>
              <a:t> </a:t>
            </a:r>
            <a:r>
              <a:rPr lang="en-US" dirty="0" err="1"/>
              <a:t>mbongo</a:t>
            </a:r>
            <a:r>
              <a:rPr lang="en-US" dirty="0"/>
              <a:t>: </a:t>
            </a:r>
          </a:p>
          <a:p>
            <a:r>
              <a:rPr lang="en-US" dirty="0" err="1"/>
              <a:t>Kuzotywa</a:t>
            </a:r>
            <a:r>
              <a:rPr lang="en-US" dirty="0"/>
              <a:t> </a:t>
            </a:r>
            <a:r>
              <a:rPr lang="en-US" dirty="0" err="1"/>
              <a:t>ububi</a:t>
            </a:r>
            <a:r>
              <a:rPr lang="en-US" dirty="0"/>
              <a:t> </a:t>
            </a:r>
            <a:r>
              <a:rPr lang="en-US" dirty="0" err="1"/>
              <a:t>bomoya</a:t>
            </a:r>
            <a:r>
              <a:rPr lang="en-US" dirty="0"/>
              <a:t> </a:t>
            </a:r>
            <a:r>
              <a:rPr lang="en-US" dirty="0" err="1"/>
              <a:t>ombi</a:t>
            </a:r>
            <a:r>
              <a:rPr lang="en-US" dirty="0"/>
              <a:t> </a:t>
            </a:r>
            <a:r>
              <a:rPr lang="en-US" dirty="0" err="1"/>
              <a:t>ongaphakathi</a:t>
            </a:r>
            <a:r>
              <a:rPr lang="en-US" dirty="0"/>
              <a:t> </a:t>
            </a:r>
            <a:r>
              <a:rPr lang="en-US" dirty="0" err="1"/>
              <a:t>emtwini</a:t>
            </a:r>
            <a:r>
              <a:rPr lang="en-US" dirty="0"/>
              <a:t> </a:t>
            </a:r>
            <a:r>
              <a:rPr lang="en-US" dirty="0" err="1"/>
              <a:t>obangela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izinto</a:t>
            </a:r>
            <a:r>
              <a:rPr lang="en-US" dirty="0"/>
              <a:t> </a:t>
            </a:r>
            <a:r>
              <a:rPr lang="en-US" dirty="0" err="1"/>
              <a:t>ezintle</a:t>
            </a:r>
            <a:r>
              <a:rPr lang="en-US" dirty="0"/>
              <a:t> </a:t>
            </a:r>
            <a:r>
              <a:rPr lang="en-US" dirty="0" err="1"/>
              <a:t>zabanye</a:t>
            </a:r>
            <a:r>
              <a:rPr lang="en-US" dirty="0"/>
              <a:t> </a:t>
            </a:r>
            <a:r>
              <a:rPr lang="en-US" dirty="0" err="1"/>
              <a:t>abantu</a:t>
            </a:r>
            <a:r>
              <a:rPr lang="en-US" dirty="0"/>
              <a:t> </a:t>
            </a:r>
            <a:r>
              <a:rPr lang="en-US" dirty="0" err="1"/>
              <a:t>anqwenele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zibe</a:t>
            </a:r>
            <a:r>
              <a:rPr lang="en-US" dirty="0"/>
              <a:t> </a:t>
            </a:r>
            <a:r>
              <a:rPr lang="en-US" dirty="0" err="1"/>
              <a:t>kuye</a:t>
            </a:r>
            <a:r>
              <a:rPr lang="en-US" dirty="0"/>
              <a:t> </a:t>
            </a:r>
            <a:r>
              <a:rPr lang="en-US" dirty="0" err="1"/>
              <a:t>kuphela</a:t>
            </a:r>
            <a:r>
              <a:rPr lang="en-US" dirty="0"/>
              <a:t>. </a:t>
            </a:r>
          </a:p>
          <a:p>
            <a:r>
              <a:rPr lang="en-US" dirty="0"/>
              <a:t>Loo </a:t>
            </a:r>
            <a:r>
              <a:rPr lang="en-US" dirty="0" err="1"/>
              <a:t>nto</a:t>
            </a:r>
            <a:r>
              <a:rPr lang="en-US" dirty="0"/>
              <a:t> </a:t>
            </a:r>
            <a:r>
              <a:rPr lang="en-US" dirty="0" err="1"/>
              <a:t>ingunozala</a:t>
            </a:r>
            <a:r>
              <a:rPr lang="en-US" dirty="0"/>
              <a:t> </a:t>
            </a:r>
            <a:r>
              <a:rPr lang="en-US" dirty="0" err="1"/>
              <a:t>wezenzo</a:t>
            </a:r>
            <a:r>
              <a:rPr lang="en-US" dirty="0"/>
              <a:t> </a:t>
            </a:r>
            <a:r>
              <a:rPr lang="en-US" dirty="0" err="1"/>
              <a:t>ezimdaka</a:t>
            </a:r>
            <a:r>
              <a:rPr lang="en-US" dirty="0"/>
              <a:t> </a:t>
            </a:r>
            <a:r>
              <a:rPr lang="en-US" dirty="0" err="1"/>
              <a:t>nezingcolileyo</a:t>
            </a:r>
            <a:r>
              <a:rPr lang="en-US" dirty="0"/>
              <a:t> </a:t>
            </a:r>
            <a:r>
              <a:rPr lang="en-US" dirty="0" err="1"/>
              <a:t>azenza</a:t>
            </a:r>
            <a:r>
              <a:rPr lang="en-US" dirty="0"/>
              <a:t> </a:t>
            </a:r>
            <a:r>
              <a:rPr lang="en-US" dirty="0" err="1"/>
              <a:t>eqhutywa</a:t>
            </a:r>
            <a:r>
              <a:rPr lang="en-US" dirty="0"/>
              <a:t> </a:t>
            </a:r>
            <a:r>
              <a:rPr lang="en-US" dirty="0" err="1"/>
              <a:t>lungcungcutheko</a:t>
            </a:r>
            <a:r>
              <a:rPr lang="en-US" dirty="0"/>
              <a:t> </a:t>
            </a:r>
            <a:r>
              <a:rPr lang="en-US" dirty="0" err="1"/>
              <a:t>olukuye</a:t>
            </a:r>
            <a:r>
              <a:rPr lang="en-ZA" dirty="0"/>
              <a:t> </a:t>
            </a:r>
            <a:r>
              <a:rPr lang="en-US" dirty="0" err="1"/>
              <a:t>ngaphakathi</a:t>
            </a:r>
            <a:r>
              <a:rPr lang="en-US" dirty="0"/>
              <a:t> </a:t>
            </a:r>
            <a:r>
              <a:rPr lang="en-US" dirty="0" err="1"/>
              <a:t>efuna</a:t>
            </a:r>
            <a:r>
              <a:rPr lang="en-US" dirty="0"/>
              <a:t>, </a:t>
            </a:r>
            <a:r>
              <a:rPr lang="en-US" dirty="0" err="1"/>
              <a:t>nabanye</a:t>
            </a:r>
            <a:r>
              <a:rPr lang="en-US" dirty="0"/>
              <a:t> </a:t>
            </a:r>
            <a:r>
              <a:rPr lang="en-US" dirty="0" err="1"/>
              <a:t>abantu</a:t>
            </a:r>
            <a:r>
              <a:rPr lang="en-US" dirty="0"/>
              <a:t> </a:t>
            </a:r>
            <a:r>
              <a:rPr lang="en-US" dirty="0" err="1"/>
              <a:t>bangonwabi</a:t>
            </a:r>
            <a:r>
              <a:rPr lang="en-US" dirty="0"/>
              <a:t> </a:t>
            </a:r>
            <a:r>
              <a:rPr lang="en-US" dirty="0" err="1"/>
              <a:t>bangcungutheke</a:t>
            </a:r>
            <a:r>
              <a:rPr lang="en-US" dirty="0"/>
              <a:t> </a:t>
            </a:r>
            <a:r>
              <a:rPr lang="en-US" dirty="0" err="1"/>
              <a:t>njengaye</a:t>
            </a:r>
            <a:r>
              <a:rPr lang="en-US" dirty="0"/>
              <a:t>.</a:t>
            </a:r>
          </a:p>
          <a:p>
            <a:r>
              <a:rPr lang="en-US" dirty="0"/>
              <a:t>Lo </a:t>
            </a:r>
            <a:r>
              <a:rPr lang="en-US" dirty="0" err="1"/>
              <a:t>mbongo</a:t>
            </a:r>
            <a:r>
              <a:rPr lang="en-US" dirty="0"/>
              <a:t> </a:t>
            </a:r>
            <a:r>
              <a:rPr lang="en-US" dirty="0" err="1"/>
              <a:t>ungomona</a:t>
            </a:r>
            <a:r>
              <a:rPr lang="en-US" dirty="0"/>
              <a:t> </a:t>
            </a:r>
            <a:r>
              <a:rPr lang="en-US" dirty="0" err="1"/>
              <a:t>othi</a:t>
            </a:r>
            <a:r>
              <a:rPr lang="en-US" dirty="0"/>
              <a:t> </a:t>
            </a:r>
            <a:r>
              <a:rPr lang="en-US" dirty="0" err="1"/>
              <a:t>ube</a:t>
            </a:r>
            <a:r>
              <a:rPr lang="en-US" dirty="0"/>
              <a:t> </a:t>
            </a:r>
            <a:r>
              <a:rPr lang="en-US" dirty="0" err="1"/>
              <a:t>ngumoya</a:t>
            </a:r>
            <a:r>
              <a:rPr lang="en-US" dirty="0"/>
              <a:t> </a:t>
            </a:r>
            <a:r>
              <a:rPr lang="en-US" dirty="0" err="1"/>
              <a:t>ombi</a:t>
            </a:r>
            <a:r>
              <a:rPr lang="en-US" dirty="0"/>
              <a:t> </a:t>
            </a:r>
            <a:r>
              <a:rPr lang="en-US" dirty="0" err="1"/>
              <a:t>kakhulu</a:t>
            </a:r>
            <a:r>
              <a:rPr lang="en-US" dirty="0"/>
              <a:t> </a:t>
            </a:r>
            <a:r>
              <a:rPr lang="en-US" dirty="0" err="1"/>
              <a:t>ongcungcuthekisa</a:t>
            </a:r>
            <a:r>
              <a:rPr lang="en-US" dirty="0"/>
              <a:t> lo </a:t>
            </a:r>
            <a:r>
              <a:rPr lang="en-US" dirty="0" err="1"/>
              <a:t>mntu</a:t>
            </a:r>
            <a:r>
              <a:rPr lang="en-US" dirty="0"/>
              <a:t> </a:t>
            </a:r>
            <a:r>
              <a:rPr lang="en-US" dirty="0" err="1"/>
              <a:t>unawo</a:t>
            </a:r>
            <a:r>
              <a:rPr lang="en-US" dirty="0"/>
              <a:t>, </a:t>
            </a:r>
            <a:r>
              <a:rPr lang="en-US" dirty="0" err="1"/>
              <a:t>umbangela</a:t>
            </a:r>
            <a:r>
              <a:rPr lang="en-US" dirty="0"/>
              <a:t> </a:t>
            </a:r>
            <a:r>
              <a:rPr lang="en-US" dirty="0" err="1"/>
              <a:t>enze</a:t>
            </a:r>
            <a:r>
              <a:rPr lang="en-US" dirty="0"/>
              <a:t> </a:t>
            </a:r>
            <a:r>
              <a:rPr lang="en-US" dirty="0" err="1"/>
              <a:t>ukungcola</a:t>
            </a:r>
            <a:r>
              <a:rPr lang="en-US" dirty="0"/>
              <a:t> </a:t>
            </a:r>
            <a:r>
              <a:rPr lang="en-US" dirty="0" err="1"/>
              <a:t>kwabanye</a:t>
            </a:r>
            <a:r>
              <a:rPr lang="en-US" dirty="0"/>
              <a:t> </a:t>
            </a:r>
            <a:r>
              <a:rPr lang="en-US" dirty="0" err="1"/>
              <a:t>abantu</a:t>
            </a:r>
            <a:r>
              <a:rPr lang="en-US" dirty="0"/>
              <a:t> </a:t>
            </a:r>
            <a:r>
              <a:rPr lang="en-US" dirty="0" err="1"/>
              <a:t>abanezinto</a:t>
            </a:r>
            <a:r>
              <a:rPr lang="en-US" dirty="0"/>
              <a:t> </a:t>
            </a:r>
            <a:r>
              <a:rPr lang="en-US" dirty="0" err="1"/>
              <a:t>ezintle</a:t>
            </a:r>
            <a:r>
              <a:rPr lang="en-US" dirty="0"/>
              <a:t> </a:t>
            </a:r>
            <a:r>
              <a:rPr lang="en-US" dirty="0" err="1"/>
              <a:t>azinqwenelayo</a:t>
            </a:r>
            <a:r>
              <a:rPr lang="en-US" dirty="0"/>
              <a:t> </a:t>
            </a:r>
            <a:r>
              <a:rPr lang="en-US" dirty="0" err="1"/>
              <a:t>nezo</a:t>
            </a:r>
            <a:r>
              <a:rPr lang="en-US" dirty="0"/>
              <a:t> </a:t>
            </a:r>
            <a:r>
              <a:rPr lang="en-US" dirty="0" err="1"/>
              <a:t>azifunela</a:t>
            </a:r>
            <a:r>
              <a:rPr lang="en-US" dirty="0"/>
              <a:t> </a:t>
            </a:r>
            <a:r>
              <a:rPr lang="en-US" dirty="0" err="1"/>
              <a:t>kuye</a:t>
            </a:r>
            <a:r>
              <a:rPr lang="en-US" dirty="0"/>
              <a:t> </a:t>
            </a:r>
            <a:r>
              <a:rPr lang="en-US" dirty="0" err="1"/>
              <a:t>siqu</a:t>
            </a:r>
            <a:r>
              <a:rPr lang="en-US" dirty="0"/>
              <a:t>. </a:t>
            </a:r>
          </a:p>
          <a:p>
            <a:r>
              <a:rPr lang="en-US" dirty="0" err="1"/>
              <a:t>Umona</a:t>
            </a:r>
            <a:r>
              <a:rPr lang="en-US" dirty="0"/>
              <a:t> lo </a:t>
            </a:r>
            <a:r>
              <a:rPr lang="en-US" dirty="0" err="1"/>
              <a:t>uneempawu</a:t>
            </a:r>
            <a:r>
              <a:rPr lang="en-US" dirty="0"/>
              <a:t> </a:t>
            </a:r>
            <a:r>
              <a:rPr lang="en-US" dirty="0" err="1"/>
              <a:t>nemisebenzi</a:t>
            </a:r>
            <a:r>
              <a:rPr lang="en-US" dirty="0"/>
              <a:t> </a:t>
            </a:r>
            <a:r>
              <a:rPr lang="en-US" dirty="0" err="1"/>
              <a:t>emibi</a:t>
            </a:r>
            <a:r>
              <a:rPr lang="en-US" dirty="0"/>
              <a:t> </a:t>
            </a:r>
            <a:r>
              <a:rPr lang="en-US" dirty="0" err="1"/>
              <a:t>engathandekiyo</a:t>
            </a:r>
            <a:r>
              <a:rPr lang="en-US" dirty="0"/>
              <a:t>. </a:t>
            </a:r>
            <a:r>
              <a:rPr lang="en-US" dirty="0" err="1"/>
              <a:t>Yiyo</a:t>
            </a:r>
            <a:r>
              <a:rPr lang="en-US" dirty="0"/>
              <a:t> loo </a:t>
            </a:r>
            <a:r>
              <a:rPr lang="en-US" dirty="0" err="1"/>
              <a:t>nto</a:t>
            </a:r>
            <a:r>
              <a:rPr lang="en-US" dirty="0"/>
              <a:t> </a:t>
            </a:r>
            <a:r>
              <a:rPr lang="en-US" dirty="0" err="1"/>
              <a:t>ugxekwa</a:t>
            </a:r>
            <a:r>
              <a:rPr lang="en-US" dirty="0"/>
              <a:t>, </a:t>
            </a:r>
            <a:r>
              <a:rPr lang="en-US" dirty="0" err="1"/>
              <a:t>uthukwa</a:t>
            </a:r>
            <a:r>
              <a:rPr lang="en-US" dirty="0"/>
              <a:t> </a:t>
            </a:r>
            <a:r>
              <a:rPr lang="en-US" dirty="0" err="1"/>
              <a:t>usenyeliswa</a:t>
            </a:r>
            <a:r>
              <a:rPr lang="en-US" dirty="0"/>
              <a:t> </a:t>
            </a:r>
            <a:r>
              <a:rPr lang="en-US" dirty="0" err="1"/>
              <a:t>yimbongi</a:t>
            </a:r>
            <a:r>
              <a:rPr lang="en-US" dirty="0"/>
              <a:t> </a:t>
            </a:r>
            <a:r>
              <a:rPr lang="en-US" dirty="0" err="1"/>
              <a:t>ukuze</a:t>
            </a:r>
            <a:r>
              <a:rPr lang="en-US" dirty="0"/>
              <a:t> </a:t>
            </a:r>
            <a:r>
              <a:rPr lang="en-US" dirty="0" err="1"/>
              <a:t>ongenawo</a:t>
            </a:r>
            <a:r>
              <a:rPr lang="en-US" dirty="0"/>
              <a:t> </a:t>
            </a:r>
            <a:r>
              <a:rPr lang="en-US" dirty="0" err="1"/>
              <a:t>angabi</a:t>
            </a:r>
            <a:r>
              <a:rPr lang="en-US" dirty="0"/>
              <a:t> </a:t>
            </a:r>
            <a:r>
              <a:rPr lang="en-US" dirty="0" err="1"/>
              <a:t>sabi</a:t>
            </a:r>
            <a:r>
              <a:rPr lang="en-US" dirty="0"/>
              <a:t> </a:t>
            </a:r>
            <a:r>
              <a:rPr lang="en-US" dirty="0" err="1"/>
              <a:t>nawo</a:t>
            </a:r>
            <a:r>
              <a:rPr lang="en-US" dirty="0"/>
              <a:t>, </a:t>
            </a:r>
            <a:r>
              <a:rPr lang="en-US" dirty="0" err="1"/>
              <a:t>onawo</a:t>
            </a:r>
            <a:r>
              <a:rPr lang="en-US" dirty="0"/>
              <a:t> </a:t>
            </a:r>
            <a:r>
              <a:rPr lang="en-US" dirty="0" err="1"/>
              <a:t>azame</a:t>
            </a:r>
            <a:r>
              <a:rPr lang="en-US" dirty="0"/>
              <a:t> </a:t>
            </a:r>
            <a:r>
              <a:rPr lang="en-US" dirty="0" err="1"/>
              <a:t>ukohlukane</a:t>
            </a:r>
            <a:r>
              <a:rPr lang="en-US" dirty="0"/>
              <a:t> </a:t>
            </a:r>
            <a:r>
              <a:rPr lang="en-US" dirty="0" err="1"/>
              <a:t>nawo</a:t>
            </a:r>
            <a:r>
              <a:rPr lang="en-US" dirty="0"/>
              <a:t>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8EE2C-9620-46AA-BC5F-E971D6F0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183F7-BCE2-453A-BF2A-75BBFB9B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142527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DB5F-4C26-49B2-83DB-AA1E083A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 err="1"/>
              <a:t>Uhlalutyo</a:t>
            </a:r>
            <a:r>
              <a:rPr lang="en-GB" b="1" dirty="0"/>
              <a:t> </a:t>
            </a:r>
            <a:r>
              <a:rPr lang="en-GB" b="1" dirty="0" err="1"/>
              <a:t>lombongo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CCCE-64DC-41A8-91B9-10929CB11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Udidi</a:t>
            </a:r>
            <a:r>
              <a:rPr lang="en-US" sz="2800" b="1" dirty="0"/>
              <a:t> </a:t>
            </a:r>
            <a:r>
              <a:rPr lang="en-US" sz="2800" b="1" dirty="0" err="1"/>
              <a:t>lombongo</a:t>
            </a:r>
            <a:endParaRPr lang="en-US" sz="2800" b="1" dirty="0"/>
          </a:p>
          <a:p>
            <a:pPr marL="0" indent="0">
              <a:buNone/>
            </a:pPr>
            <a:endParaRPr lang="en-ZA" sz="2800" dirty="0"/>
          </a:p>
          <a:p>
            <a:r>
              <a:rPr lang="en-US" dirty="0"/>
              <a:t>Lo </a:t>
            </a:r>
            <a:r>
              <a:rPr lang="en-US" dirty="0" err="1"/>
              <a:t>ngumbongo</a:t>
            </a:r>
            <a:r>
              <a:rPr lang="en-US" dirty="0"/>
              <a:t> </a:t>
            </a:r>
            <a:r>
              <a:rPr lang="en-US" dirty="0" err="1"/>
              <a:t>nkcazo</a:t>
            </a:r>
            <a:r>
              <a:rPr lang="en-US" dirty="0"/>
              <a:t> </a:t>
            </a:r>
            <a:r>
              <a:rPr lang="en-US" dirty="0" err="1"/>
              <a:t>kuba</a:t>
            </a:r>
            <a:r>
              <a:rPr lang="en-US" dirty="0"/>
              <a:t> </a:t>
            </a:r>
            <a:r>
              <a:rPr lang="en-US" dirty="0" err="1"/>
              <a:t>imbongi</a:t>
            </a:r>
            <a:r>
              <a:rPr lang="en-US" dirty="0"/>
              <a:t> </a:t>
            </a:r>
            <a:r>
              <a:rPr lang="en-US" dirty="0" err="1"/>
              <a:t>isichazela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yintoni</a:t>
            </a:r>
            <a:r>
              <a:rPr lang="en-US" dirty="0"/>
              <a:t> </a:t>
            </a:r>
            <a:r>
              <a:rPr lang="en-US" dirty="0" err="1"/>
              <a:t>umona</a:t>
            </a:r>
            <a:r>
              <a:rPr lang="en-US" dirty="0"/>
              <a:t>, </a:t>
            </a:r>
            <a:r>
              <a:rPr lang="en-US" dirty="0" err="1"/>
              <a:t>isinika</a:t>
            </a:r>
            <a:r>
              <a:rPr lang="en-US" dirty="0"/>
              <a:t>  </a:t>
            </a:r>
            <a:r>
              <a:rPr lang="en-US" dirty="0" err="1"/>
              <a:t>iimpawu</a:t>
            </a:r>
            <a:r>
              <a:rPr lang="en-US" dirty="0"/>
              <a:t>, </a:t>
            </a:r>
            <a:r>
              <a:rPr lang="en-US" dirty="0" err="1"/>
              <a:t>nezenzo</a:t>
            </a:r>
            <a:r>
              <a:rPr lang="en-US" dirty="0"/>
              <a:t> </a:t>
            </a:r>
            <a:r>
              <a:rPr lang="en-US" dirty="0" err="1"/>
              <a:t>ezibi</a:t>
            </a:r>
            <a:r>
              <a:rPr lang="en-US" dirty="0"/>
              <a:t> </a:t>
            </a:r>
            <a:r>
              <a:rPr lang="en-US" dirty="0" err="1"/>
              <a:t>ezidalwa</a:t>
            </a:r>
            <a:r>
              <a:rPr lang="en-US" dirty="0"/>
              <a:t> </a:t>
            </a:r>
            <a:r>
              <a:rPr lang="en-US" dirty="0" err="1"/>
              <a:t>ngumona</a:t>
            </a:r>
            <a:r>
              <a:rPr lang="en-US" dirty="0"/>
              <a:t>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8EE2C-9620-46AA-BC5F-E971D6F0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75384-539F-496B-8B74-A6681DC0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396408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5286</TotalTime>
  <Words>1777</Words>
  <Application>Microsoft Office PowerPoint</Application>
  <PresentationFormat>On-screen Show (4:3)</PresentationFormat>
  <Paragraphs>235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Bernard MT Condensed</vt:lpstr>
      <vt:lpstr>Bookman Old Style</vt:lpstr>
      <vt:lpstr>Calibri</vt:lpstr>
      <vt:lpstr>Courier New</vt:lpstr>
      <vt:lpstr>Office Theme</vt:lpstr>
      <vt:lpstr>        Bu  CURRICULUM MANAGEMENT 2020 LEARNER SUPPORT VIRTUAL LESSON  Umbongo  Umona – M.G.Mdliva  N.T.Mkhutshulwa (Subject Planner:Indigenous Languages ECP)          </vt:lpstr>
      <vt:lpstr>Injongo yesifundo</vt:lpstr>
      <vt:lpstr>Ukuhlalutya umbongo</vt:lpstr>
      <vt:lpstr>Wenza njani xa ufuna umxholo</vt:lpstr>
      <vt:lpstr>UNjani uphendulwa ngoku kulandelayo</vt:lpstr>
      <vt:lpstr>Ukuphendula umbuzo –Ithetha ngantoni imbongi? Ithi lento itheni?</vt:lpstr>
      <vt:lpstr>Ukucazulula isihloko</vt:lpstr>
      <vt:lpstr>Intsingiselo engundoqo/yentsusa</vt:lpstr>
      <vt:lpstr>Uhlalutyo lombongo</vt:lpstr>
      <vt:lpstr>Uhlalutyo lombongo  Umongo wesitanza ngasinye </vt:lpstr>
      <vt:lpstr>Uhlalutyo lombongo</vt:lpstr>
      <vt:lpstr>Uhlalutyo lombongo</vt:lpstr>
      <vt:lpstr>Isakhiwo sangaphandle</vt:lpstr>
      <vt:lpstr>Isakhiwo sangaphandle</vt:lpstr>
      <vt:lpstr>Isakhiwo sangaphandle</vt:lpstr>
      <vt:lpstr>Isakhiwo sangaphakathi sombongo</vt:lpstr>
      <vt:lpstr>Isakhiwo sangaphakathi sombongo</vt:lpstr>
      <vt:lpstr>Isakhiwo sangaphakathi sombongo</vt:lpstr>
      <vt:lpstr>Umoya wembongi</vt:lpstr>
      <vt:lpstr>Isigama esingaqhelekanga sombongo</vt:lpstr>
      <vt:lpstr>Umxholo wombongo</vt:lpstr>
      <vt:lpstr>Imfundiso</vt:lpstr>
      <vt:lpstr>Umyalezo</vt:lpstr>
      <vt:lpstr>Umsebenzi wokuzilolonga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MacMaster</dc:creator>
  <cp:lastModifiedBy>Windows User</cp:lastModifiedBy>
  <cp:revision>481</cp:revision>
  <dcterms:created xsi:type="dcterms:W3CDTF">2009-04-29T10:12:29Z</dcterms:created>
  <dcterms:modified xsi:type="dcterms:W3CDTF">2020-08-19T13:05:14Z</dcterms:modified>
</cp:coreProperties>
</file>