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450" r:id="rId3"/>
    <p:sldId id="469" r:id="rId4"/>
    <p:sldId id="456" r:id="rId5"/>
    <p:sldId id="457" r:id="rId6"/>
    <p:sldId id="458" r:id="rId7"/>
    <p:sldId id="459" r:id="rId8"/>
    <p:sldId id="407" r:id="rId9"/>
    <p:sldId id="447" r:id="rId10"/>
    <p:sldId id="460" r:id="rId11"/>
    <p:sldId id="463" r:id="rId12"/>
    <p:sldId id="464" r:id="rId13"/>
    <p:sldId id="465" r:id="rId14"/>
    <p:sldId id="466" r:id="rId15"/>
    <p:sldId id="409" r:id="rId16"/>
    <p:sldId id="467" r:id="rId17"/>
    <p:sldId id="448" r:id="rId18"/>
    <p:sldId id="449" r:id="rId19"/>
    <p:sldId id="410" r:id="rId20"/>
    <p:sldId id="411" r:id="rId21"/>
    <p:sldId id="451" r:id="rId22"/>
    <p:sldId id="452" r:id="rId23"/>
    <p:sldId id="453" r:id="rId24"/>
    <p:sldId id="454" r:id="rId25"/>
    <p:sldId id="455" r:id="rId26"/>
    <p:sldId id="413" r:id="rId27"/>
    <p:sldId id="414" r:id="rId28"/>
    <p:sldId id="415" r:id="rId29"/>
    <p:sldId id="468" r:id="rId30"/>
    <p:sldId id="424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1871" autoAdjust="0"/>
  </p:normalViewPr>
  <p:slideViewPr>
    <p:cSldViewPr>
      <p:cViewPr varScale="1">
        <p:scale>
          <a:sx n="66" d="100"/>
          <a:sy n="66" d="100"/>
        </p:scale>
        <p:origin x="12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8DA9-8FE0-4B5E-9973-E2062835C45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2ECB-BE3C-4A7D-808C-F017BB69E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6D46E-C9E8-42D8-85D7-9BD58536F6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87DBA-95F1-4A31-A3E2-F80839B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87DBA-95F1-4A31-A3E2-F80839B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7CF9-6CA6-4892-A855-4586B5CDA5A2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99-A631-4D6F-B63E-3203A6F64DE8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7974-B005-45F4-B98B-07300BB1D0E7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7E31-05BB-4032-8F9D-376ABD99B8BE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7CD9-188C-4FF9-B88E-44A11B94D320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1DF8-4CC9-411B-84AB-D2568E76624D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2530-35E1-4077-82BE-BBD18B225193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7601-5C5C-4303-B8A7-C460485C0A73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0D3F-0B61-4F02-AD38-ABB10BAAAF3B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B8F-0B4F-4B9C-A6A9-E86C9F1DDECC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CC52-88C1-44DC-A8B9-6731E1373ED9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959E-6CE3-4A44-9122-CBC2026F5845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 templat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7315200" cy="36576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CURRICULUM MANAGEMENT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 LEARNER SUPPORT VIRTUAL LESSON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Umbongo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Iqula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elingatshoyo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M.G.Mdliva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ZA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G.N.Ntshangase</a:t>
            </a:r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(SA:ORTI)</a:t>
            </a: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49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</a:br>
            <a:b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DB5F-4C26-49B2-83DB-AA1E083A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b="1" dirty="0" err="1"/>
              <a:t>Intsingiselo</a:t>
            </a:r>
            <a:r>
              <a:rPr lang="en-GB" b="1" dirty="0"/>
              <a:t> </a:t>
            </a:r>
            <a:r>
              <a:rPr lang="en-GB" b="1" dirty="0" err="1"/>
              <a:t>efihlakeleyo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CCCE-64DC-41A8-91B9-10929CB11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Oku </a:t>
            </a:r>
            <a:r>
              <a:rPr lang="en-GB" dirty="0" err="1"/>
              <a:t>kungatshi</a:t>
            </a:r>
            <a:r>
              <a:rPr lang="en-GB" dirty="0"/>
              <a:t> </a:t>
            </a:r>
            <a:r>
              <a:rPr lang="en-GB" dirty="0" err="1"/>
              <a:t>kweli</a:t>
            </a:r>
            <a:r>
              <a:rPr lang="en-GB" dirty="0"/>
              <a:t> </a:t>
            </a:r>
            <a:r>
              <a:rPr lang="en-GB" dirty="0" err="1"/>
              <a:t>qula</a:t>
            </a:r>
            <a:r>
              <a:rPr lang="en-GB" dirty="0"/>
              <a:t> </a:t>
            </a:r>
            <a:r>
              <a:rPr lang="en-GB" dirty="0" err="1"/>
              <a:t>kunkqonkqoza</a:t>
            </a:r>
            <a:r>
              <a:rPr lang="en-GB" dirty="0"/>
              <a:t> </a:t>
            </a:r>
            <a:r>
              <a:rPr lang="en-GB" dirty="0" err="1"/>
              <a:t>kwimizwa</a:t>
            </a:r>
            <a:r>
              <a:rPr lang="en-GB" dirty="0"/>
              <a:t> </a:t>
            </a:r>
            <a:r>
              <a:rPr lang="en-GB" dirty="0" err="1"/>
              <a:t>yomoya</a:t>
            </a:r>
            <a:r>
              <a:rPr lang="en-GB" dirty="0"/>
              <a:t>/</a:t>
            </a:r>
            <a:r>
              <a:rPr lang="en-GB" dirty="0" err="1"/>
              <a:t>inkolo</a:t>
            </a:r>
            <a:r>
              <a:rPr lang="en-GB" dirty="0"/>
              <a:t> </a:t>
            </a:r>
            <a:r>
              <a:rPr lang="en-GB" dirty="0" err="1"/>
              <a:t>yomfundi</a:t>
            </a:r>
            <a:r>
              <a:rPr lang="en-GB" dirty="0"/>
              <a:t>. </a:t>
            </a:r>
          </a:p>
          <a:p>
            <a:r>
              <a:rPr lang="en-GB" b="1" dirty="0" err="1"/>
              <a:t>Isihloko</a:t>
            </a:r>
            <a:r>
              <a:rPr lang="en-GB" b="1" dirty="0"/>
              <a:t> </a:t>
            </a:r>
            <a:r>
              <a:rPr lang="en-GB" b="1" dirty="0" err="1"/>
              <a:t>sinika</a:t>
            </a:r>
            <a:r>
              <a:rPr lang="en-GB" b="1" dirty="0"/>
              <a:t> </a:t>
            </a:r>
            <a:r>
              <a:rPr lang="en-GB" b="1" dirty="0" err="1"/>
              <a:t>ingcamango</a:t>
            </a:r>
            <a:r>
              <a:rPr lang="en-GB" b="1" dirty="0"/>
              <a:t> </a:t>
            </a:r>
            <a:r>
              <a:rPr lang="en-GB" b="1" dirty="0" err="1"/>
              <a:t>yoncedo</a:t>
            </a:r>
            <a:r>
              <a:rPr lang="en-GB" b="1" dirty="0"/>
              <a:t> </a:t>
            </a:r>
            <a:r>
              <a:rPr lang="en-GB" b="1" dirty="0" err="1"/>
              <a:t>olungapheliyo</a:t>
            </a:r>
            <a:r>
              <a:rPr lang="en-GB" b="1" dirty="0"/>
              <a:t> </a:t>
            </a:r>
            <a:r>
              <a:rPr lang="en-GB" b="1" dirty="0" err="1"/>
              <a:t>nakuyiphi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imeko</a:t>
            </a:r>
            <a:r>
              <a:rPr lang="en-GB" b="1" dirty="0"/>
              <a:t>.</a:t>
            </a:r>
          </a:p>
          <a:p>
            <a:pPr marL="0" indent="0">
              <a:buNone/>
            </a:pP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kutheni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ngeli</a:t>
            </a:r>
            <a:r>
              <a:rPr lang="en-GB" dirty="0"/>
              <a:t> </a:t>
            </a:r>
            <a:r>
              <a:rPr lang="en-GB" dirty="0" err="1"/>
              <a:t>qula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Ngokwesihloko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kweli</a:t>
            </a:r>
            <a:r>
              <a:rPr lang="en-GB" dirty="0"/>
              <a:t> </a:t>
            </a:r>
            <a:r>
              <a:rPr lang="en-GB" dirty="0" err="1"/>
              <a:t>qula</a:t>
            </a:r>
            <a:r>
              <a:rPr lang="en-GB" dirty="0"/>
              <a:t> </a:t>
            </a:r>
            <a:r>
              <a:rPr lang="en-GB" dirty="0" err="1"/>
              <a:t>kulapho</a:t>
            </a:r>
            <a:r>
              <a:rPr lang="en-GB" dirty="0"/>
              <a:t> </a:t>
            </a:r>
            <a:r>
              <a:rPr lang="en-GB" dirty="0" err="1"/>
              <a:t>iingxaki</a:t>
            </a:r>
            <a:r>
              <a:rPr lang="en-GB" dirty="0"/>
              <a:t> </a:t>
            </a:r>
            <a:r>
              <a:rPr lang="en-GB" dirty="0" err="1"/>
              <a:t>zithi</a:t>
            </a:r>
            <a:r>
              <a:rPr lang="en-GB" dirty="0"/>
              <a:t> </a:t>
            </a:r>
            <a:r>
              <a:rPr lang="en-GB" dirty="0" err="1"/>
              <a:t>zisonjululwe</a:t>
            </a:r>
            <a:r>
              <a:rPr lang="en-GB" dirty="0"/>
              <a:t> </a:t>
            </a:r>
            <a:r>
              <a:rPr lang="en-GB" dirty="0" err="1"/>
              <a:t>khona</a:t>
            </a:r>
            <a:r>
              <a:rPr lang="en-GB" dirty="0"/>
              <a:t>. </a:t>
            </a:r>
            <a:r>
              <a:rPr lang="en-GB" dirty="0" err="1"/>
              <a:t>Kulapho</a:t>
            </a:r>
            <a:r>
              <a:rPr lang="en-GB" dirty="0"/>
              <a:t> </a:t>
            </a:r>
            <a:r>
              <a:rPr lang="en-GB" dirty="0" err="1"/>
              <a:t>athi</a:t>
            </a:r>
            <a:r>
              <a:rPr lang="en-GB" dirty="0"/>
              <a:t> </a:t>
            </a:r>
            <a:r>
              <a:rPr lang="en-GB" dirty="0" err="1"/>
              <a:t>ubani</a:t>
            </a:r>
            <a:r>
              <a:rPr lang="en-GB" dirty="0"/>
              <a:t> </a:t>
            </a:r>
            <a:r>
              <a:rPr lang="en-GB" dirty="0" err="1"/>
              <a:t>azive</a:t>
            </a:r>
            <a:r>
              <a:rPr lang="en-GB" dirty="0"/>
              <a:t> </a:t>
            </a:r>
            <a:r>
              <a:rPr lang="en-GB" dirty="0" err="1"/>
              <a:t>kusuke</a:t>
            </a:r>
            <a:r>
              <a:rPr lang="en-GB" dirty="0"/>
              <a:t> </a:t>
            </a:r>
            <a:r>
              <a:rPr lang="en-GB" dirty="0" err="1"/>
              <a:t>uxinzelelo</a:t>
            </a:r>
            <a:r>
              <a:rPr lang="en-GB" dirty="0"/>
              <a:t>, </a:t>
            </a:r>
            <a:r>
              <a:rPr lang="en-GB" dirty="0" err="1"/>
              <a:t>azive</a:t>
            </a:r>
            <a:r>
              <a:rPr lang="en-GB" dirty="0"/>
              <a:t> </a:t>
            </a:r>
            <a:r>
              <a:rPr lang="en-GB" dirty="0" err="1"/>
              <a:t>emtsha</a:t>
            </a:r>
            <a:r>
              <a:rPr lang="en-GB" dirty="0"/>
              <a:t> </a:t>
            </a:r>
            <a:r>
              <a:rPr lang="en-GB" dirty="0" err="1"/>
              <a:t>emoyeni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EE2C-9620-46AA-BC5F-E971D6F0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BE98-16F3-40B8-BE13-4D12ECA6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/>
              <a:t>Isakhiwo</a:t>
            </a:r>
            <a:r>
              <a:rPr lang="en-GB" sz="4000" b="1" dirty="0"/>
              <a:t> </a:t>
            </a:r>
            <a:r>
              <a:rPr lang="en-GB" sz="4000" b="1" dirty="0" err="1"/>
              <a:t>sangaphandle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DA56-E3D5-40F5-9536-BE157162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unemiqolo</a:t>
            </a:r>
            <a:r>
              <a:rPr lang="en-GB" dirty="0"/>
              <a:t> eli-13</a:t>
            </a:r>
          </a:p>
          <a:p>
            <a:pPr marL="0" indent="0">
              <a:buNone/>
            </a:pPr>
            <a:r>
              <a:rPr lang="en-GB" dirty="0" err="1"/>
              <a:t>Ukuphendula</a:t>
            </a:r>
            <a:r>
              <a:rPr lang="en-GB" dirty="0"/>
              <a:t> </a:t>
            </a:r>
            <a:r>
              <a:rPr lang="en-GB" dirty="0" err="1"/>
              <a:t>umbuzo</a:t>
            </a:r>
            <a:r>
              <a:rPr lang="en-GB" dirty="0"/>
              <a:t> </a:t>
            </a:r>
            <a:r>
              <a:rPr lang="en-GB" dirty="0" err="1"/>
              <a:t>othi</a:t>
            </a:r>
            <a:r>
              <a:rPr lang="en-GB" dirty="0"/>
              <a:t> </a:t>
            </a:r>
            <a:r>
              <a:rPr lang="en-GB" dirty="0" err="1"/>
              <a:t>luhlobo</a:t>
            </a:r>
            <a:r>
              <a:rPr lang="en-GB" dirty="0"/>
              <a:t> </a:t>
            </a:r>
            <a:r>
              <a:rPr lang="en-GB" dirty="0" err="1"/>
              <a:t>lini</a:t>
            </a:r>
            <a:r>
              <a:rPr lang="en-GB" dirty="0"/>
              <a:t> </a:t>
            </a:r>
            <a:r>
              <a:rPr lang="en-GB" dirty="0" err="1"/>
              <a:t>lombongo</a:t>
            </a:r>
            <a:r>
              <a:rPr lang="en-GB" dirty="0"/>
              <a:t>, </a:t>
            </a:r>
            <a:r>
              <a:rPr lang="en-GB" dirty="0" err="1"/>
              <a:t>impendulo</a:t>
            </a:r>
            <a:r>
              <a:rPr lang="en-GB" dirty="0"/>
              <a:t>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yisonethi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Umbuzo</a:t>
            </a:r>
            <a:r>
              <a:rPr lang="en-GB" dirty="0"/>
              <a:t> </a:t>
            </a:r>
            <a:r>
              <a:rPr lang="en-GB" dirty="0" err="1"/>
              <a:t>olandelayo</a:t>
            </a:r>
            <a:r>
              <a:rPr lang="en-GB" dirty="0"/>
              <a:t> </a:t>
            </a:r>
            <a:r>
              <a:rPr lang="en-GB" dirty="0" err="1"/>
              <a:t>esizibuza</a:t>
            </a:r>
            <a:r>
              <a:rPr lang="en-GB" dirty="0"/>
              <a:t> </a:t>
            </a:r>
            <a:r>
              <a:rPr lang="en-GB" dirty="0" err="1"/>
              <a:t>wona</a:t>
            </a:r>
            <a:r>
              <a:rPr lang="en-GB" dirty="0"/>
              <a:t> </a:t>
            </a:r>
            <a:r>
              <a:rPr lang="en-GB" dirty="0" err="1"/>
              <a:t>ziziphi</a:t>
            </a:r>
            <a:r>
              <a:rPr lang="en-GB" dirty="0"/>
              <a:t> </a:t>
            </a:r>
            <a:r>
              <a:rPr lang="en-GB" dirty="0" err="1"/>
              <a:t>iimpawu</a:t>
            </a:r>
            <a:r>
              <a:rPr lang="en-GB" dirty="0"/>
              <a:t> </a:t>
            </a:r>
            <a:r>
              <a:rPr lang="en-GB" dirty="0" err="1"/>
              <a:t>ezihambelana</a:t>
            </a:r>
            <a:r>
              <a:rPr lang="en-GB" dirty="0"/>
              <a:t> </a:t>
            </a:r>
            <a:r>
              <a:rPr lang="en-GB" dirty="0" err="1"/>
              <a:t>nesonethi</a:t>
            </a:r>
            <a:r>
              <a:rPr lang="en-GB" dirty="0"/>
              <a:t> </a:t>
            </a:r>
            <a:r>
              <a:rPr lang="en-GB" dirty="0" err="1"/>
              <a:t>apha</a:t>
            </a:r>
            <a:r>
              <a:rPr lang="en-GB" dirty="0"/>
              <a:t> </a:t>
            </a:r>
            <a:r>
              <a:rPr lang="en-GB" dirty="0" err="1"/>
              <a:t>kuyo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 err="1"/>
              <a:t>Umbuzo</a:t>
            </a:r>
            <a:r>
              <a:rPr lang="en-GB" dirty="0"/>
              <a:t> </a:t>
            </a:r>
            <a:r>
              <a:rPr lang="en-GB" dirty="0" err="1"/>
              <a:t>olandelayo</a:t>
            </a:r>
            <a:r>
              <a:rPr lang="en-GB" dirty="0"/>
              <a:t> </a:t>
            </a:r>
            <a:r>
              <a:rPr lang="en-GB" dirty="0" err="1"/>
              <a:t>kwindidi</a:t>
            </a:r>
            <a:r>
              <a:rPr lang="en-GB" dirty="0"/>
              <a:t> </a:t>
            </a:r>
            <a:r>
              <a:rPr lang="en-GB" dirty="0" err="1"/>
              <a:t>zesonethi</a:t>
            </a:r>
            <a:r>
              <a:rPr lang="en-GB" dirty="0"/>
              <a:t> le </a:t>
            </a:r>
            <a:r>
              <a:rPr lang="en-GB" dirty="0" err="1"/>
              <a:t>iluluphi</a:t>
            </a:r>
            <a:r>
              <a:rPr lang="en-GB" dirty="0"/>
              <a:t> </a:t>
            </a:r>
            <a:r>
              <a:rPr lang="en-GB" dirty="0" err="1"/>
              <a:t>udidi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B3DB2-6084-42BE-AC92-273231A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0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5084-7A46-4E37-AE67-03A8566A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sz="4400" b="1" dirty="0" err="1"/>
              <a:t>Isakhiwo</a:t>
            </a:r>
            <a:r>
              <a:rPr lang="en-GB" sz="4400" b="1" dirty="0"/>
              <a:t> </a:t>
            </a:r>
            <a:r>
              <a:rPr lang="en-GB" sz="4400" b="1" dirty="0" err="1"/>
              <a:t>sangaphandle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AB00-5151-41FD-8EB4-F7BD80F2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Okokuqala</a:t>
            </a:r>
            <a:r>
              <a:rPr lang="en-GB" dirty="0"/>
              <a:t> </a:t>
            </a:r>
            <a:r>
              <a:rPr lang="en-GB" dirty="0" err="1"/>
              <a:t>isonethi</a:t>
            </a:r>
            <a:r>
              <a:rPr lang="en-GB" dirty="0"/>
              <a:t> </a:t>
            </a:r>
            <a:r>
              <a:rPr lang="en-GB" dirty="0" err="1"/>
              <a:t>luhlobo</a:t>
            </a:r>
            <a:r>
              <a:rPr lang="en-GB" dirty="0"/>
              <a:t> </a:t>
            </a:r>
            <a:r>
              <a:rPr lang="en-GB" dirty="0" err="1"/>
              <a:t>olubolekwe</a:t>
            </a:r>
            <a:r>
              <a:rPr lang="en-GB" dirty="0"/>
              <a:t> </a:t>
            </a:r>
            <a:r>
              <a:rPr lang="en-GB" dirty="0" err="1"/>
              <a:t>kumaTaliyane</a:t>
            </a:r>
            <a:r>
              <a:rPr lang="en-GB" dirty="0"/>
              <a:t> </a:t>
            </a:r>
            <a:r>
              <a:rPr lang="en-GB" dirty="0" err="1"/>
              <a:t>namaNgesi</a:t>
            </a:r>
            <a:r>
              <a:rPr lang="en-GB" dirty="0"/>
              <a:t>. </a:t>
            </a:r>
            <a:r>
              <a:rPr lang="en-GB" dirty="0" err="1"/>
              <a:t>Lutsha</a:t>
            </a:r>
            <a:r>
              <a:rPr lang="en-GB" dirty="0"/>
              <a:t> </a:t>
            </a:r>
            <a:r>
              <a:rPr lang="en-GB" dirty="0" err="1"/>
              <a:t>kumaXhosa</a:t>
            </a:r>
            <a:r>
              <a:rPr lang="en-GB" dirty="0"/>
              <a:t> </a:t>
            </a:r>
            <a:r>
              <a:rPr lang="en-GB" dirty="0" err="1"/>
              <a:t>belufudula</a:t>
            </a:r>
            <a:r>
              <a:rPr lang="en-GB" dirty="0"/>
              <a:t> </a:t>
            </a:r>
            <a:r>
              <a:rPr lang="en-GB" dirty="0" err="1"/>
              <a:t>lungekho</a:t>
            </a:r>
            <a:r>
              <a:rPr lang="en-GB" dirty="0"/>
              <a:t>.</a:t>
            </a:r>
          </a:p>
          <a:p>
            <a:r>
              <a:rPr lang="en-GB" dirty="0" err="1"/>
              <a:t>Iimpawu</a:t>
            </a:r>
            <a:r>
              <a:rPr lang="en-GB" dirty="0"/>
              <a:t> </a:t>
            </a:r>
            <a:r>
              <a:rPr lang="en-GB" dirty="0" err="1"/>
              <a:t>ezithile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ngoko</a:t>
            </a:r>
            <a:r>
              <a:rPr lang="en-GB" dirty="0"/>
              <a:t> </a:t>
            </a:r>
            <a:r>
              <a:rPr lang="en-GB" dirty="0" err="1"/>
              <a:t>aziyi</a:t>
            </a:r>
            <a:r>
              <a:rPr lang="en-GB" dirty="0"/>
              <a:t> </a:t>
            </a:r>
            <a:r>
              <a:rPr lang="en-GB" dirty="0" err="1"/>
              <a:t>kuthi</a:t>
            </a:r>
            <a:r>
              <a:rPr lang="en-GB" dirty="0"/>
              <a:t> </a:t>
            </a:r>
            <a:r>
              <a:rPr lang="en-GB" dirty="0" err="1"/>
              <a:t>ncam</a:t>
            </a:r>
            <a:r>
              <a:rPr lang="en-GB" dirty="0"/>
              <a:t> </a:t>
            </a:r>
            <a:r>
              <a:rPr lang="en-GB" dirty="0" err="1"/>
              <a:t>njengoko</a:t>
            </a:r>
            <a:r>
              <a:rPr lang="en-GB" dirty="0"/>
              <a:t> </a:t>
            </a:r>
            <a:r>
              <a:rPr lang="en-GB" dirty="0" err="1"/>
              <a:t>kunjalo</a:t>
            </a:r>
            <a:r>
              <a:rPr lang="en-GB" dirty="0"/>
              <a:t> </a:t>
            </a:r>
            <a:r>
              <a:rPr lang="en-GB" dirty="0" err="1"/>
              <a:t>esilungwini</a:t>
            </a:r>
            <a:r>
              <a:rPr lang="en-GB" dirty="0"/>
              <a:t>.</a:t>
            </a:r>
          </a:p>
          <a:p>
            <a:r>
              <a:rPr lang="en-GB" dirty="0" err="1"/>
              <a:t>Uphawu</a:t>
            </a:r>
            <a:r>
              <a:rPr lang="en-GB" dirty="0"/>
              <a:t> </a:t>
            </a:r>
            <a:r>
              <a:rPr lang="en-GB" dirty="0" err="1"/>
              <a:t>oluphambili</a:t>
            </a:r>
            <a:r>
              <a:rPr lang="en-GB" dirty="0"/>
              <a:t> </a:t>
            </a:r>
            <a:r>
              <a:rPr lang="en-GB" dirty="0" err="1"/>
              <a:t>lwesonethi</a:t>
            </a:r>
            <a:r>
              <a:rPr lang="en-GB" dirty="0"/>
              <a:t> </a:t>
            </a:r>
            <a:r>
              <a:rPr lang="en-GB" dirty="0" err="1"/>
              <a:t>yimiqolo</a:t>
            </a:r>
            <a:r>
              <a:rPr lang="en-GB" dirty="0"/>
              <a:t> eli-14. </a:t>
            </a:r>
            <a:r>
              <a:rPr lang="en-GB" dirty="0" err="1"/>
              <a:t>Zikho</a:t>
            </a:r>
            <a:r>
              <a:rPr lang="en-GB" dirty="0"/>
              <a:t> </a:t>
            </a:r>
            <a:r>
              <a:rPr lang="en-GB" dirty="0" err="1"/>
              <a:t>ezinemiqolo</a:t>
            </a:r>
            <a:r>
              <a:rPr lang="en-GB" dirty="0"/>
              <a:t> eli-10 </a:t>
            </a:r>
            <a:r>
              <a:rPr lang="en-GB" dirty="0" err="1"/>
              <a:t>ukuya</a:t>
            </a:r>
            <a:r>
              <a:rPr lang="en-GB" dirty="0"/>
              <a:t> kwi-16.</a:t>
            </a:r>
          </a:p>
          <a:p>
            <a:r>
              <a:rPr lang="en-GB" dirty="0" err="1"/>
              <a:t>Ngokwesakhiwo</a:t>
            </a:r>
            <a:r>
              <a:rPr lang="en-GB" dirty="0"/>
              <a:t> lo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uyisonethi</a:t>
            </a:r>
            <a:r>
              <a:rPr lang="en-GB" dirty="0"/>
              <a:t> </a:t>
            </a:r>
            <a:r>
              <a:rPr lang="en-GB" dirty="0" err="1"/>
              <a:t>yamaNgesi</a:t>
            </a:r>
            <a:r>
              <a:rPr lang="en-GB" dirty="0"/>
              <a:t> – </a:t>
            </a:r>
            <a:r>
              <a:rPr lang="en-GB" dirty="0" err="1"/>
              <a:t>yona</a:t>
            </a:r>
            <a:r>
              <a:rPr lang="en-GB" dirty="0"/>
              <a:t> </a:t>
            </a:r>
            <a:r>
              <a:rPr lang="en-GB" dirty="0" err="1"/>
              <a:t>iyavuma</a:t>
            </a:r>
            <a:r>
              <a:rPr lang="en-GB" dirty="0"/>
              <a:t> </a:t>
            </a:r>
            <a:r>
              <a:rPr lang="en-GB" dirty="0" err="1"/>
              <a:t>ukusiguqula</a:t>
            </a:r>
            <a:r>
              <a:rPr lang="en-GB" dirty="0"/>
              <a:t> </a:t>
            </a:r>
            <a:r>
              <a:rPr lang="en-GB" dirty="0" err="1"/>
              <a:t>isakhiwo</a:t>
            </a:r>
            <a:r>
              <a:rPr lang="en-GB" dirty="0"/>
              <a:t> </a:t>
            </a:r>
            <a:r>
              <a:rPr lang="en-GB" dirty="0" err="1"/>
              <a:t>sayo</a:t>
            </a:r>
            <a:r>
              <a:rPr lang="en-GB" dirty="0"/>
              <a:t> </a:t>
            </a:r>
            <a:r>
              <a:rPr lang="en-GB" dirty="0" err="1"/>
              <a:t>ngokweeKwatreni</a:t>
            </a:r>
            <a:r>
              <a:rPr lang="en-GB" dirty="0"/>
              <a:t> </a:t>
            </a:r>
            <a:r>
              <a:rPr lang="en-GB" dirty="0" err="1"/>
              <a:t>nekhaphulethi</a:t>
            </a:r>
            <a:r>
              <a:rPr lang="en-GB" dirty="0"/>
              <a:t>.</a:t>
            </a:r>
          </a:p>
          <a:p>
            <a:r>
              <a:rPr lang="en-GB" dirty="0" err="1"/>
              <a:t>Ayinakuba</a:t>
            </a:r>
            <a:r>
              <a:rPr lang="en-GB" dirty="0"/>
              <a:t> </a:t>
            </a:r>
            <a:r>
              <a:rPr lang="en-GB" dirty="0" err="1"/>
              <a:t>yeyamaTaliyane</a:t>
            </a:r>
            <a:r>
              <a:rPr lang="en-GB" dirty="0"/>
              <a:t> </a:t>
            </a:r>
            <a:r>
              <a:rPr lang="en-GB" dirty="0" err="1"/>
              <a:t>kuba</a:t>
            </a:r>
            <a:r>
              <a:rPr lang="en-GB" dirty="0"/>
              <a:t> </a:t>
            </a:r>
            <a:r>
              <a:rPr lang="en-GB" dirty="0" err="1"/>
              <a:t>eyawo</a:t>
            </a:r>
            <a:r>
              <a:rPr lang="en-GB" dirty="0"/>
              <a:t> </a:t>
            </a:r>
            <a:r>
              <a:rPr lang="en-GB" dirty="0" err="1"/>
              <a:t>isakhiwo</a:t>
            </a:r>
            <a:r>
              <a:rPr lang="en-GB" dirty="0"/>
              <a:t> </a:t>
            </a:r>
            <a:r>
              <a:rPr lang="en-GB" dirty="0" err="1"/>
              <a:t>siqingqwe</a:t>
            </a:r>
            <a:r>
              <a:rPr lang="en-GB" dirty="0"/>
              <a:t> </a:t>
            </a:r>
            <a:r>
              <a:rPr lang="en-GB" dirty="0" err="1"/>
              <a:t>ngokweokthevu</a:t>
            </a:r>
            <a:r>
              <a:rPr lang="en-GB" dirty="0"/>
              <a:t> </a:t>
            </a:r>
            <a:r>
              <a:rPr lang="en-GB" dirty="0" err="1"/>
              <a:t>nesestethi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94229-2016-4442-A7EA-879187FC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181-6487-4E6C-84B6-9AEE400D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sz="4400" b="1" dirty="0" err="1"/>
              <a:t>Isakhiwo</a:t>
            </a:r>
            <a:r>
              <a:rPr lang="en-GB" sz="4400" b="1" dirty="0"/>
              <a:t> </a:t>
            </a:r>
            <a:r>
              <a:rPr lang="en-GB" sz="4400" b="1" dirty="0" err="1"/>
              <a:t>sangaphandle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E3E3-3C84-4349-BD72-36525D41F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/>
              <a:t>Iimpawu</a:t>
            </a:r>
            <a:r>
              <a:rPr lang="en-GB" b="1" dirty="0"/>
              <a:t> </a:t>
            </a:r>
            <a:r>
              <a:rPr lang="en-GB" b="1" dirty="0" err="1"/>
              <a:t>zale</a:t>
            </a:r>
            <a:r>
              <a:rPr lang="en-GB" b="1" dirty="0"/>
              <a:t> </a:t>
            </a:r>
            <a:r>
              <a:rPr lang="en-GB" b="1" dirty="0" err="1"/>
              <a:t>sonethi</a:t>
            </a:r>
            <a:endParaRPr lang="en-GB" b="1" dirty="0"/>
          </a:p>
          <a:p>
            <a:r>
              <a:rPr lang="en-GB" dirty="0"/>
              <a:t>Lo </a:t>
            </a:r>
            <a:r>
              <a:rPr lang="en-GB" dirty="0" err="1"/>
              <a:t>umbongo</a:t>
            </a:r>
            <a:r>
              <a:rPr lang="en-GB" dirty="0"/>
              <a:t> </a:t>
            </a:r>
            <a:r>
              <a:rPr lang="en-GB" dirty="0" err="1"/>
              <a:t>wakhiwe</a:t>
            </a:r>
            <a:r>
              <a:rPr lang="en-GB" dirty="0"/>
              <a:t> </a:t>
            </a:r>
            <a:r>
              <a:rPr lang="en-GB" dirty="0" err="1"/>
              <a:t>ngekhwatreni</a:t>
            </a:r>
            <a:r>
              <a:rPr lang="en-GB" dirty="0"/>
              <a:t> </a:t>
            </a:r>
            <a:r>
              <a:rPr lang="en-GB" dirty="0" err="1"/>
              <a:t>yokuqala</a:t>
            </a:r>
            <a:r>
              <a:rPr lang="en-GB" dirty="0"/>
              <a:t> </a:t>
            </a:r>
            <a:r>
              <a:rPr lang="en-GB" dirty="0" err="1"/>
              <a:t>eyakhiwa</a:t>
            </a:r>
            <a:r>
              <a:rPr lang="en-GB" dirty="0"/>
              <a:t> </a:t>
            </a:r>
            <a:r>
              <a:rPr lang="en-GB" dirty="0" err="1"/>
              <a:t>yimiqolo</a:t>
            </a:r>
            <a:r>
              <a:rPr lang="en-GB" dirty="0"/>
              <a:t> </a:t>
            </a:r>
            <a:r>
              <a:rPr lang="en-GB" dirty="0" err="1"/>
              <a:t>emine</a:t>
            </a:r>
            <a:r>
              <a:rPr lang="en-GB" dirty="0"/>
              <a:t>.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ibeka</a:t>
            </a:r>
            <a:r>
              <a:rPr lang="en-GB" dirty="0"/>
              <a:t> </a:t>
            </a:r>
            <a:r>
              <a:rPr lang="en-GB" dirty="0" err="1"/>
              <a:t>ingxaki</a:t>
            </a:r>
            <a:r>
              <a:rPr lang="en-GB" dirty="0"/>
              <a:t> </a:t>
            </a:r>
            <a:r>
              <a:rPr lang="en-GB" dirty="0" err="1"/>
              <a:t>ekhoyo</a:t>
            </a:r>
            <a:r>
              <a:rPr lang="en-GB" dirty="0"/>
              <a:t> </a:t>
            </a:r>
            <a:r>
              <a:rPr lang="en-GB" dirty="0" err="1"/>
              <a:t>kumbongo</a:t>
            </a:r>
            <a:endParaRPr lang="en-GB" dirty="0"/>
          </a:p>
          <a:p>
            <a:r>
              <a:rPr lang="en-GB" dirty="0" err="1"/>
              <a:t>Ilandelwe</a:t>
            </a:r>
            <a:r>
              <a:rPr lang="en-GB" dirty="0"/>
              <a:t> </a:t>
            </a:r>
            <a:r>
              <a:rPr lang="en-GB" dirty="0" err="1"/>
              <a:t>yitesethi</a:t>
            </a:r>
            <a:r>
              <a:rPr lang="en-GB" dirty="0"/>
              <a:t> </a:t>
            </a:r>
            <a:r>
              <a:rPr lang="en-GB" dirty="0" err="1"/>
              <a:t>eyakhiwa</a:t>
            </a:r>
            <a:r>
              <a:rPr lang="en-GB" dirty="0"/>
              <a:t> </a:t>
            </a:r>
            <a:r>
              <a:rPr lang="en-GB" dirty="0" err="1"/>
              <a:t>yimiqolo</a:t>
            </a:r>
            <a:r>
              <a:rPr lang="en-GB" dirty="0"/>
              <a:t> </a:t>
            </a:r>
            <a:r>
              <a:rPr lang="en-GB" dirty="0" err="1"/>
              <a:t>emithathu</a:t>
            </a:r>
            <a:r>
              <a:rPr lang="en-GB" dirty="0"/>
              <a:t>. </a:t>
            </a:r>
            <a:r>
              <a:rPr lang="en-GB" dirty="0" err="1"/>
              <a:t>Ingxaki</a:t>
            </a:r>
            <a:r>
              <a:rPr lang="en-GB" dirty="0"/>
              <a:t> </a:t>
            </a:r>
            <a:r>
              <a:rPr lang="en-GB" dirty="0" err="1"/>
              <a:t>iya</a:t>
            </a:r>
            <a:r>
              <a:rPr lang="en-GB" dirty="0"/>
              <a:t> </a:t>
            </a:r>
            <a:r>
              <a:rPr lang="en-GB" dirty="0" err="1"/>
              <a:t>ikhula</a:t>
            </a:r>
            <a:r>
              <a:rPr lang="en-GB" dirty="0"/>
              <a:t> </a:t>
            </a:r>
            <a:r>
              <a:rPr lang="en-GB" dirty="0" err="1"/>
              <a:t>ayisombululeki</a:t>
            </a:r>
            <a:r>
              <a:rPr lang="en-GB" dirty="0"/>
              <a:t>.</a:t>
            </a:r>
          </a:p>
          <a:p>
            <a:r>
              <a:rPr lang="en-GB" dirty="0" err="1"/>
              <a:t>Kulandele</a:t>
            </a:r>
            <a:r>
              <a:rPr lang="en-GB" dirty="0"/>
              <a:t> </a:t>
            </a:r>
            <a:r>
              <a:rPr lang="en-GB" dirty="0" err="1"/>
              <a:t>ikhwatreni</a:t>
            </a:r>
            <a:r>
              <a:rPr lang="en-GB" dirty="0"/>
              <a:t> </a:t>
            </a:r>
            <a:r>
              <a:rPr lang="en-GB" dirty="0" err="1"/>
              <a:t>eyakhiwe</a:t>
            </a:r>
            <a:r>
              <a:rPr lang="en-GB" dirty="0"/>
              <a:t> </a:t>
            </a:r>
            <a:r>
              <a:rPr lang="en-GB" dirty="0" err="1"/>
              <a:t>yimiqolo</a:t>
            </a:r>
            <a:r>
              <a:rPr lang="en-GB" dirty="0"/>
              <a:t> </a:t>
            </a:r>
            <a:r>
              <a:rPr lang="en-GB" dirty="0" err="1"/>
              <a:t>emine</a:t>
            </a:r>
            <a:r>
              <a:rPr lang="en-GB" dirty="0"/>
              <a:t>.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inika</a:t>
            </a:r>
            <a:r>
              <a:rPr lang="en-GB" dirty="0"/>
              <a:t> </a:t>
            </a:r>
            <a:r>
              <a:rPr lang="en-GB" dirty="0" err="1"/>
              <a:t>imeko</a:t>
            </a:r>
            <a:r>
              <a:rPr lang="en-GB" dirty="0"/>
              <a:t> </a:t>
            </a:r>
            <a:r>
              <a:rPr lang="en-GB" dirty="0" err="1"/>
              <a:t>ethembisayo</a:t>
            </a:r>
            <a:r>
              <a:rPr lang="en-GB" dirty="0"/>
              <a:t> </a:t>
            </a:r>
            <a:r>
              <a:rPr lang="en-GB" dirty="0" err="1"/>
              <a:t>eguqukayo</a:t>
            </a:r>
            <a:r>
              <a:rPr lang="en-GB" dirty="0"/>
              <a:t> </a:t>
            </a:r>
          </a:p>
          <a:p>
            <a:r>
              <a:rPr lang="en-US" dirty="0" err="1"/>
              <a:t>Imiqolo</a:t>
            </a:r>
            <a:r>
              <a:rPr lang="en-US" dirty="0"/>
              <a:t> </a:t>
            </a:r>
            <a:r>
              <a:rPr lang="en-US" dirty="0" err="1"/>
              <a:t>emibini</a:t>
            </a:r>
            <a:r>
              <a:rPr lang="en-US" dirty="0"/>
              <a:t> </a:t>
            </a:r>
            <a:r>
              <a:rPr lang="en-US" dirty="0" err="1"/>
              <a:t>yokugqibela</a:t>
            </a:r>
            <a:r>
              <a:rPr lang="en-US" dirty="0"/>
              <a:t> </a:t>
            </a:r>
            <a:r>
              <a:rPr lang="en-US" dirty="0" err="1"/>
              <a:t>eyikhaphulethi</a:t>
            </a:r>
            <a:r>
              <a:rPr lang="en-US" dirty="0"/>
              <a:t>: </a:t>
            </a:r>
            <a:r>
              <a:rPr lang="en-US" dirty="0" err="1"/>
              <a:t>inika</a:t>
            </a:r>
            <a:r>
              <a:rPr lang="en-US" dirty="0"/>
              <a:t> </a:t>
            </a:r>
            <a:r>
              <a:rPr lang="en-US" dirty="0" err="1"/>
              <a:t>isisombululo</a:t>
            </a:r>
            <a:r>
              <a:rPr lang="en-US" dirty="0"/>
              <a:t> </a:t>
            </a:r>
            <a:r>
              <a:rPr lang="en-US" dirty="0" err="1"/>
              <a:t>kwingxaki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1F9BC-1CC7-4DE1-B965-76BA7B81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153C-ABF2-49A8-AF20-8FFD75CC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sz="4400" b="1" dirty="0" err="1"/>
              <a:t>Isakhiwo</a:t>
            </a:r>
            <a:r>
              <a:rPr lang="en-GB" sz="4400" b="1" dirty="0"/>
              <a:t> </a:t>
            </a:r>
            <a:r>
              <a:rPr lang="en-GB" sz="4400" b="1" dirty="0" err="1"/>
              <a:t>sangaphandle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C3F4B-0A64-4BDF-8A7F-60A9B96E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GB" dirty="0" err="1"/>
              <a:t>Ngokwesakhiwo</a:t>
            </a:r>
            <a:r>
              <a:rPr lang="en-GB" dirty="0"/>
              <a:t> </a:t>
            </a:r>
            <a:r>
              <a:rPr lang="en-GB" dirty="0" err="1"/>
              <a:t>salo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isingqisho</a:t>
            </a:r>
            <a:r>
              <a:rPr lang="en-GB" dirty="0"/>
              <a:t> </a:t>
            </a:r>
            <a:r>
              <a:rPr lang="en-GB" dirty="0" err="1"/>
              <a:t>sidaleke</a:t>
            </a:r>
            <a:r>
              <a:rPr lang="en-GB" dirty="0"/>
              <a:t> </a:t>
            </a:r>
            <a:r>
              <a:rPr lang="en-GB" dirty="0" err="1"/>
              <a:t>ngolu</a:t>
            </a:r>
            <a:r>
              <a:rPr lang="en-GB" dirty="0"/>
              <a:t> </a:t>
            </a:r>
            <a:r>
              <a:rPr lang="en-GB" dirty="0" err="1"/>
              <a:t>hlobo</a:t>
            </a:r>
            <a:r>
              <a:rPr lang="en-GB" dirty="0"/>
              <a:t>;</a:t>
            </a:r>
          </a:p>
          <a:p>
            <a:r>
              <a:rPr lang="en-GB" dirty="0" err="1"/>
              <a:t>Ikhwatreni</a:t>
            </a:r>
            <a:r>
              <a:rPr lang="en-GB" dirty="0"/>
              <a:t> </a:t>
            </a:r>
            <a:r>
              <a:rPr lang="en-GB" dirty="0" err="1"/>
              <a:t>yokuqala</a:t>
            </a:r>
            <a:r>
              <a:rPr lang="en-GB" dirty="0"/>
              <a:t> </a:t>
            </a:r>
            <a:r>
              <a:rPr lang="en-GB" dirty="0" err="1"/>
              <a:t>emigca</a:t>
            </a:r>
            <a:r>
              <a:rPr lang="en-GB" dirty="0"/>
              <a:t> mi-4: abba</a:t>
            </a:r>
          </a:p>
          <a:p>
            <a:r>
              <a:rPr lang="en-GB" dirty="0" err="1"/>
              <a:t>Itesethi</a:t>
            </a:r>
            <a:r>
              <a:rPr lang="en-GB" dirty="0"/>
              <a:t> </a:t>
            </a:r>
            <a:r>
              <a:rPr lang="en-GB" dirty="0" err="1"/>
              <a:t>emigca</a:t>
            </a:r>
            <a:r>
              <a:rPr lang="en-GB" dirty="0"/>
              <a:t> mi-3: </a:t>
            </a:r>
            <a:r>
              <a:rPr lang="en-GB" dirty="0" err="1"/>
              <a:t>acc</a:t>
            </a:r>
            <a:endParaRPr lang="en-GB" dirty="0"/>
          </a:p>
          <a:p>
            <a:r>
              <a:rPr lang="en-GB" dirty="0" err="1"/>
              <a:t>Ikhwatreni</a:t>
            </a:r>
            <a:r>
              <a:rPr lang="en-GB" dirty="0"/>
              <a:t> </a:t>
            </a:r>
            <a:r>
              <a:rPr lang="en-GB" dirty="0" err="1"/>
              <a:t>emigca</a:t>
            </a:r>
            <a:r>
              <a:rPr lang="en-GB" dirty="0"/>
              <a:t> mi-4: </a:t>
            </a:r>
            <a:r>
              <a:rPr lang="en-GB" dirty="0" err="1"/>
              <a:t>ddee</a:t>
            </a:r>
            <a:endParaRPr lang="en-GB" dirty="0"/>
          </a:p>
          <a:p>
            <a:r>
              <a:rPr lang="en-GB" dirty="0" err="1"/>
              <a:t>Ikhaphulethi</a:t>
            </a:r>
            <a:r>
              <a:rPr lang="en-GB" dirty="0"/>
              <a:t> </a:t>
            </a:r>
            <a:r>
              <a:rPr lang="en-GB" dirty="0" err="1"/>
              <a:t>emigca</a:t>
            </a:r>
            <a:r>
              <a:rPr lang="en-GB" dirty="0"/>
              <a:t> mi-2:df</a:t>
            </a:r>
          </a:p>
          <a:p>
            <a:r>
              <a:rPr lang="en-GB" dirty="0"/>
              <a:t>Olu </a:t>
            </a:r>
            <a:r>
              <a:rPr lang="en-GB" dirty="0" err="1"/>
              <a:t>uhlobo</a:t>
            </a:r>
            <a:r>
              <a:rPr lang="en-GB" dirty="0"/>
              <a:t> </a:t>
            </a:r>
            <a:r>
              <a:rPr lang="en-GB" dirty="0" err="1"/>
              <a:t>lwesingqisho</a:t>
            </a:r>
            <a:r>
              <a:rPr lang="en-GB" dirty="0"/>
              <a:t> </a:t>
            </a:r>
            <a:r>
              <a:rPr lang="en-GB" dirty="0" err="1"/>
              <a:t>aluqhelekanga</a:t>
            </a:r>
            <a:r>
              <a:rPr lang="en-GB" dirty="0"/>
              <a:t> </a:t>
            </a:r>
            <a:r>
              <a:rPr lang="en-GB" dirty="0" err="1"/>
              <a:t>kwiintlobo</a:t>
            </a:r>
            <a:r>
              <a:rPr lang="en-GB" dirty="0"/>
              <a:t> </a:t>
            </a:r>
            <a:r>
              <a:rPr lang="en-GB" dirty="0" err="1"/>
              <a:t>zesonethi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08459-4304-4B95-B892-F9E410D3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C7F0-D95E-42F4-9DE2-120CC250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Iyithetha</a:t>
            </a:r>
            <a:r>
              <a:rPr lang="en-GB" sz="4000" b="1" dirty="0"/>
              <a:t> </a:t>
            </a:r>
            <a:r>
              <a:rPr lang="en-GB" sz="4000" b="1" dirty="0" err="1"/>
              <a:t>njani</a:t>
            </a:r>
            <a:r>
              <a:rPr lang="en-GB" sz="4000" b="1" dirty="0"/>
              <a:t> le </a:t>
            </a:r>
            <a:r>
              <a:rPr lang="en-GB" sz="4000" b="1" dirty="0" err="1"/>
              <a:t>nto</a:t>
            </a:r>
            <a:r>
              <a:rPr lang="en-GB" sz="4000" b="1" dirty="0"/>
              <a:t> </a:t>
            </a:r>
            <a:r>
              <a:rPr lang="en-GB" sz="4000" b="1" dirty="0" err="1"/>
              <a:t>iyithethayo</a:t>
            </a:r>
            <a:r>
              <a:rPr lang="en-GB" sz="4000" b="1" dirty="0"/>
              <a:t>?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5FD28-C8F6-4608-B255-B6213D61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ZA" dirty="0" err="1"/>
              <a:t>Kwikhwatreni</a:t>
            </a:r>
            <a:r>
              <a:rPr lang="en-ZA" dirty="0"/>
              <a:t> </a:t>
            </a:r>
            <a:r>
              <a:rPr lang="en-ZA" dirty="0" err="1"/>
              <a:t>yokuqala</a:t>
            </a:r>
            <a:r>
              <a:rPr lang="en-ZA" dirty="0"/>
              <a:t> </a:t>
            </a:r>
            <a:r>
              <a:rPr lang="en-ZA" dirty="0" err="1"/>
              <a:t>kumqolo</a:t>
            </a:r>
            <a:r>
              <a:rPr lang="en-ZA" dirty="0"/>
              <a:t> woku-1 </a:t>
            </a:r>
            <a:r>
              <a:rPr lang="en-ZA" dirty="0" err="1"/>
              <a:t>ukuya</a:t>
            </a:r>
            <a:r>
              <a:rPr lang="en-ZA" dirty="0"/>
              <a:t> </a:t>
            </a:r>
            <a:r>
              <a:rPr lang="en-ZA" dirty="0" err="1"/>
              <a:t>kumqolo</a:t>
            </a:r>
            <a:r>
              <a:rPr lang="en-ZA" dirty="0"/>
              <a:t> we-4 </a:t>
            </a:r>
            <a:r>
              <a:rPr lang="en-ZA" dirty="0" err="1"/>
              <a:t>Imbongi</a:t>
            </a:r>
            <a:r>
              <a:rPr lang="en-ZA" dirty="0"/>
              <a:t> </a:t>
            </a:r>
            <a:r>
              <a:rPr lang="en-ZA" dirty="0" err="1"/>
              <a:t>inomxholo</a:t>
            </a:r>
            <a:r>
              <a:rPr lang="en-ZA" dirty="0"/>
              <a:t> </a:t>
            </a:r>
            <a:r>
              <a:rPr lang="en-ZA" dirty="0" err="1"/>
              <a:t>ochaza</a:t>
            </a:r>
            <a:r>
              <a:rPr lang="en-ZA" dirty="0"/>
              <a:t> </a:t>
            </a:r>
            <a:r>
              <a:rPr lang="en-ZA" dirty="0" err="1"/>
              <a:t>iingxaki</a:t>
            </a:r>
            <a:r>
              <a:rPr lang="en-ZA" dirty="0"/>
              <a:t> </a:t>
            </a:r>
            <a:r>
              <a:rPr lang="en-ZA" dirty="0" err="1"/>
              <a:t>ezijongene</a:t>
            </a:r>
            <a:r>
              <a:rPr lang="en-ZA" dirty="0"/>
              <a:t> </a:t>
            </a:r>
            <a:r>
              <a:rPr lang="en-ZA" dirty="0" err="1"/>
              <a:t>nabantu</a:t>
            </a:r>
            <a:r>
              <a:rPr lang="en-ZA" dirty="0"/>
              <a:t> </a:t>
            </a:r>
            <a:r>
              <a:rPr lang="en-ZA" dirty="0" err="1"/>
              <a:t>nezenza</a:t>
            </a:r>
            <a:r>
              <a:rPr lang="en-ZA" dirty="0"/>
              <a:t> </a:t>
            </a:r>
            <a:r>
              <a:rPr lang="en-ZA" dirty="0" err="1"/>
              <a:t>balahle</a:t>
            </a:r>
            <a:r>
              <a:rPr lang="en-ZA" dirty="0"/>
              <a:t> </a:t>
            </a:r>
            <a:r>
              <a:rPr lang="en-ZA" dirty="0" err="1"/>
              <a:t>ithemba</a:t>
            </a:r>
            <a:endParaRPr lang="en-ZA" dirty="0"/>
          </a:p>
          <a:p>
            <a:r>
              <a:rPr lang="en-ZA" dirty="0" err="1"/>
              <a:t>Kumqolo</a:t>
            </a:r>
            <a:r>
              <a:rPr lang="en-ZA" dirty="0"/>
              <a:t> </a:t>
            </a:r>
            <a:r>
              <a:rPr lang="en-ZA" dirty="0" err="1"/>
              <a:t>wokuqala</a:t>
            </a:r>
            <a:r>
              <a:rPr lang="en-ZA" dirty="0"/>
              <a:t> </a:t>
            </a:r>
            <a:r>
              <a:rPr lang="en-ZA" dirty="0" err="1"/>
              <a:t>imbongi</a:t>
            </a:r>
            <a:r>
              <a:rPr lang="en-ZA" dirty="0"/>
              <a:t> </a:t>
            </a:r>
            <a:r>
              <a:rPr lang="en-ZA" dirty="0" err="1"/>
              <a:t>isebenzisa</a:t>
            </a:r>
            <a:r>
              <a:rPr lang="en-ZA" dirty="0"/>
              <a:t> </a:t>
            </a:r>
            <a:r>
              <a:rPr lang="en-ZA" dirty="0" err="1"/>
              <a:t>igama</a:t>
            </a:r>
            <a:r>
              <a:rPr lang="en-ZA" dirty="0"/>
              <a:t> </a:t>
            </a:r>
            <a:r>
              <a:rPr lang="en-ZA" dirty="0" err="1"/>
              <a:t>ingqumbo</a:t>
            </a:r>
            <a:r>
              <a:rPr lang="en-ZA" dirty="0"/>
              <a:t> </a:t>
            </a:r>
            <a:r>
              <a:rPr lang="en-ZA" dirty="0" err="1"/>
              <a:t>elichaza</a:t>
            </a:r>
            <a:r>
              <a:rPr lang="en-ZA" dirty="0"/>
              <a:t> </a:t>
            </a:r>
            <a:r>
              <a:rPr lang="en-ZA" dirty="0" err="1"/>
              <a:t>ukuba</a:t>
            </a:r>
            <a:r>
              <a:rPr lang="en-ZA" dirty="0"/>
              <a:t> </a:t>
            </a:r>
            <a:r>
              <a:rPr lang="en-ZA" dirty="0" err="1"/>
              <a:t>nomsindo</a:t>
            </a:r>
            <a:r>
              <a:rPr lang="en-ZA" dirty="0"/>
              <a:t> </a:t>
            </a:r>
            <a:r>
              <a:rPr lang="en-ZA" dirty="0" err="1"/>
              <a:t>ogqithisileyo</a:t>
            </a:r>
            <a:r>
              <a:rPr lang="en-ZA" dirty="0"/>
              <a:t>. Eli </a:t>
            </a:r>
            <a:r>
              <a:rPr lang="en-ZA" dirty="0" err="1"/>
              <a:t>gama</a:t>
            </a:r>
            <a:r>
              <a:rPr lang="en-ZA" dirty="0"/>
              <a:t> </a:t>
            </a:r>
            <a:r>
              <a:rPr lang="en-ZA" dirty="0" err="1"/>
              <a:t>lichaza</a:t>
            </a:r>
            <a:r>
              <a:rPr lang="en-ZA" dirty="0"/>
              <a:t> </a:t>
            </a:r>
            <a:r>
              <a:rPr lang="en-ZA" dirty="0" err="1"/>
              <a:t>ububi</a:t>
            </a:r>
            <a:r>
              <a:rPr lang="en-ZA" dirty="0"/>
              <a:t> </a:t>
            </a:r>
            <a:r>
              <a:rPr lang="en-ZA" dirty="0" err="1"/>
              <a:t>ogqithisileyo</a:t>
            </a:r>
            <a:r>
              <a:rPr lang="en-ZA" dirty="0"/>
              <a:t> </a:t>
            </a:r>
            <a:r>
              <a:rPr lang="en-ZA" dirty="0" err="1"/>
              <a:t>obubangwa</a:t>
            </a:r>
            <a:r>
              <a:rPr lang="en-ZA" dirty="0"/>
              <a:t> </a:t>
            </a:r>
            <a:r>
              <a:rPr lang="en-ZA" dirty="0" err="1"/>
              <a:t>yimeko</a:t>
            </a:r>
            <a:r>
              <a:rPr lang="en-ZA" dirty="0"/>
              <a:t> </a:t>
            </a:r>
            <a:r>
              <a:rPr lang="en-ZA" dirty="0" err="1"/>
              <a:t>ekuyiyo</a:t>
            </a:r>
            <a:r>
              <a:rPr lang="en-ZA" dirty="0"/>
              <a:t> </a:t>
            </a:r>
            <a:r>
              <a:rPr lang="en-ZA" dirty="0" err="1"/>
              <a:t>emhlabeni</a:t>
            </a:r>
            <a:r>
              <a:rPr lang="en-ZA" dirty="0"/>
              <a:t>. </a:t>
            </a:r>
            <a:r>
              <a:rPr lang="en-ZA" dirty="0" err="1"/>
              <a:t>Ihambisa</a:t>
            </a:r>
            <a:r>
              <a:rPr lang="en-ZA" dirty="0"/>
              <a:t> </a:t>
            </a:r>
            <a:r>
              <a:rPr lang="en-ZA" dirty="0" err="1"/>
              <a:t>ithi</a:t>
            </a:r>
            <a:r>
              <a:rPr lang="en-ZA" dirty="0"/>
              <a:t> </a:t>
            </a:r>
            <a:r>
              <a:rPr lang="en-ZA" dirty="0" err="1"/>
              <a:t>yingqumbo</a:t>
            </a:r>
            <a:r>
              <a:rPr lang="en-ZA" dirty="0"/>
              <a:t> </a:t>
            </a:r>
            <a:r>
              <a:rPr lang="en-ZA" dirty="0" err="1"/>
              <a:t>esinda</a:t>
            </a:r>
            <a:r>
              <a:rPr lang="en-ZA" dirty="0"/>
              <a:t> </a:t>
            </a:r>
            <a:r>
              <a:rPr lang="en-ZA" dirty="0" err="1"/>
              <a:t>umhlaba</a:t>
            </a:r>
            <a:r>
              <a:rPr lang="en-ZA" dirty="0"/>
              <a:t> </a:t>
            </a:r>
            <a:r>
              <a:rPr lang="en-ZA" dirty="0" err="1"/>
              <a:t>isebenzise</a:t>
            </a:r>
            <a:r>
              <a:rPr lang="en-ZA" dirty="0"/>
              <a:t> </a:t>
            </a:r>
            <a:r>
              <a:rPr lang="en-ZA" dirty="0" err="1"/>
              <a:t>isafobe</a:t>
            </a:r>
            <a:r>
              <a:rPr lang="en-ZA" dirty="0"/>
              <a:t> </a:t>
            </a:r>
            <a:r>
              <a:rPr lang="en-ZA" b="1" dirty="0" err="1"/>
              <a:t>isikweko</a:t>
            </a:r>
            <a:r>
              <a:rPr lang="en-ZA" dirty="0"/>
              <a:t> </a:t>
            </a:r>
            <a:r>
              <a:rPr lang="en-ZA" dirty="0" err="1"/>
              <a:t>esikweka</a:t>
            </a:r>
            <a:r>
              <a:rPr lang="en-ZA" dirty="0"/>
              <a:t> </a:t>
            </a:r>
            <a:r>
              <a:rPr lang="en-ZA" dirty="0" err="1"/>
              <a:t>ububi</a:t>
            </a:r>
            <a:r>
              <a:rPr lang="en-ZA" dirty="0"/>
              <a:t> </a:t>
            </a:r>
            <a:r>
              <a:rPr lang="en-ZA" dirty="0" err="1"/>
              <a:t>obugubungele</a:t>
            </a:r>
            <a:r>
              <a:rPr lang="en-ZA" dirty="0"/>
              <a:t> </a:t>
            </a:r>
            <a:r>
              <a:rPr lang="en-ZA" dirty="0" err="1"/>
              <a:t>umhlaba</a:t>
            </a:r>
            <a:r>
              <a:rPr lang="en-ZA" dirty="0"/>
              <a:t>, de </a:t>
            </a:r>
            <a:r>
              <a:rPr lang="en-ZA" dirty="0" err="1"/>
              <a:t>ithi</a:t>
            </a:r>
            <a:r>
              <a:rPr lang="en-ZA" dirty="0"/>
              <a:t> lo </a:t>
            </a:r>
            <a:r>
              <a:rPr lang="en-ZA" dirty="0" err="1"/>
              <a:t>msindo</a:t>
            </a:r>
            <a:r>
              <a:rPr lang="en-ZA" dirty="0"/>
              <a:t> </a:t>
            </a:r>
            <a:r>
              <a:rPr lang="en-ZA" dirty="0" err="1"/>
              <a:t>ugqithisileyo</a:t>
            </a:r>
            <a:r>
              <a:rPr lang="en-ZA" dirty="0"/>
              <a:t> </a:t>
            </a:r>
            <a:r>
              <a:rPr lang="en-ZA" dirty="0" err="1"/>
              <a:t>uyawusinda</a:t>
            </a:r>
            <a:r>
              <a:rPr lang="en-ZA" dirty="0"/>
              <a:t> </a:t>
            </a:r>
            <a:r>
              <a:rPr lang="en-ZA" dirty="0" err="1"/>
              <a:t>umhlaba</a:t>
            </a:r>
            <a:r>
              <a:rPr lang="en-ZA" dirty="0"/>
              <a:t> </a:t>
            </a:r>
            <a:r>
              <a:rPr lang="en-ZA" dirty="0" err="1"/>
              <a:t>kangangobubi</a:t>
            </a:r>
            <a:r>
              <a:rPr lang="en-ZA" dirty="0"/>
              <a:t> </a:t>
            </a:r>
            <a:r>
              <a:rPr lang="en-ZA" dirty="0" err="1"/>
              <a:t>bawo</a:t>
            </a:r>
            <a:r>
              <a:rPr lang="en-ZA" dirty="0"/>
              <a:t>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AC413-81A0-4DA2-93F8-90F24B00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2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3EE8-1D5E-4BFE-AF11-13E6C7E3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Intsingiselo</a:t>
            </a:r>
            <a:r>
              <a:rPr lang="en-GB" b="1" dirty="0"/>
              <a:t> </a:t>
            </a:r>
            <a:r>
              <a:rPr lang="en-GB" b="1" dirty="0" err="1"/>
              <a:t>yomqolo</a:t>
            </a:r>
            <a:r>
              <a:rPr lang="en-GB" b="1" dirty="0"/>
              <a:t> </a:t>
            </a:r>
            <a:r>
              <a:rPr lang="en-GB" b="1" dirty="0" err="1"/>
              <a:t>nomqolo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E465-110A-49ED-B598-215EF51A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Kumqolo</a:t>
            </a:r>
            <a:r>
              <a:rPr lang="en-GB" dirty="0"/>
              <a:t> </a:t>
            </a:r>
            <a:r>
              <a:rPr lang="en-GB" dirty="0" err="1"/>
              <a:t>wesibini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isebenzisa</a:t>
            </a:r>
            <a:r>
              <a:rPr lang="en-GB" dirty="0"/>
              <a:t> </a:t>
            </a:r>
            <a:r>
              <a:rPr lang="en-GB" b="1" dirty="0" err="1"/>
              <a:t>umfanekisongqondweni</a:t>
            </a:r>
            <a:r>
              <a:rPr lang="en-GB" b="1" dirty="0"/>
              <a:t> </a:t>
            </a:r>
            <a:r>
              <a:rPr lang="en-GB" b="1" dirty="0" err="1"/>
              <a:t>weliso</a:t>
            </a:r>
            <a:r>
              <a:rPr lang="en-GB" b="1" dirty="0"/>
              <a:t> </a:t>
            </a:r>
            <a:r>
              <a:rPr lang="en-GB" dirty="0" err="1"/>
              <a:t>xa</a:t>
            </a:r>
            <a:r>
              <a:rPr lang="en-GB" dirty="0"/>
              <a:t> </a:t>
            </a:r>
            <a:r>
              <a:rPr lang="en-GB" dirty="0" err="1"/>
              <a:t>isithi</a:t>
            </a:r>
            <a:r>
              <a:rPr lang="en-GB" dirty="0"/>
              <a:t> </a:t>
            </a:r>
            <a:r>
              <a:rPr lang="en-GB" dirty="0" err="1"/>
              <a:t>ziyanyalasa</a:t>
            </a:r>
            <a:r>
              <a:rPr lang="en-GB" dirty="0"/>
              <a:t> </a:t>
            </a:r>
            <a:r>
              <a:rPr lang="en-GB" dirty="0" err="1"/>
              <a:t>ezenyama</a:t>
            </a:r>
            <a:r>
              <a:rPr lang="en-GB" dirty="0"/>
              <a:t> </a:t>
            </a:r>
            <a:r>
              <a:rPr lang="en-GB" dirty="0" err="1"/>
              <a:t>imfazwe</a:t>
            </a:r>
            <a:r>
              <a:rPr lang="en-GB" dirty="0"/>
              <a:t>,  Lo </a:t>
            </a:r>
            <a:r>
              <a:rPr lang="en-GB" dirty="0" err="1"/>
              <a:t>mfanekisongqondweni</a:t>
            </a:r>
            <a:r>
              <a:rPr lang="en-GB" dirty="0"/>
              <a:t> </a:t>
            </a:r>
            <a:r>
              <a:rPr lang="en-GB" dirty="0" err="1"/>
              <a:t>uzoba</a:t>
            </a:r>
            <a:r>
              <a:rPr lang="en-GB" dirty="0"/>
              <a:t> </a:t>
            </a:r>
            <a:r>
              <a:rPr lang="en-GB" dirty="0" err="1"/>
              <a:t>imeko</a:t>
            </a:r>
            <a:r>
              <a:rPr lang="en-GB" dirty="0"/>
              <a:t> </a:t>
            </a:r>
            <a:r>
              <a:rPr lang="en-GB" dirty="0" err="1"/>
              <a:t>engentle</a:t>
            </a:r>
            <a:r>
              <a:rPr lang="en-GB" dirty="0"/>
              <a:t> </a:t>
            </a:r>
            <a:r>
              <a:rPr lang="en-GB" dirty="0" err="1"/>
              <a:t>onjongene</a:t>
            </a:r>
            <a:r>
              <a:rPr lang="en-GB" dirty="0"/>
              <a:t> </a:t>
            </a:r>
            <a:r>
              <a:rPr lang="en-GB" dirty="0" err="1"/>
              <a:t>nayo</a:t>
            </a:r>
            <a:r>
              <a:rPr lang="en-GB" dirty="0"/>
              <a:t> </a:t>
            </a:r>
            <a:r>
              <a:rPr lang="en-GB" dirty="0" err="1"/>
              <a:t>umhlaba</a:t>
            </a:r>
            <a:r>
              <a:rPr lang="en-GB" dirty="0"/>
              <a:t>. Le </a:t>
            </a:r>
            <a:r>
              <a:rPr lang="en-GB" dirty="0" err="1"/>
              <a:t>meko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iyifanisa</a:t>
            </a:r>
            <a:r>
              <a:rPr lang="en-GB" dirty="0"/>
              <a:t> </a:t>
            </a:r>
            <a:r>
              <a:rPr lang="en-GB" dirty="0" err="1"/>
              <a:t>nemfazwe</a:t>
            </a:r>
            <a:r>
              <a:rPr lang="en-GB" dirty="0"/>
              <a:t> </a:t>
            </a:r>
            <a:r>
              <a:rPr lang="en-GB" dirty="0" err="1"/>
              <a:t>ukuphuhlisa</a:t>
            </a:r>
            <a:r>
              <a:rPr lang="en-GB" dirty="0"/>
              <a:t> </a:t>
            </a:r>
            <a:r>
              <a:rPr lang="en-GB" dirty="0" err="1"/>
              <a:t>ububi</a:t>
            </a:r>
            <a:r>
              <a:rPr lang="en-GB" dirty="0"/>
              <a:t> </a:t>
            </a:r>
            <a:r>
              <a:rPr lang="en-GB" dirty="0" err="1"/>
              <a:t>bayo</a:t>
            </a:r>
            <a:r>
              <a:rPr lang="en-GB" dirty="0"/>
              <a:t>. Oku </a:t>
            </a:r>
            <a:r>
              <a:rPr lang="en-GB" dirty="0" err="1"/>
              <a:t>kunyalasa</a:t>
            </a:r>
            <a:r>
              <a:rPr lang="en-GB" dirty="0"/>
              <a:t> </a:t>
            </a:r>
            <a:r>
              <a:rPr lang="en-GB" dirty="0" err="1"/>
              <a:t>kuthetha</a:t>
            </a:r>
            <a:r>
              <a:rPr lang="en-GB" dirty="0"/>
              <a:t> </a:t>
            </a:r>
            <a:r>
              <a:rPr lang="en-GB" dirty="0" err="1"/>
              <a:t>ukuhamba</a:t>
            </a:r>
            <a:r>
              <a:rPr lang="en-GB" dirty="0"/>
              <a:t> </a:t>
            </a:r>
            <a:r>
              <a:rPr lang="en-GB" dirty="0" err="1"/>
              <a:t>ngokuzithemba</a:t>
            </a:r>
            <a:r>
              <a:rPr lang="en-GB" dirty="0"/>
              <a:t> </a:t>
            </a:r>
            <a:r>
              <a:rPr lang="en-GB" dirty="0" err="1"/>
              <a:t>nokungoyiki</a:t>
            </a:r>
            <a:r>
              <a:rPr lang="en-GB" dirty="0"/>
              <a:t> </a:t>
            </a:r>
            <a:r>
              <a:rPr lang="en-GB" dirty="0" err="1"/>
              <a:t>ukubonakalisa</a:t>
            </a:r>
            <a:r>
              <a:rPr lang="en-GB" dirty="0"/>
              <a:t> </a:t>
            </a:r>
            <a:r>
              <a:rPr lang="en-GB" dirty="0" err="1"/>
              <a:t>imeko</a:t>
            </a:r>
            <a:r>
              <a:rPr lang="en-GB" dirty="0"/>
              <a:t> </a:t>
            </a:r>
            <a:r>
              <a:rPr lang="en-GB" dirty="0" err="1"/>
              <a:t>embi</a:t>
            </a:r>
            <a:r>
              <a:rPr lang="en-GB" dirty="0"/>
              <a:t> </a:t>
            </a:r>
            <a:r>
              <a:rPr lang="en-GB" dirty="0" err="1"/>
              <a:t>yezempilo</a:t>
            </a:r>
            <a:r>
              <a:rPr lang="en-GB" dirty="0"/>
              <a:t> </a:t>
            </a:r>
            <a:r>
              <a:rPr lang="en-GB" dirty="0" err="1"/>
              <a:t>eluntwini</a:t>
            </a:r>
            <a:r>
              <a:rPr lang="en-GB" dirty="0"/>
              <a:t> de </a:t>
            </a:r>
            <a:r>
              <a:rPr lang="en-GB" dirty="0" err="1"/>
              <a:t>ngathi</a:t>
            </a:r>
            <a:r>
              <a:rPr lang="en-GB" dirty="0"/>
              <a:t> </a:t>
            </a:r>
            <a:r>
              <a:rPr lang="en-GB" dirty="0" err="1"/>
              <a:t>kuliwa</a:t>
            </a:r>
            <a:r>
              <a:rPr lang="en-GB" dirty="0"/>
              <a:t> </a:t>
            </a:r>
            <a:r>
              <a:rPr lang="en-GB" dirty="0" err="1"/>
              <a:t>imfazwe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CD29E-729C-4FA8-86DF-09238AF4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4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3098-83B5-4663-81DA-9130211E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Intsingiselo</a:t>
            </a:r>
            <a:r>
              <a:rPr lang="en-GB" b="1" dirty="0"/>
              <a:t> </a:t>
            </a:r>
            <a:r>
              <a:rPr lang="en-GB" b="1" dirty="0" err="1"/>
              <a:t>yomqolo</a:t>
            </a:r>
            <a:r>
              <a:rPr lang="en-GB" b="1" dirty="0"/>
              <a:t> </a:t>
            </a:r>
            <a:r>
              <a:rPr lang="en-GB" b="1" dirty="0" err="1"/>
              <a:t>nomqolo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18866-053D-4B5E-928A-595974E5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zizaqhwithi</a:t>
            </a:r>
            <a:r>
              <a:rPr lang="en-GB" dirty="0"/>
              <a:t> </a:t>
            </a:r>
            <a:r>
              <a:rPr lang="en-GB" dirty="0" err="1"/>
              <a:t>zezomoy’iimfazwe</a:t>
            </a:r>
            <a:r>
              <a:rPr lang="en-GB" dirty="0"/>
              <a:t>. </a:t>
            </a:r>
            <a:r>
              <a:rPr lang="en-GB" dirty="0" err="1"/>
              <a:t>Isebenzisa</a:t>
            </a:r>
            <a:r>
              <a:rPr lang="en-GB" dirty="0"/>
              <a:t> </a:t>
            </a:r>
            <a:r>
              <a:rPr lang="en-GB" b="1" dirty="0" err="1"/>
              <a:t>isikweko</a:t>
            </a:r>
            <a:r>
              <a:rPr lang="en-GB" dirty="0"/>
              <a:t>. </a:t>
            </a:r>
            <a:r>
              <a:rPr lang="en-GB" dirty="0" err="1"/>
              <a:t>Isaqhwithi</a:t>
            </a:r>
            <a:r>
              <a:rPr lang="en-GB" dirty="0"/>
              <a:t> </a:t>
            </a:r>
            <a:r>
              <a:rPr lang="en-GB" dirty="0" err="1"/>
              <a:t>ngumoya</a:t>
            </a:r>
            <a:r>
              <a:rPr lang="en-GB" dirty="0"/>
              <a:t> </a:t>
            </a:r>
            <a:r>
              <a:rPr lang="en-GB" dirty="0" err="1"/>
              <a:t>ohamba</a:t>
            </a:r>
            <a:r>
              <a:rPr lang="en-GB" dirty="0"/>
              <a:t> </a:t>
            </a:r>
            <a:r>
              <a:rPr lang="en-GB" dirty="0" err="1"/>
              <a:t>ngesantya</a:t>
            </a:r>
            <a:r>
              <a:rPr lang="en-GB" dirty="0"/>
              <a:t> </a:t>
            </a:r>
            <a:r>
              <a:rPr lang="en-GB" dirty="0" err="1"/>
              <a:t>esiphezulu</a:t>
            </a:r>
            <a:r>
              <a:rPr lang="en-GB" dirty="0"/>
              <a:t> </a:t>
            </a:r>
            <a:r>
              <a:rPr lang="en-GB" dirty="0" err="1"/>
              <a:t>oku</a:t>
            </a:r>
            <a:r>
              <a:rPr lang="en-GB" dirty="0"/>
              <a:t> </a:t>
            </a:r>
            <a:r>
              <a:rPr lang="en-GB" dirty="0" err="1"/>
              <a:t>kuchaza</a:t>
            </a:r>
            <a:r>
              <a:rPr lang="en-GB" dirty="0"/>
              <a:t> </a:t>
            </a:r>
            <a:r>
              <a:rPr lang="en-GB" dirty="0" err="1"/>
              <a:t>indlela</a:t>
            </a:r>
            <a:r>
              <a:rPr lang="en-GB" dirty="0"/>
              <a:t> </a:t>
            </a:r>
            <a:r>
              <a:rPr lang="en-GB" dirty="0" err="1"/>
              <a:t>uluntu</a:t>
            </a:r>
            <a:r>
              <a:rPr lang="en-GB" dirty="0"/>
              <a:t> </a:t>
            </a:r>
            <a:r>
              <a:rPr lang="en-GB" dirty="0" err="1"/>
              <a:t>oluxhwaleke</a:t>
            </a:r>
            <a:r>
              <a:rPr lang="en-GB" dirty="0"/>
              <a:t> </a:t>
            </a:r>
            <a:r>
              <a:rPr lang="en-GB" dirty="0" err="1"/>
              <a:t>ngayo</a:t>
            </a:r>
            <a:r>
              <a:rPr lang="en-GB" dirty="0"/>
              <a:t> </a:t>
            </a:r>
            <a:r>
              <a:rPr lang="en-GB" dirty="0" err="1"/>
              <a:t>ngokwasemphefumlweni</a:t>
            </a:r>
            <a:r>
              <a:rPr lang="en-GB" dirty="0"/>
              <a:t> </a:t>
            </a:r>
            <a:r>
              <a:rPr lang="en-GB" dirty="0" err="1"/>
              <a:t>ngezinto</a:t>
            </a:r>
            <a:r>
              <a:rPr lang="en-GB" dirty="0"/>
              <a:t> </a:t>
            </a:r>
            <a:r>
              <a:rPr lang="en-GB" dirty="0" err="1"/>
              <a:t>ezimbi</a:t>
            </a:r>
            <a:r>
              <a:rPr lang="en-GB" dirty="0"/>
              <a:t> </a:t>
            </a:r>
            <a:r>
              <a:rPr lang="en-GB" dirty="0" err="1"/>
              <a:t>ezehla</a:t>
            </a:r>
            <a:r>
              <a:rPr lang="en-GB" dirty="0"/>
              <a:t> </a:t>
            </a:r>
            <a:r>
              <a:rPr lang="en-GB" dirty="0" err="1"/>
              <a:t>enye</a:t>
            </a:r>
            <a:r>
              <a:rPr lang="en-GB" dirty="0"/>
              <a:t> </a:t>
            </a:r>
            <a:r>
              <a:rPr lang="en-GB" dirty="0" err="1"/>
              <a:t>emva</a:t>
            </a:r>
            <a:r>
              <a:rPr lang="en-GB" dirty="0"/>
              <a:t> </a:t>
            </a:r>
            <a:r>
              <a:rPr lang="en-GB" dirty="0" err="1"/>
              <a:t>kwenye</a:t>
            </a:r>
            <a:r>
              <a:rPr lang="en-GB" dirty="0"/>
              <a:t> </a:t>
            </a:r>
            <a:r>
              <a:rPr lang="en-GB" dirty="0" err="1"/>
              <a:t>nokukhawuleza</a:t>
            </a:r>
            <a:r>
              <a:rPr lang="en-GB" dirty="0"/>
              <a:t> </a:t>
            </a:r>
            <a:r>
              <a:rPr lang="en-GB" dirty="0" err="1"/>
              <a:t>kwazo</a:t>
            </a:r>
            <a:r>
              <a:rPr lang="en-GB" dirty="0"/>
              <a:t> </a:t>
            </a:r>
            <a:r>
              <a:rPr lang="en-GB" dirty="0" err="1"/>
              <a:t>ukwehla</a:t>
            </a:r>
            <a:r>
              <a:rPr lang="en-GB" dirty="0"/>
              <a:t>.</a:t>
            </a:r>
          </a:p>
          <a:p>
            <a:r>
              <a:rPr lang="en-GB" dirty="0" err="1"/>
              <a:t>Kumqolo</a:t>
            </a:r>
            <a:r>
              <a:rPr lang="en-GB" dirty="0"/>
              <a:t> wesi-2 nowesi-3 </a:t>
            </a:r>
            <a:r>
              <a:rPr lang="en-GB" dirty="0" err="1"/>
              <a:t>sifumana</a:t>
            </a:r>
            <a:r>
              <a:rPr lang="en-GB" dirty="0"/>
              <a:t> </a:t>
            </a:r>
            <a:r>
              <a:rPr lang="en-GB" b="1" dirty="0" err="1"/>
              <a:t>uphindaphindo</a:t>
            </a:r>
            <a:r>
              <a:rPr lang="en-GB" dirty="0"/>
              <a:t> </a:t>
            </a:r>
            <a:r>
              <a:rPr lang="en-GB" dirty="0" err="1"/>
              <a:t>lwegama-imfazwe</a:t>
            </a:r>
            <a:r>
              <a:rPr lang="en-GB" dirty="0"/>
              <a:t>.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igxininisa</a:t>
            </a:r>
            <a:r>
              <a:rPr lang="en-GB" dirty="0"/>
              <a:t> </a:t>
            </a:r>
            <a:r>
              <a:rPr lang="en-GB" dirty="0" err="1"/>
              <a:t>kububi</a:t>
            </a:r>
            <a:r>
              <a:rPr lang="en-GB" dirty="0"/>
              <a:t> </a:t>
            </a:r>
            <a:r>
              <a:rPr lang="en-GB" dirty="0" err="1"/>
              <a:t>nobungozi</a:t>
            </a:r>
            <a:r>
              <a:rPr lang="en-GB" dirty="0"/>
              <a:t> </a:t>
            </a:r>
            <a:r>
              <a:rPr lang="en-GB" dirty="0" err="1"/>
              <a:t>bemeko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6A22D-0EEC-4418-A9C6-73E4D31D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8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0D1D-566A-4814-AAAC-B7BF2833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Intsingiselo</a:t>
            </a:r>
            <a:r>
              <a:rPr lang="en-GB" b="1" dirty="0"/>
              <a:t> </a:t>
            </a:r>
            <a:r>
              <a:rPr lang="en-GB" b="1" dirty="0" err="1"/>
              <a:t>yomqolo</a:t>
            </a:r>
            <a:r>
              <a:rPr lang="en-GB" b="1" dirty="0"/>
              <a:t> </a:t>
            </a:r>
            <a:r>
              <a:rPr lang="en-GB" b="1" dirty="0" err="1"/>
              <a:t>nomqolo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1ACF1-AA42-40BF-ACDC-5A79929C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Kumqolo</a:t>
            </a:r>
            <a:r>
              <a:rPr lang="en-GB" dirty="0"/>
              <a:t> </a:t>
            </a:r>
            <a:r>
              <a:rPr lang="en-GB" dirty="0" err="1"/>
              <a:t>wesine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isebenzisa</a:t>
            </a:r>
            <a:r>
              <a:rPr lang="en-GB" dirty="0"/>
              <a:t> </a:t>
            </a:r>
            <a:r>
              <a:rPr lang="en-GB" b="1" dirty="0" err="1"/>
              <a:t>umfanekiso</a:t>
            </a:r>
            <a:r>
              <a:rPr lang="en-GB" b="1" dirty="0"/>
              <a:t> </a:t>
            </a:r>
            <a:r>
              <a:rPr lang="en-GB" b="1" dirty="0" err="1"/>
              <a:t>ngqondweni</a:t>
            </a:r>
            <a:r>
              <a:rPr lang="en-GB" b="1" dirty="0"/>
              <a:t> </a:t>
            </a:r>
            <a:r>
              <a:rPr lang="en-GB" b="1" dirty="0" err="1"/>
              <a:t>weliso</a:t>
            </a:r>
            <a:r>
              <a:rPr lang="en-GB" dirty="0"/>
              <a:t> </a:t>
            </a:r>
            <a:r>
              <a:rPr lang="en-GB" dirty="0" err="1"/>
              <a:t>ukuchaza</a:t>
            </a:r>
            <a:r>
              <a:rPr lang="en-GB" dirty="0"/>
              <a:t> into </a:t>
            </a:r>
            <a:r>
              <a:rPr lang="en-GB" dirty="0" err="1"/>
              <a:t>eya</a:t>
            </a:r>
            <a:r>
              <a:rPr lang="en-GB" dirty="0"/>
              <a:t> </a:t>
            </a:r>
            <a:r>
              <a:rPr lang="en-GB" dirty="0" err="1"/>
              <a:t>isihla</a:t>
            </a:r>
            <a:r>
              <a:rPr lang="en-GB" dirty="0"/>
              <a:t> </a:t>
            </a:r>
            <a:r>
              <a:rPr lang="en-GB" dirty="0" err="1"/>
              <a:t>ngokuhla</a:t>
            </a:r>
            <a:r>
              <a:rPr lang="en-GB" dirty="0"/>
              <a:t> </a:t>
            </a:r>
            <a:r>
              <a:rPr lang="en-GB" dirty="0" err="1"/>
              <a:t>ngokwesithomo</a:t>
            </a:r>
            <a:r>
              <a:rPr lang="en-GB" dirty="0"/>
              <a:t>. Oku </a:t>
            </a:r>
            <a:r>
              <a:rPr lang="en-GB" dirty="0" err="1"/>
              <a:t>kunzonza</a:t>
            </a:r>
            <a:r>
              <a:rPr lang="en-GB" dirty="0"/>
              <a:t> </a:t>
            </a:r>
            <a:r>
              <a:rPr lang="en-GB" dirty="0" err="1"/>
              <a:t>kubonakalisa</a:t>
            </a:r>
            <a:r>
              <a:rPr lang="en-GB" dirty="0"/>
              <a:t> </a:t>
            </a:r>
            <a:r>
              <a:rPr lang="en-GB" dirty="0" err="1"/>
              <a:t>ukungabinamandla</a:t>
            </a:r>
            <a:r>
              <a:rPr lang="en-GB" dirty="0"/>
              <a:t> </a:t>
            </a:r>
            <a:r>
              <a:rPr lang="en-GB" dirty="0" err="1"/>
              <a:t>nokungakwazi</a:t>
            </a:r>
            <a:r>
              <a:rPr lang="en-GB" dirty="0"/>
              <a:t> </a:t>
            </a:r>
            <a:r>
              <a:rPr lang="en-GB" dirty="0" err="1"/>
              <a:t>ukuthatha</a:t>
            </a:r>
            <a:r>
              <a:rPr lang="en-GB" dirty="0"/>
              <a:t> </a:t>
            </a:r>
            <a:r>
              <a:rPr lang="en-GB" dirty="0" err="1"/>
              <a:t>wambi</a:t>
            </a:r>
            <a:r>
              <a:rPr lang="en-GB" dirty="0"/>
              <a:t> </a:t>
            </a:r>
            <a:r>
              <a:rPr lang="en-GB" dirty="0" err="1"/>
              <a:t>amangcwaba</a:t>
            </a:r>
            <a:r>
              <a:rPr lang="en-GB" dirty="0"/>
              <a:t>, </a:t>
            </a:r>
            <a:r>
              <a:rPr lang="en-GB" dirty="0" err="1"/>
              <a:t>kukwabonisa</a:t>
            </a:r>
            <a:r>
              <a:rPr lang="en-GB" dirty="0"/>
              <a:t> </a:t>
            </a:r>
            <a:r>
              <a:rPr lang="en-GB" dirty="0" err="1"/>
              <a:t>indlela</a:t>
            </a:r>
            <a:r>
              <a:rPr lang="en-GB" dirty="0"/>
              <a:t> </a:t>
            </a:r>
            <a:r>
              <a:rPr lang="en-GB" dirty="0" err="1"/>
              <a:t>okwande</a:t>
            </a:r>
            <a:r>
              <a:rPr lang="en-GB" dirty="0"/>
              <a:t> </a:t>
            </a:r>
            <a:r>
              <a:rPr lang="en-GB" dirty="0" err="1"/>
              <a:t>ngayo</a:t>
            </a:r>
            <a:r>
              <a:rPr lang="en-GB" dirty="0"/>
              <a:t> </a:t>
            </a:r>
            <a:r>
              <a:rPr lang="en-GB" dirty="0" err="1"/>
              <a:t>ukufa</a:t>
            </a:r>
            <a:r>
              <a:rPr lang="en-GB" dirty="0"/>
              <a:t> de </a:t>
            </a:r>
            <a:r>
              <a:rPr lang="en-GB" dirty="0" err="1"/>
              <a:t>umhlaba</a:t>
            </a:r>
            <a:r>
              <a:rPr lang="en-GB" dirty="0"/>
              <a:t> </a:t>
            </a:r>
            <a:r>
              <a:rPr lang="en-GB" dirty="0" err="1"/>
              <a:t>unge</a:t>
            </a:r>
            <a:r>
              <a:rPr lang="en-GB" dirty="0"/>
              <a:t> </a:t>
            </a:r>
            <a:r>
              <a:rPr lang="en-GB" dirty="0" err="1"/>
              <a:t>uyasindeka</a:t>
            </a:r>
            <a:r>
              <a:rPr lang="en-GB" dirty="0"/>
              <a:t>.</a:t>
            </a:r>
          </a:p>
          <a:p>
            <a:r>
              <a:rPr lang="en-GB" dirty="0" err="1"/>
              <a:t>Kumqolo</a:t>
            </a:r>
            <a:r>
              <a:rPr lang="en-GB" dirty="0"/>
              <a:t> wesi-5 </a:t>
            </a:r>
            <a:r>
              <a:rPr lang="en-GB" dirty="0" err="1"/>
              <a:t>ukuya</a:t>
            </a:r>
            <a:r>
              <a:rPr lang="en-GB" dirty="0"/>
              <a:t> kowesi-7 </a:t>
            </a:r>
            <a:r>
              <a:rPr lang="en-GB" dirty="0" err="1"/>
              <a:t>sifumana</a:t>
            </a:r>
            <a:r>
              <a:rPr lang="en-GB" dirty="0"/>
              <a:t> </a:t>
            </a:r>
            <a:r>
              <a:rPr lang="en-GB" dirty="0" err="1"/>
              <a:t>itesethi</a:t>
            </a:r>
            <a:r>
              <a:rPr lang="en-GB" dirty="0"/>
              <a:t> </a:t>
            </a:r>
            <a:r>
              <a:rPr lang="en-GB" dirty="0" err="1"/>
              <a:t>eyakhiwa</a:t>
            </a:r>
            <a:r>
              <a:rPr lang="en-GB" dirty="0"/>
              <a:t> </a:t>
            </a:r>
            <a:r>
              <a:rPr lang="en-GB" dirty="0" err="1"/>
              <a:t>yimiqolo</a:t>
            </a:r>
            <a:r>
              <a:rPr lang="en-GB" dirty="0"/>
              <a:t> </a:t>
            </a:r>
            <a:r>
              <a:rPr lang="en-GB" dirty="0" err="1"/>
              <a:t>emithathu</a:t>
            </a:r>
            <a:r>
              <a:rPr lang="en-GB" dirty="0"/>
              <a:t>. </a:t>
            </a:r>
            <a:r>
              <a:rPr lang="en-GB" dirty="0" err="1"/>
              <a:t>Kule</a:t>
            </a:r>
            <a:r>
              <a:rPr lang="en-GB" dirty="0"/>
              <a:t> </a:t>
            </a:r>
            <a:r>
              <a:rPr lang="en-GB" dirty="0" err="1"/>
              <a:t>miqolo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inika</a:t>
            </a:r>
            <a:r>
              <a:rPr lang="en-GB" dirty="0"/>
              <a:t> </a:t>
            </a:r>
            <a:r>
              <a:rPr lang="en-GB" dirty="0" err="1"/>
              <a:t>kwakhona</a:t>
            </a:r>
            <a:r>
              <a:rPr lang="en-GB" dirty="0"/>
              <a:t> </a:t>
            </a:r>
            <a:r>
              <a:rPr lang="en-GB" dirty="0" err="1"/>
              <a:t>ezinye</a:t>
            </a:r>
            <a:r>
              <a:rPr lang="en-GB" dirty="0"/>
              <a:t> </a:t>
            </a:r>
            <a:r>
              <a:rPr lang="en-GB" dirty="0" err="1"/>
              <a:t>zemeko</a:t>
            </a:r>
            <a:r>
              <a:rPr lang="en-GB" dirty="0"/>
              <a:t> </a:t>
            </a:r>
            <a:r>
              <a:rPr lang="en-GB" dirty="0" err="1"/>
              <a:t>abakwajongene</a:t>
            </a:r>
            <a:r>
              <a:rPr lang="en-GB" dirty="0"/>
              <a:t> </a:t>
            </a:r>
            <a:r>
              <a:rPr lang="en-GB" dirty="0" err="1"/>
              <a:t>nazo</a:t>
            </a:r>
            <a:r>
              <a:rPr lang="en-GB" dirty="0"/>
              <a:t> </a:t>
            </a:r>
            <a:r>
              <a:rPr lang="en-GB" dirty="0" err="1"/>
              <a:t>abantu</a:t>
            </a:r>
            <a:r>
              <a:rPr lang="en-GB" dirty="0"/>
              <a:t>, </a:t>
            </a:r>
            <a:r>
              <a:rPr lang="en-GB" dirty="0" err="1"/>
              <a:t>meko</a:t>
            </a:r>
            <a:r>
              <a:rPr lang="en-GB" dirty="0"/>
              <a:t> </a:t>
            </a:r>
            <a:r>
              <a:rPr lang="en-GB" dirty="0" err="1"/>
              <a:t>ezo</a:t>
            </a:r>
            <a:r>
              <a:rPr lang="en-GB" dirty="0"/>
              <a:t> </a:t>
            </a:r>
            <a:r>
              <a:rPr lang="en-GB" dirty="0" err="1"/>
              <a:t>zikwakhokhelela</a:t>
            </a:r>
            <a:r>
              <a:rPr lang="en-GB" dirty="0"/>
              <a:t> </a:t>
            </a:r>
            <a:r>
              <a:rPr lang="en-GB" dirty="0" err="1"/>
              <a:t>ekulahlekeni</a:t>
            </a:r>
            <a:r>
              <a:rPr lang="en-GB" dirty="0"/>
              <a:t> </a:t>
            </a:r>
            <a:r>
              <a:rPr lang="en-GB" dirty="0" err="1"/>
              <a:t>kwethemba</a:t>
            </a:r>
            <a:r>
              <a:rPr lang="en-GB" dirty="0"/>
              <a:t>:</a:t>
            </a:r>
          </a:p>
          <a:p>
            <a:r>
              <a:rPr lang="en-GB" dirty="0" err="1"/>
              <a:t>Kumqolo</a:t>
            </a:r>
            <a:r>
              <a:rPr lang="en-GB" dirty="0"/>
              <a:t> </a:t>
            </a:r>
            <a:r>
              <a:rPr lang="en-GB" dirty="0" err="1"/>
              <a:t>wesihlanu</a:t>
            </a:r>
            <a:r>
              <a:rPr lang="en-GB" dirty="0"/>
              <a:t> </a:t>
            </a:r>
            <a:r>
              <a:rPr lang="en-GB" dirty="0" err="1"/>
              <a:t>isebenzisa</a:t>
            </a:r>
            <a:r>
              <a:rPr lang="en-GB" dirty="0"/>
              <a:t> </a:t>
            </a:r>
            <a:r>
              <a:rPr lang="en-GB" b="1" dirty="0" err="1"/>
              <a:t>umfanekiso</a:t>
            </a:r>
            <a:r>
              <a:rPr lang="en-GB" b="1" dirty="0"/>
              <a:t> </a:t>
            </a:r>
            <a:r>
              <a:rPr lang="en-GB" b="1" dirty="0" err="1"/>
              <a:t>ngqondweni</a:t>
            </a:r>
            <a:r>
              <a:rPr lang="en-GB" b="1" dirty="0"/>
              <a:t> </a:t>
            </a:r>
            <a:r>
              <a:rPr lang="en-GB" b="1" dirty="0" err="1"/>
              <a:t>weliso</a:t>
            </a:r>
            <a:r>
              <a:rPr lang="en-GB" b="1" dirty="0"/>
              <a:t> </a:t>
            </a:r>
            <a:r>
              <a:rPr lang="en-GB" dirty="0" err="1"/>
              <a:t>xa</a:t>
            </a:r>
            <a:r>
              <a:rPr lang="en-GB" dirty="0"/>
              <a:t> </a:t>
            </a:r>
            <a:r>
              <a:rPr lang="en-GB" dirty="0" err="1"/>
              <a:t>isithi</a:t>
            </a:r>
            <a:r>
              <a:rPr lang="en-GB" dirty="0"/>
              <a:t> </a:t>
            </a:r>
            <a:r>
              <a:rPr lang="en-GB" dirty="0" err="1"/>
              <a:t>izifo</a:t>
            </a:r>
            <a:r>
              <a:rPr lang="en-GB" dirty="0"/>
              <a:t> </a:t>
            </a:r>
            <a:r>
              <a:rPr lang="en-GB" dirty="0" err="1"/>
              <a:t>zifumbile</a:t>
            </a:r>
            <a:r>
              <a:rPr lang="en-GB" dirty="0"/>
              <a:t> </a:t>
            </a:r>
            <a:r>
              <a:rPr lang="en-GB" dirty="0" err="1"/>
              <a:t>ukubonakaliso</a:t>
            </a:r>
            <a:r>
              <a:rPr lang="en-GB" dirty="0"/>
              <a:t> into </a:t>
            </a:r>
            <a:r>
              <a:rPr lang="en-GB" dirty="0" err="1"/>
              <a:t>ebekelelwe</a:t>
            </a:r>
            <a:r>
              <a:rPr lang="en-GB" dirty="0"/>
              <a:t> </a:t>
            </a:r>
            <a:r>
              <a:rPr lang="en-GB" dirty="0" err="1"/>
              <a:t>enye</a:t>
            </a:r>
            <a:r>
              <a:rPr lang="en-GB" dirty="0"/>
              <a:t> </a:t>
            </a:r>
            <a:r>
              <a:rPr lang="en-GB" dirty="0" err="1"/>
              <a:t>phezu</a:t>
            </a:r>
            <a:r>
              <a:rPr lang="en-GB" dirty="0"/>
              <a:t> </a:t>
            </a:r>
            <a:r>
              <a:rPr lang="en-GB" dirty="0" err="1"/>
              <a:t>kwenye</a:t>
            </a:r>
            <a:r>
              <a:rPr lang="en-GB" dirty="0"/>
              <a:t> </a:t>
            </a:r>
            <a:r>
              <a:rPr lang="en-GB" dirty="0" err="1"/>
              <a:t>ngokungekho</a:t>
            </a:r>
            <a:r>
              <a:rPr lang="en-GB" dirty="0"/>
              <a:t> </a:t>
            </a:r>
            <a:r>
              <a:rPr lang="en-GB" dirty="0" err="1"/>
              <a:t>lungelelwano</a:t>
            </a:r>
            <a:r>
              <a:rPr lang="en-GB" dirty="0"/>
              <a:t>. Oku </a:t>
            </a:r>
            <a:r>
              <a:rPr lang="en-GB" dirty="0" err="1"/>
              <a:t>kufumba</a:t>
            </a:r>
            <a:r>
              <a:rPr lang="en-GB" dirty="0"/>
              <a:t> </a:t>
            </a:r>
            <a:r>
              <a:rPr lang="en-GB" dirty="0" err="1"/>
              <a:t>kuchaza</a:t>
            </a:r>
            <a:r>
              <a:rPr lang="en-GB" dirty="0"/>
              <a:t> </a:t>
            </a:r>
            <a:r>
              <a:rPr lang="en-GB" dirty="0" err="1"/>
              <a:t>ubuninzi</a:t>
            </a:r>
            <a:r>
              <a:rPr lang="en-GB" dirty="0"/>
              <a:t> </a:t>
            </a:r>
            <a:r>
              <a:rPr lang="en-GB" dirty="0" err="1"/>
              <a:t>bezifo</a:t>
            </a:r>
            <a:r>
              <a:rPr lang="en-GB" dirty="0"/>
              <a:t> de </a:t>
            </a:r>
            <a:r>
              <a:rPr lang="en-GB" dirty="0" err="1"/>
              <a:t>imiphefumlo</a:t>
            </a:r>
            <a:r>
              <a:rPr lang="en-GB" dirty="0"/>
              <a:t> </a:t>
            </a:r>
            <a:r>
              <a:rPr lang="en-GB" b="1" dirty="0" err="1"/>
              <a:t>imntwiswe</a:t>
            </a:r>
            <a:r>
              <a:rPr lang="en-GB" b="1" dirty="0"/>
              <a:t> </a:t>
            </a:r>
            <a:r>
              <a:rPr lang="en-GB" dirty="0" err="1"/>
              <a:t>ijijithekiswe</a:t>
            </a:r>
            <a:r>
              <a:rPr lang="en-GB" dirty="0"/>
              <a:t> </a:t>
            </a:r>
            <a:r>
              <a:rPr lang="en-GB" dirty="0" err="1"/>
              <a:t>ukubonakalisa</a:t>
            </a:r>
            <a:r>
              <a:rPr lang="en-GB" dirty="0"/>
              <a:t> </a:t>
            </a:r>
            <a:r>
              <a:rPr lang="en-GB" dirty="0" err="1"/>
              <a:t>ukungonwabi</a:t>
            </a:r>
            <a:r>
              <a:rPr lang="en-GB" dirty="0"/>
              <a:t>. </a:t>
            </a:r>
            <a:r>
              <a:rPr lang="en-GB" dirty="0" err="1"/>
              <a:t>Ukujijitheka</a:t>
            </a:r>
            <a:r>
              <a:rPr lang="en-GB" dirty="0"/>
              <a:t> </a:t>
            </a:r>
            <a:r>
              <a:rPr lang="en-GB" dirty="0" err="1"/>
              <a:t>kukuhamba</a:t>
            </a:r>
            <a:r>
              <a:rPr lang="en-GB" dirty="0"/>
              <a:t> </a:t>
            </a:r>
            <a:r>
              <a:rPr lang="en-GB" dirty="0" err="1"/>
              <a:t>ujonga</a:t>
            </a:r>
            <a:r>
              <a:rPr lang="en-GB" dirty="0"/>
              <a:t> </a:t>
            </a:r>
            <a:r>
              <a:rPr lang="en-GB" dirty="0" err="1"/>
              <a:t>ngemva</a:t>
            </a:r>
            <a:r>
              <a:rPr lang="en-GB" dirty="0"/>
              <a:t> </a:t>
            </a:r>
            <a:r>
              <a:rPr lang="en-GB" dirty="0" err="1"/>
              <a:t>ngenxa</a:t>
            </a:r>
            <a:r>
              <a:rPr lang="en-GB" dirty="0"/>
              <a:t> </a:t>
            </a:r>
            <a:r>
              <a:rPr lang="en-GB" dirty="0" err="1"/>
              <a:t>yokukrokra</a:t>
            </a:r>
            <a:r>
              <a:rPr lang="en-GB" dirty="0"/>
              <a:t>, </a:t>
            </a:r>
            <a:r>
              <a:rPr lang="en-GB" dirty="0" err="1"/>
              <a:t>ukungoneliseki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30F61-5B6C-468A-A83B-A1CF6BFE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D670-B835-468E-A297-584A44D7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Intsingiselo</a:t>
            </a:r>
            <a:r>
              <a:rPr lang="en-GB" sz="3200" b="1" dirty="0"/>
              <a:t> </a:t>
            </a:r>
            <a:r>
              <a:rPr lang="en-GB" sz="3200" b="1" dirty="0" err="1"/>
              <a:t>yomqolo</a:t>
            </a:r>
            <a:r>
              <a:rPr lang="en-GB" sz="3200" b="1" dirty="0"/>
              <a:t> </a:t>
            </a:r>
            <a:r>
              <a:rPr lang="en-GB" sz="3200" b="1" dirty="0" err="1"/>
              <a:t>nomqolo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3CE4-B931-45FF-8F89-F8848974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GB" sz="2800" dirty="0" err="1"/>
              <a:t>Imbongi</a:t>
            </a:r>
            <a:r>
              <a:rPr lang="en-GB" sz="2800" dirty="0"/>
              <a:t> </a:t>
            </a:r>
            <a:r>
              <a:rPr lang="en-GB" sz="2800" dirty="0" err="1"/>
              <a:t>kulo</a:t>
            </a:r>
            <a:r>
              <a:rPr lang="en-GB" sz="2800" dirty="0"/>
              <a:t> </a:t>
            </a:r>
            <a:r>
              <a:rPr lang="en-GB" sz="2800" dirty="0" err="1"/>
              <a:t>mqolo</a:t>
            </a:r>
            <a:r>
              <a:rPr lang="en-GB" sz="2800" dirty="0"/>
              <a:t> wesi-6 </a:t>
            </a:r>
            <a:r>
              <a:rPr lang="en-GB" sz="2800" dirty="0" err="1"/>
              <a:t>isebenzisa</a:t>
            </a:r>
            <a:r>
              <a:rPr lang="en-GB" sz="2800" dirty="0"/>
              <a:t> </a:t>
            </a:r>
            <a:r>
              <a:rPr lang="en-GB" sz="2800" b="1" dirty="0" err="1"/>
              <a:t>isichazi</a:t>
            </a:r>
            <a:r>
              <a:rPr lang="en-GB" sz="2800" dirty="0"/>
              <a:t> </a:t>
            </a:r>
            <a:r>
              <a:rPr lang="en-GB" sz="2800" dirty="0" err="1"/>
              <a:t>idlakadlaka</a:t>
            </a:r>
            <a:r>
              <a:rPr lang="en-GB" sz="2800" dirty="0"/>
              <a:t> </a:t>
            </a:r>
            <a:r>
              <a:rPr lang="en-GB" sz="2800" dirty="0" err="1"/>
              <a:t>ukuzoba</a:t>
            </a:r>
            <a:r>
              <a:rPr lang="en-GB" sz="2800" dirty="0"/>
              <a:t> </a:t>
            </a:r>
            <a:r>
              <a:rPr lang="en-GB" sz="2800" b="1" dirty="0" err="1"/>
              <a:t>umfanekiso</a:t>
            </a:r>
            <a:r>
              <a:rPr lang="en-GB" sz="2800" b="1" dirty="0"/>
              <a:t> </a:t>
            </a:r>
            <a:r>
              <a:rPr lang="en-GB" sz="2800" b="1" dirty="0" err="1"/>
              <a:t>ngqondweni</a:t>
            </a:r>
            <a:r>
              <a:rPr lang="en-GB" sz="2800" b="1" dirty="0"/>
              <a:t> </a:t>
            </a:r>
            <a:r>
              <a:rPr lang="en-GB" sz="2800" b="1" dirty="0" err="1"/>
              <a:t>weliso</a:t>
            </a:r>
            <a:r>
              <a:rPr lang="en-GB" sz="2800" b="1" dirty="0"/>
              <a:t> </a:t>
            </a:r>
            <a:r>
              <a:rPr lang="en-GB" sz="2800" dirty="0" err="1"/>
              <a:t>ngathi</a:t>
            </a:r>
            <a:r>
              <a:rPr lang="en-GB" sz="2800" dirty="0"/>
              <a:t> </a:t>
            </a:r>
            <a:r>
              <a:rPr lang="en-GB" sz="2800" dirty="0" err="1"/>
              <a:t>ubona</a:t>
            </a:r>
            <a:r>
              <a:rPr lang="en-GB" sz="2800" dirty="0"/>
              <a:t> </a:t>
            </a:r>
            <a:r>
              <a:rPr lang="en-GB" sz="2800" dirty="0" err="1"/>
              <a:t>ilaphu</a:t>
            </a:r>
            <a:r>
              <a:rPr lang="en-GB" sz="2800" dirty="0"/>
              <a:t> </a:t>
            </a:r>
            <a:r>
              <a:rPr lang="en-GB" sz="2800" dirty="0" err="1"/>
              <a:t>elidala</a:t>
            </a:r>
            <a:r>
              <a:rPr lang="en-GB" sz="2800" dirty="0"/>
              <a:t> </a:t>
            </a:r>
            <a:r>
              <a:rPr lang="en-GB" sz="2800" dirty="0" err="1"/>
              <a:t>eligugileyo</a:t>
            </a:r>
            <a:r>
              <a:rPr lang="en-GB" sz="2800" dirty="0"/>
              <a:t> </a:t>
            </a:r>
            <a:r>
              <a:rPr lang="en-GB" sz="2800" dirty="0" err="1"/>
              <a:t>elingenakusebenziseka,elibi</a:t>
            </a:r>
            <a:r>
              <a:rPr lang="en-GB" sz="2800" dirty="0"/>
              <a:t>. </a:t>
            </a:r>
            <a:r>
              <a:rPr lang="en-GB" sz="2800" dirty="0" err="1"/>
              <a:t>Obu</a:t>
            </a:r>
            <a:r>
              <a:rPr lang="en-GB" sz="2800" dirty="0"/>
              <a:t> </a:t>
            </a:r>
            <a:r>
              <a:rPr lang="en-GB" sz="2800" dirty="0" err="1"/>
              <a:t>budlakadlaka</a:t>
            </a:r>
            <a:r>
              <a:rPr lang="en-GB" sz="2800" dirty="0"/>
              <a:t> </a:t>
            </a:r>
            <a:r>
              <a:rPr lang="en-GB" sz="2800" dirty="0" err="1"/>
              <a:t>bendlala</a:t>
            </a:r>
            <a:r>
              <a:rPr lang="en-GB" sz="2800" dirty="0"/>
              <a:t> </a:t>
            </a:r>
            <a:r>
              <a:rPr lang="en-GB" sz="2800" dirty="0" err="1"/>
              <a:t>bubonisa</a:t>
            </a:r>
            <a:r>
              <a:rPr lang="en-GB" sz="2800" dirty="0"/>
              <a:t> </a:t>
            </a:r>
            <a:r>
              <a:rPr lang="en-GB" sz="2800" dirty="0" err="1"/>
              <a:t>ububi</a:t>
            </a:r>
            <a:r>
              <a:rPr lang="en-GB" sz="2800" dirty="0"/>
              <a:t> </a:t>
            </a:r>
            <a:r>
              <a:rPr lang="en-GB" sz="2800" dirty="0" err="1"/>
              <a:t>nokungathandeki</a:t>
            </a:r>
            <a:r>
              <a:rPr lang="en-GB" sz="2800" dirty="0"/>
              <a:t>. </a:t>
            </a:r>
            <a:r>
              <a:rPr lang="en-GB" sz="2800" dirty="0" err="1"/>
              <a:t>Uyayenyelisa</a:t>
            </a:r>
            <a:r>
              <a:rPr lang="en-GB" sz="2800" dirty="0"/>
              <a:t> </a:t>
            </a:r>
            <a:r>
              <a:rPr lang="en-GB" sz="2800" dirty="0" err="1"/>
              <a:t>indlala</a:t>
            </a:r>
            <a:r>
              <a:rPr lang="en-GB" sz="2800" dirty="0"/>
              <a:t>. </a:t>
            </a:r>
            <a:r>
              <a:rPr lang="en-GB" sz="2800" dirty="0" err="1"/>
              <a:t>Kwakhona</a:t>
            </a:r>
            <a:r>
              <a:rPr lang="en-GB" sz="2800" dirty="0"/>
              <a:t> </a:t>
            </a:r>
            <a:r>
              <a:rPr lang="en-GB" sz="2800" dirty="0" err="1"/>
              <a:t>imbongi</a:t>
            </a:r>
            <a:r>
              <a:rPr lang="en-GB" sz="2800" dirty="0"/>
              <a:t> </a:t>
            </a:r>
            <a:r>
              <a:rPr lang="en-GB" sz="2800" dirty="0" err="1"/>
              <a:t>isebenzise</a:t>
            </a:r>
            <a:r>
              <a:rPr lang="en-GB" sz="2800" dirty="0"/>
              <a:t> </a:t>
            </a:r>
            <a:r>
              <a:rPr lang="en-GB" sz="2800" b="1" dirty="0" err="1"/>
              <a:t>isimntwiso</a:t>
            </a:r>
            <a:r>
              <a:rPr lang="en-GB" sz="2800" dirty="0"/>
              <a:t> </a:t>
            </a:r>
            <a:r>
              <a:rPr lang="en-GB" sz="2800" dirty="0" err="1"/>
              <a:t>liyagqugqisa.Oku</a:t>
            </a:r>
            <a:r>
              <a:rPr lang="en-GB" sz="2800" dirty="0"/>
              <a:t> </a:t>
            </a:r>
            <a:r>
              <a:rPr lang="en-GB" sz="2800" dirty="0" err="1"/>
              <a:t>kugqugqisa</a:t>
            </a:r>
            <a:r>
              <a:rPr lang="en-GB" sz="2800" dirty="0"/>
              <a:t> </a:t>
            </a:r>
            <a:r>
              <a:rPr lang="en-GB" sz="2800" dirty="0" err="1"/>
              <a:t>kukwanika</a:t>
            </a:r>
            <a:r>
              <a:rPr lang="en-GB" sz="2800" dirty="0"/>
              <a:t> </a:t>
            </a:r>
            <a:r>
              <a:rPr lang="en-GB" sz="2800" b="1" dirty="0" err="1"/>
              <a:t>umfanekisongqondweni</a:t>
            </a:r>
            <a:r>
              <a:rPr lang="en-GB" sz="2800" b="1" dirty="0"/>
              <a:t> </a:t>
            </a:r>
            <a:r>
              <a:rPr lang="en-GB" sz="2800" b="1" dirty="0" err="1"/>
              <a:t>weliso</a:t>
            </a:r>
            <a:r>
              <a:rPr lang="en-GB" sz="2800" b="1" dirty="0"/>
              <a:t> </a:t>
            </a:r>
            <a:r>
              <a:rPr lang="en-GB" sz="2800" dirty="0" err="1"/>
              <a:t>ngathi</a:t>
            </a:r>
            <a:r>
              <a:rPr lang="en-GB" sz="2800" dirty="0"/>
              <a:t> </a:t>
            </a:r>
            <a:r>
              <a:rPr lang="en-GB" sz="2800" dirty="0" err="1"/>
              <a:t>ubona</a:t>
            </a:r>
            <a:r>
              <a:rPr lang="en-GB" sz="2800" dirty="0"/>
              <a:t> into </a:t>
            </a:r>
            <a:r>
              <a:rPr lang="en-GB" sz="2800" dirty="0" err="1"/>
              <a:t>ephuma</a:t>
            </a:r>
            <a:r>
              <a:rPr lang="en-GB" sz="2800" dirty="0"/>
              <a:t> </a:t>
            </a:r>
            <a:r>
              <a:rPr lang="en-GB" sz="2800" dirty="0" err="1"/>
              <a:t>ingena,ethi</a:t>
            </a:r>
            <a:r>
              <a:rPr lang="en-GB" sz="2800" dirty="0"/>
              <a:t> </a:t>
            </a:r>
            <a:r>
              <a:rPr lang="en-GB" sz="2800" dirty="0" err="1"/>
              <a:t>ilapha</a:t>
            </a:r>
            <a:r>
              <a:rPr lang="en-GB" sz="2800" dirty="0"/>
              <a:t> </a:t>
            </a:r>
            <a:r>
              <a:rPr lang="en-GB" sz="2800" dirty="0" err="1"/>
              <a:t>ibe</a:t>
            </a:r>
            <a:r>
              <a:rPr lang="en-GB" sz="2800" dirty="0"/>
              <a:t> </a:t>
            </a:r>
            <a:r>
              <a:rPr lang="en-GB" sz="2800" dirty="0" err="1"/>
              <a:t>iphaya</a:t>
            </a:r>
            <a:r>
              <a:rPr lang="en-GB" sz="2800" dirty="0"/>
              <a:t>, </a:t>
            </a:r>
            <a:r>
              <a:rPr lang="en-GB" sz="2800" dirty="0" err="1"/>
              <a:t>ingashiyi</a:t>
            </a:r>
            <a:r>
              <a:rPr lang="en-GB" sz="2800" dirty="0"/>
              <a:t> </a:t>
            </a:r>
            <a:r>
              <a:rPr lang="en-GB" sz="2800" dirty="0" err="1"/>
              <a:t>kwamntu</a:t>
            </a:r>
            <a:r>
              <a:rPr lang="en-GB" sz="2800" dirty="0"/>
              <a:t> </a:t>
            </a:r>
            <a:r>
              <a:rPr lang="en-GB" sz="2800" dirty="0" err="1"/>
              <a:t>ingamchaphazelanga</a:t>
            </a:r>
            <a:r>
              <a:rPr lang="en-GB" sz="2800" dirty="0"/>
              <a:t>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00AD3-DB3B-4689-B097-ECF43C2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7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Injongo</a:t>
            </a:r>
            <a:r>
              <a:rPr lang="en-GB" b="1" dirty="0"/>
              <a:t> </a:t>
            </a:r>
            <a:r>
              <a:rPr lang="en-GB" b="1" dirty="0" err="1"/>
              <a:t>yesifundo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Esi</a:t>
            </a:r>
            <a:r>
              <a:rPr lang="en-GB" dirty="0"/>
              <a:t> </a:t>
            </a:r>
            <a:r>
              <a:rPr lang="en-GB" dirty="0" err="1"/>
              <a:t>sifundo</a:t>
            </a:r>
            <a:r>
              <a:rPr lang="en-GB" dirty="0"/>
              <a:t> </a:t>
            </a:r>
            <a:r>
              <a:rPr lang="en-GB" dirty="0" err="1"/>
              <a:t>sijonge</a:t>
            </a:r>
            <a:r>
              <a:rPr lang="en-GB" dirty="0"/>
              <a:t> </a:t>
            </a:r>
            <a:r>
              <a:rPr lang="en-GB" dirty="0" err="1"/>
              <a:t>ukuphendula</a:t>
            </a:r>
            <a:r>
              <a:rPr lang="en-GB" dirty="0"/>
              <a:t> le </a:t>
            </a:r>
            <a:r>
              <a:rPr lang="en-GB" dirty="0" err="1"/>
              <a:t>mibuzo</a:t>
            </a:r>
            <a:r>
              <a:rPr lang="en-GB" dirty="0"/>
              <a:t> </a:t>
            </a:r>
            <a:r>
              <a:rPr lang="en-GB" dirty="0" err="1"/>
              <a:t>ilandelayo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ngantoni</a:t>
            </a:r>
            <a:r>
              <a:rPr lang="en-GB" dirty="0"/>
              <a:t>?</a:t>
            </a:r>
          </a:p>
          <a:p>
            <a:pPr marL="514350" indent="-514350">
              <a:buAutoNum type="arabicPeriod"/>
            </a:pP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kutheni</a:t>
            </a:r>
            <a:r>
              <a:rPr lang="en-GB" dirty="0"/>
              <a:t> </a:t>
            </a:r>
            <a:r>
              <a:rPr lang="en-GB" dirty="0" err="1"/>
              <a:t>ngale</a:t>
            </a:r>
            <a:r>
              <a:rPr lang="en-GB" dirty="0"/>
              <a:t>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ngayo</a:t>
            </a:r>
            <a:r>
              <a:rPr lang="en-GB" dirty="0"/>
              <a:t>?</a:t>
            </a:r>
          </a:p>
          <a:p>
            <a:pPr marL="514350" indent="-514350">
              <a:buAutoNum type="arabicPeriod"/>
            </a:pPr>
            <a:r>
              <a:rPr lang="en-GB" dirty="0" err="1"/>
              <a:t>Iyithetha</a:t>
            </a:r>
            <a:r>
              <a:rPr lang="en-GB" dirty="0"/>
              <a:t> </a:t>
            </a:r>
            <a:r>
              <a:rPr lang="en-GB" dirty="0" err="1"/>
              <a:t>njani</a:t>
            </a:r>
            <a:r>
              <a:rPr lang="en-GB" dirty="0"/>
              <a:t> le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iyithethayo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DDCE-8A05-4DAC-B00B-53EB02F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Intsingiselo</a:t>
            </a:r>
            <a:r>
              <a:rPr lang="en-GB" sz="3200" b="1" dirty="0"/>
              <a:t> </a:t>
            </a:r>
            <a:r>
              <a:rPr lang="en-GB" sz="3200" b="1" dirty="0" err="1"/>
              <a:t>yomqolo</a:t>
            </a:r>
            <a:r>
              <a:rPr lang="en-GB" sz="3200" b="1" dirty="0"/>
              <a:t> </a:t>
            </a:r>
            <a:r>
              <a:rPr lang="en-GB" sz="3200" b="1" dirty="0" err="1"/>
              <a:t>nomqolo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30F6-1DAA-4715-B8E4-18C6307A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Kulo</a:t>
            </a:r>
            <a:r>
              <a:rPr lang="en-US" dirty="0"/>
              <a:t> </a:t>
            </a:r>
            <a:r>
              <a:rPr lang="en-US" dirty="0" err="1"/>
              <a:t>mqolo</a:t>
            </a:r>
            <a:r>
              <a:rPr lang="en-US" dirty="0"/>
              <a:t> wesi-7 </a:t>
            </a:r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isebenzisa</a:t>
            </a:r>
            <a:r>
              <a:rPr lang="en-US" dirty="0"/>
              <a:t> </a:t>
            </a:r>
            <a:r>
              <a:rPr lang="en-US" dirty="0" err="1"/>
              <a:t>isafobe</a:t>
            </a:r>
            <a:r>
              <a:rPr lang="en-US" dirty="0"/>
              <a:t> </a:t>
            </a:r>
            <a:r>
              <a:rPr lang="en-US" b="1" dirty="0" err="1"/>
              <a:t>isimntwiso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isithi</a:t>
            </a:r>
            <a:r>
              <a:rPr lang="en-US" dirty="0"/>
              <a:t> </a:t>
            </a:r>
            <a:r>
              <a:rPr lang="en-US" dirty="0" err="1"/>
              <a:t>ithemba</a:t>
            </a:r>
            <a:r>
              <a:rPr lang="en-US" dirty="0"/>
              <a:t> </a:t>
            </a:r>
            <a:r>
              <a:rPr lang="en-US" dirty="0" err="1"/>
              <a:t>lixhome</a:t>
            </a:r>
            <a:r>
              <a:rPr lang="en-US" dirty="0"/>
              <a:t> </a:t>
            </a:r>
            <a:r>
              <a:rPr lang="en-US" dirty="0" err="1"/>
              <a:t>izandla</a:t>
            </a:r>
            <a:r>
              <a:rPr lang="en-US" dirty="0"/>
              <a:t>. Oku </a:t>
            </a:r>
            <a:r>
              <a:rPr lang="en-US" dirty="0" err="1"/>
              <a:t>kuxhoma</a:t>
            </a:r>
            <a:r>
              <a:rPr lang="en-US" dirty="0"/>
              <a:t> </a:t>
            </a:r>
            <a:r>
              <a:rPr lang="en-US" dirty="0" err="1"/>
              <a:t>izandla</a:t>
            </a:r>
            <a:r>
              <a:rPr lang="en-US" dirty="0"/>
              <a:t> </a:t>
            </a:r>
            <a:r>
              <a:rPr lang="en-US" dirty="0" err="1"/>
              <a:t>kutolika</a:t>
            </a:r>
            <a:r>
              <a:rPr lang="en-US" dirty="0"/>
              <a:t> </a:t>
            </a:r>
            <a:r>
              <a:rPr lang="en-US" dirty="0" err="1"/>
              <a:t>ukunikezela</a:t>
            </a:r>
            <a:r>
              <a:rPr lang="en-US" dirty="0"/>
              <a:t>, </a:t>
            </a:r>
            <a:r>
              <a:rPr lang="en-US" dirty="0" err="1"/>
              <a:t>ukoyiswa,yimeko</a:t>
            </a:r>
            <a:r>
              <a:rPr lang="en-US" dirty="0"/>
              <a:t> </a:t>
            </a:r>
            <a:r>
              <a:rPr lang="en-US" dirty="0" err="1"/>
              <a:t>egqubayo</a:t>
            </a:r>
            <a:r>
              <a:rPr lang="en-US" dirty="0"/>
              <a:t>. </a:t>
            </a:r>
            <a:r>
              <a:rPr lang="en-US" dirty="0" err="1"/>
              <a:t>Kwakhona</a:t>
            </a:r>
            <a:r>
              <a:rPr lang="en-US" dirty="0"/>
              <a:t> </a:t>
            </a:r>
            <a:r>
              <a:rPr lang="en-US" dirty="0" err="1"/>
              <a:t>ikwasebenzisa</a:t>
            </a:r>
            <a:r>
              <a:rPr lang="en-US" dirty="0"/>
              <a:t> </a:t>
            </a:r>
            <a:r>
              <a:rPr lang="en-US" dirty="0" err="1"/>
              <a:t>ngathi</a:t>
            </a:r>
            <a:r>
              <a:rPr lang="en-US" dirty="0"/>
              <a:t> </a:t>
            </a:r>
            <a:r>
              <a:rPr lang="en-US" dirty="0" err="1"/>
              <a:t>ubona</a:t>
            </a:r>
            <a:r>
              <a:rPr lang="en-US" dirty="0"/>
              <a:t> </a:t>
            </a:r>
            <a:r>
              <a:rPr lang="en-US" dirty="0" err="1"/>
              <a:t>umntu</a:t>
            </a:r>
            <a:r>
              <a:rPr lang="en-US" dirty="0"/>
              <a:t> </a:t>
            </a:r>
            <a:r>
              <a:rPr lang="en-US" dirty="0" err="1"/>
              <a:t>oxhome</a:t>
            </a:r>
            <a:r>
              <a:rPr lang="en-US" dirty="0"/>
              <a:t> </a:t>
            </a:r>
            <a:r>
              <a:rPr lang="en-US" dirty="0" err="1"/>
              <a:t>izandla</a:t>
            </a:r>
            <a:r>
              <a:rPr lang="en-US" dirty="0"/>
              <a:t> </a:t>
            </a:r>
            <a:r>
              <a:rPr lang="en-US" dirty="0" err="1"/>
              <a:t>ecela</a:t>
            </a:r>
            <a:r>
              <a:rPr lang="en-US" dirty="0"/>
              <a:t> </a:t>
            </a:r>
            <a:r>
              <a:rPr lang="en-US" dirty="0" err="1"/>
              <a:t>uxolo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isithi</a:t>
            </a:r>
            <a:r>
              <a:rPr lang="en-US" dirty="0"/>
              <a:t> ‘</a:t>
            </a:r>
            <a:r>
              <a:rPr lang="en-US" dirty="0" err="1"/>
              <a:t>liyatarhuzisa</a:t>
            </a:r>
            <a:r>
              <a:rPr lang="en-US" dirty="0"/>
              <a:t>’.</a:t>
            </a:r>
          </a:p>
          <a:p>
            <a:r>
              <a:rPr lang="en-US" dirty="0" err="1"/>
              <a:t>Ukuqala</a:t>
            </a:r>
            <a:r>
              <a:rPr lang="en-US" dirty="0"/>
              <a:t> </a:t>
            </a:r>
            <a:r>
              <a:rPr lang="en-US" dirty="0" err="1"/>
              <a:t>kumqolo</a:t>
            </a:r>
            <a:r>
              <a:rPr lang="en-US" dirty="0"/>
              <a:t> wesi-8 </a:t>
            </a:r>
            <a:r>
              <a:rPr lang="en-US" dirty="0" err="1"/>
              <a:t>ukuya</a:t>
            </a:r>
            <a:r>
              <a:rPr lang="en-US" dirty="0"/>
              <a:t> </a:t>
            </a:r>
            <a:r>
              <a:rPr lang="en-US" dirty="0" err="1"/>
              <a:t>kumqolo</a:t>
            </a:r>
            <a:r>
              <a:rPr lang="en-US" dirty="0"/>
              <a:t> we-11 </a:t>
            </a:r>
            <a:r>
              <a:rPr lang="en-US" dirty="0" err="1"/>
              <a:t>sifumana</a:t>
            </a:r>
            <a:r>
              <a:rPr lang="en-US" dirty="0"/>
              <a:t> </a:t>
            </a:r>
            <a:r>
              <a:rPr lang="en-US" dirty="0" err="1"/>
              <a:t>ikhwatreni</a:t>
            </a:r>
            <a:r>
              <a:rPr lang="en-US" dirty="0"/>
              <a:t> </a:t>
            </a:r>
            <a:r>
              <a:rPr lang="en-US" dirty="0" err="1"/>
              <a:t>eyakhiwa</a:t>
            </a:r>
            <a:r>
              <a:rPr lang="en-US" dirty="0"/>
              <a:t> </a:t>
            </a:r>
            <a:r>
              <a:rPr lang="en-US" dirty="0" err="1"/>
              <a:t>yimiqolo</a:t>
            </a:r>
            <a:r>
              <a:rPr lang="en-US" dirty="0"/>
              <a:t> emi-4. </a:t>
            </a:r>
            <a:r>
              <a:rPr lang="en-US" dirty="0" err="1"/>
              <a:t>Apha</a:t>
            </a:r>
            <a:r>
              <a:rPr lang="en-US" dirty="0"/>
              <a:t> </a:t>
            </a:r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ithi</a:t>
            </a:r>
            <a:r>
              <a:rPr lang="en-US" dirty="0"/>
              <a:t> </a:t>
            </a:r>
            <a:r>
              <a:rPr lang="en-US" dirty="0" err="1"/>
              <a:t>ikho</a:t>
            </a:r>
            <a:r>
              <a:rPr lang="en-US" dirty="0"/>
              <a:t> </a:t>
            </a:r>
            <a:r>
              <a:rPr lang="en-US" dirty="0" err="1"/>
              <a:t>indawo</a:t>
            </a:r>
            <a:r>
              <a:rPr lang="en-US" dirty="0"/>
              <a:t> </a:t>
            </a:r>
            <a:r>
              <a:rPr lang="en-US" dirty="0" err="1"/>
              <a:t>ongafumana</a:t>
            </a:r>
            <a:r>
              <a:rPr lang="en-US" dirty="0"/>
              <a:t> </a:t>
            </a:r>
            <a:r>
              <a:rPr lang="en-US" dirty="0" err="1"/>
              <a:t>khon</a:t>
            </a:r>
            <a:r>
              <a:rPr lang="en-US" b="1" dirty="0" err="1"/>
              <a:t>nomfanekisongqondweni</a:t>
            </a:r>
            <a:r>
              <a:rPr lang="en-US" b="1" dirty="0"/>
              <a:t> </a:t>
            </a:r>
            <a:r>
              <a:rPr lang="en-US" b="1" dirty="0" err="1"/>
              <a:t>weliso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uncedo</a:t>
            </a:r>
            <a:r>
              <a:rPr lang="en-US" dirty="0"/>
              <a:t> </a:t>
            </a:r>
            <a:r>
              <a:rPr lang="en-US" dirty="0" err="1"/>
              <a:t>olungapheliyo</a:t>
            </a:r>
            <a:r>
              <a:rPr lang="en-US" dirty="0"/>
              <a:t>:</a:t>
            </a:r>
          </a:p>
          <a:p>
            <a:r>
              <a:rPr lang="en-US" dirty="0" err="1"/>
              <a:t>Kumqolo</a:t>
            </a:r>
            <a:r>
              <a:rPr lang="en-US" dirty="0"/>
              <a:t> wesi-8 </a:t>
            </a:r>
            <a:r>
              <a:rPr lang="en-US" dirty="0" err="1"/>
              <a:t>imbongi</a:t>
            </a:r>
            <a:r>
              <a:rPr lang="en-US" dirty="0"/>
              <a:t> </a:t>
            </a:r>
            <a:r>
              <a:rPr lang="en-US" dirty="0" err="1"/>
              <a:t>iguqula</a:t>
            </a:r>
            <a:r>
              <a:rPr lang="en-US" dirty="0"/>
              <a:t> </a:t>
            </a:r>
            <a:r>
              <a:rPr lang="en-US" dirty="0" err="1"/>
              <a:t>imeko</a:t>
            </a:r>
            <a:r>
              <a:rPr lang="en-US" dirty="0"/>
              <a:t> </a:t>
            </a:r>
            <a:r>
              <a:rPr lang="en-US" dirty="0" err="1"/>
              <a:t>ekwimiqolo</a:t>
            </a:r>
            <a:r>
              <a:rPr lang="en-US" dirty="0"/>
              <a:t> esi-8 </a:t>
            </a:r>
            <a:r>
              <a:rPr lang="en-US" dirty="0" err="1"/>
              <a:t>engentla</a:t>
            </a:r>
            <a:r>
              <a:rPr lang="en-US" dirty="0"/>
              <a:t> </a:t>
            </a:r>
            <a:r>
              <a:rPr lang="en-US" dirty="0" err="1"/>
              <a:t>inike</a:t>
            </a:r>
            <a:r>
              <a:rPr lang="en-US" dirty="0"/>
              <a:t> </a:t>
            </a:r>
            <a:r>
              <a:rPr lang="en-US" dirty="0" err="1"/>
              <a:t>umngeni</a:t>
            </a:r>
            <a:r>
              <a:rPr lang="en-US" dirty="0"/>
              <a:t>. </a:t>
            </a:r>
            <a:r>
              <a:rPr lang="en-US" dirty="0" err="1"/>
              <a:t>Isebenzisa</a:t>
            </a:r>
            <a:r>
              <a:rPr lang="en-US" dirty="0"/>
              <a:t> </a:t>
            </a:r>
            <a:r>
              <a:rPr lang="en-US" b="1" dirty="0" err="1"/>
              <a:t>isiyaleli</a:t>
            </a:r>
            <a:r>
              <a:rPr lang="en-US" dirty="0"/>
              <a:t> </a:t>
            </a:r>
            <a:r>
              <a:rPr lang="en-US" dirty="0" err="1"/>
              <a:t>vula</a:t>
            </a:r>
            <a:r>
              <a:rPr lang="en-US" dirty="0"/>
              <a:t> </a:t>
            </a:r>
            <a:r>
              <a:rPr lang="en-US" dirty="0" err="1"/>
              <a:t>amehlo</a:t>
            </a:r>
            <a:r>
              <a:rPr lang="en-US" dirty="0"/>
              <a:t>. La </a:t>
            </a:r>
            <a:r>
              <a:rPr lang="en-US" dirty="0" err="1"/>
              <a:t>mehlo</a:t>
            </a:r>
            <a:r>
              <a:rPr lang="en-US" dirty="0"/>
              <a:t> </a:t>
            </a:r>
            <a:r>
              <a:rPr lang="en-US" dirty="0" err="1"/>
              <a:t>ibhekisa</a:t>
            </a:r>
            <a:r>
              <a:rPr lang="en-US" dirty="0"/>
              <a:t> </a:t>
            </a:r>
            <a:r>
              <a:rPr lang="en-US" dirty="0" err="1"/>
              <a:t>kuwo</a:t>
            </a:r>
            <a:r>
              <a:rPr lang="en-US" dirty="0"/>
              <a:t> </a:t>
            </a:r>
            <a:r>
              <a:rPr lang="en-US" dirty="0" err="1"/>
              <a:t>asimehlo</a:t>
            </a:r>
            <a:r>
              <a:rPr lang="en-US" dirty="0"/>
              <a:t> </a:t>
            </a:r>
            <a:r>
              <a:rPr lang="en-US" dirty="0" err="1"/>
              <a:t>anyama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ngamehlo</a:t>
            </a:r>
            <a:r>
              <a:rPr lang="en-US" dirty="0"/>
              <a:t> </a:t>
            </a:r>
            <a:r>
              <a:rPr lang="en-US" dirty="0" err="1"/>
              <a:t>omoya</a:t>
            </a:r>
            <a:r>
              <a:rPr lang="en-US" dirty="0"/>
              <a:t>/</a:t>
            </a:r>
            <a:r>
              <a:rPr lang="en-US" dirty="0" err="1"/>
              <a:t>okholo</a:t>
            </a:r>
            <a:r>
              <a:rPr lang="en-US" dirty="0"/>
              <a:t>. </a:t>
            </a:r>
            <a:r>
              <a:rPr lang="en-US" dirty="0" err="1"/>
              <a:t>Wakuwavula</a:t>
            </a:r>
            <a:r>
              <a:rPr lang="en-US" dirty="0"/>
              <a:t> </a:t>
            </a:r>
            <a:r>
              <a:rPr lang="en-US" dirty="0" err="1"/>
              <a:t>ithi</a:t>
            </a:r>
            <a:r>
              <a:rPr lang="en-US" dirty="0"/>
              <a:t> </a:t>
            </a:r>
            <a:r>
              <a:rPr lang="en-US" dirty="0" err="1"/>
              <a:t>ubone</a:t>
            </a:r>
            <a:r>
              <a:rPr lang="en-US" dirty="0"/>
              <a:t> </a:t>
            </a:r>
            <a:r>
              <a:rPr lang="en-US" dirty="0" err="1"/>
              <a:t>iqula</a:t>
            </a:r>
            <a:r>
              <a:rPr lang="en-US" dirty="0"/>
              <a:t> </a:t>
            </a:r>
            <a:r>
              <a:rPr lang="en-US" dirty="0" err="1"/>
              <a:t>elingatshiyo</a:t>
            </a:r>
            <a:r>
              <a:rPr lang="en-US" dirty="0"/>
              <a:t>. </a:t>
            </a:r>
            <a:r>
              <a:rPr lang="en-US" dirty="0" err="1"/>
              <a:t>Besithe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qula</a:t>
            </a:r>
            <a:r>
              <a:rPr lang="en-US" dirty="0"/>
              <a:t> </a:t>
            </a:r>
            <a:r>
              <a:rPr lang="en-US" dirty="0" err="1"/>
              <a:t>lingatshiyo</a:t>
            </a:r>
            <a:r>
              <a:rPr lang="en-US" dirty="0"/>
              <a:t> </a:t>
            </a:r>
            <a:r>
              <a:rPr lang="en-US" dirty="0" err="1"/>
              <a:t>linika</a:t>
            </a:r>
            <a:r>
              <a:rPr lang="en-US" dirty="0"/>
              <a:t> </a:t>
            </a:r>
            <a:r>
              <a:rPr lang="en-US" dirty="0" err="1"/>
              <a:t>ingcamango</a:t>
            </a:r>
            <a:r>
              <a:rPr lang="en-US" dirty="0"/>
              <a:t> </a:t>
            </a:r>
            <a:r>
              <a:rPr lang="en-US" dirty="0" err="1"/>
              <a:t>yemo</a:t>
            </a:r>
            <a:r>
              <a:rPr lang="en-US" dirty="0"/>
              <a:t> </a:t>
            </a:r>
            <a:r>
              <a:rPr lang="en-US" dirty="0" err="1"/>
              <a:t>enika</a:t>
            </a:r>
            <a:r>
              <a:rPr lang="en-US" dirty="0"/>
              <a:t> </a:t>
            </a:r>
            <a:r>
              <a:rPr lang="en-US" dirty="0" err="1"/>
              <a:t>ithemba</a:t>
            </a:r>
            <a:r>
              <a:rPr lang="en-US" dirty="0"/>
              <a:t> </a:t>
            </a:r>
            <a:r>
              <a:rPr lang="en-US" dirty="0" err="1"/>
              <a:t>noncedo</a:t>
            </a:r>
            <a:r>
              <a:rPr lang="en-US" dirty="0"/>
              <a:t> </a:t>
            </a:r>
            <a:r>
              <a:rPr lang="en-US" dirty="0" err="1"/>
              <a:t>okokoko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26509-F272-43C5-9F65-8A1EE1AE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29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AB90-B639-4269-9E76-A560D74A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/>
              <a:t>Intsingiselo</a:t>
            </a:r>
            <a:r>
              <a:rPr lang="en-GB" sz="4400" b="1" dirty="0"/>
              <a:t> </a:t>
            </a:r>
            <a:r>
              <a:rPr lang="en-GB" sz="4400" b="1" dirty="0" err="1"/>
              <a:t>yomqolo</a:t>
            </a:r>
            <a:r>
              <a:rPr lang="en-GB" sz="4400" b="1" dirty="0"/>
              <a:t> </a:t>
            </a:r>
            <a:r>
              <a:rPr lang="en-GB" sz="4400" b="1" dirty="0" err="1"/>
              <a:t>nomqolo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6053-2066-4416-ABB9-60716B24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Kumqolo</a:t>
            </a:r>
            <a:r>
              <a:rPr lang="en-GB" dirty="0"/>
              <a:t> we-9 nowe-10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isebenzisa</a:t>
            </a:r>
            <a:r>
              <a:rPr lang="en-GB" dirty="0"/>
              <a:t> </a:t>
            </a:r>
            <a:r>
              <a:rPr lang="en-GB" b="1" dirty="0" err="1"/>
              <a:t>uphindaphindo</a:t>
            </a:r>
            <a:r>
              <a:rPr lang="en-GB" dirty="0"/>
              <a:t> </a:t>
            </a:r>
            <a:r>
              <a:rPr lang="en-GB" dirty="0" err="1"/>
              <a:t>lwegama</a:t>
            </a:r>
            <a:r>
              <a:rPr lang="en-GB" dirty="0"/>
              <a:t> ‘</a:t>
            </a:r>
            <a:r>
              <a:rPr lang="en-GB" dirty="0" err="1"/>
              <a:t>amanzi</a:t>
            </a:r>
            <a:r>
              <a:rPr lang="en-GB" dirty="0"/>
              <a:t>’ </a:t>
            </a:r>
            <a:r>
              <a:rPr lang="en-GB" dirty="0" err="1"/>
              <a:t>olu</a:t>
            </a:r>
            <a:r>
              <a:rPr lang="en-GB" dirty="0"/>
              <a:t> </a:t>
            </a:r>
            <a:r>
              <a:rPr lang="en-GB" dirty="0" err="1"/>
              <a:t>phindaphindo</a:t>
            </a:r>
            <a:r>
              <a:rPr lang="en-GB" dirty="0"/>
              <a:t> </a:t>
            </a:r>
            <a:r>
              <a:rPr lang="en-GB" dirty="0" err="1"/>
              <a:t>lugxininisa</a:t>
            </a:r>
            <a:r>
              <a:rPr lang="en-GB" dirty="0"/>
              <a:t> </a:t>
            </a:r>
            <a:r>
              <a:rPr lang="en-GB" dirty="0" err="1"/>
              <a:t>kwimisebenzi</a:t>
            </a:r>
            <a:r>
              <a:rPr lang="en-GB" dirty="0"/>
              <a:t> </a:t>
            </a:r>
            <a:r>
              <a:rPr lang="en-GB" dirty="0" err="1"/>
              <a:t>yala</a:t>
            </a:r>
            <a:r>
              <a:rPr lang="en-GB" dirty="0"/>
              <a:t> </a:t>
            </a:r>
            <a:r>
              <a:rPr lang="en-GB" dirty="0" err="1"/>
              <a:t>manzi</a:t>
            </a:r>
            <a:r>
              <a:rPr lang="en-GB" dirty="0"/>
              <a:t>. </a:t>
            </a:r>
            <a:r>
              <a:rPr lang="en-GB" dirty="0" err="1"/>
              <a:t>Okokuqala</a:t>
            </a:r>
            <a:r>
              <a:rPr lang="en-GB" dirty="0"/>
              <a:t> </a:t>
            </a:r>
            <a:r>
              <a:rPr lang="en-GB" dirty="0" err="1"/>
              <a:t>asindisa</a:t>
            </a:r>
            <a:r>
              <a:rPr lang="en-GB" dirty="0"/>
              <a:t> </a:t>
            </a:r>
            <a:r>
              <a:rPr lang="en-GB" dirty="0" err="1"/>
              <a:t>umxhelo</a:t>
            </a:r>
            <a:r>
              <a:rPr lang="en-GB" dirty="0"/>
              <a:t>. </a:t>
            </a:r>
            <a:r>
              <a:rPr lang="en-GB" dirty="0" err="1"/>
              <a:t>Umxhelo</a:t>
            </a:r>
            <a:r>
              <a:rPr lang="en-GB" dirty="0"/>
              <a:t> </a:t>
            </a:r>
            <a:r>
              <a:rPr lang="en-GB" dirty="0" err="1"/>
              <a:t>kwimo</a:t>
            </a:r>
            <a:r>
              <a:rPr lang="en-GB" dirty="0"/>
              <a:t> </a:t>
            </a:r>
            <a:r>
              <a:rPr lang="en-GB" dirty="0" err="1"/>
              <a:t>yentsusa</a:t>
            </a:r>
            <a:r>
              <a:rPr lang="en-GB" dirty="0"/>
              <a:t> </a:t>
            </a:r>
            <a:r>
              <a:rPr lang="en-GB" dirty="0" err="1"/>
              <a:t>lilinge</a:t>
            </a:r>
            <a:r>
              <a:rPr lang="en-GB" dirty="0"/>
              <a:t> </a:t>
            </a:r>
            <a:r>
              <a:rPr lang="en-GB" dirty="0" err="1"/>
              <a:t>lomphefumlo</a:t>
            </a:r>
            <a:r>
              <a:rPr lang="en-GB" dirty="0"/>
              <a:t> </a:t>
            </a:r>
            <a:r>
              <a:rPr lang="en-GB" dirty="0" err="1"/>
              <a:t>wokugqibela</a:t>
            </a:r>
            <a:r>
              <a:rPr lang="en-GB" dirty="0"/>
              <a:t> </a:t>
            </a:r>
            <a:r>
              <a:rPr lang="en-GB" dirty="0" err="1"/>
              <a:t>xa</a:t>
            </a:r>
            <a:r>
              <a:rPr lang="en-GB" dirty="0"/>
              <a:t> </a:t>
            </a:r>
            <a:r>
              <a:rPr lang="en-GB" dirty="0" err="1"/>
              <a:t>umntu</a:t>
            </a:r>
            <a:r>
              <a:rPr lang="en-GB" dirty="0"/>
              <a:t> </a:t>
            </a:r>
            <a:r>
              <a:rPr lang="en-GB" dirty="0" err="1"/>
              <a:t>esweleka</a:t>
            </a:r>
            <a:r>
              <a:rPr lang="en-GB" dirty="0"/>
              <a:t>. Amandla ala </a:t>
            </a:r>
            <a:r>
              <a:rPr lang="en-GB" dirty="0" err="1"/>
              <a:t>manzi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iwaveza</a:t>
            </a:r>
            <a:r>
              <a:rPr lang="en-GB" dirty="0"/>
              <a:t> </a:t>
            </a:r>
            <a:r>
              <a:rPr lang="en-GB" dirty="0" err="1"/>
              <a:t>njengamanzi</a:t>
            </a:r>
            <a:r>
              <a:rPr lang="en-GB" dirty="0"/>
              <a:t> </a:t>
            </a:r>
            <a:r>
              <a:rPr lang="en-GB" dirty="0" err="1"/>
              <a:t>anako</a:t>
            </a:r>
            <a:r>
              <a:rPr lang="en-GB" dirty="0"/>
              <a:t> </a:t>
            </a:r>
            <a:r>
              <a:rPr lang="en-GB" dirty="0" err="1"/>
              <a:t>ukusindisa</a:t>
            </a:r>
            <a:r>
              <a:rPr lang="en-GB" dirty="0"/>
              <a:t> </a:t>
            </a:r>
            <a:r>
              <a:rPr lang="en-GB" dirty="0" err="1"/>
              <a:t>umntu</a:t>
            </a:r>
            <a:r>
              <a:rPr lang="en-GB" dirty="0"/>
              <a:t> </a:t>
            </a:r>
            <a:r>
              <a:rPr lang="en-GB" dirty="0" err="1"/>
              <a:t>ofayo.Kumqolo</a:t>
            </a:r>
            <a:r>
              <a:rPr lang="en-GB" dirty="0"/>
              <a:t> we-10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isebenzise</a:t>
            </a:r>
            <a:r>
              <a:rPr lang="en-GB" dirty="0"/>
              <a:t> </a:t>
            </a:r>
            <a:r>
              <a:rPr lang="en-GB" dirty="0" err="1"/>
              <a:t>igama</a:t>
            </a:r>
            <a:r>
              <a:rPr lang="en-GB" dirty="0"/>
              <a:t> </a:t>
            </a:r>
            <a:r>
              <a:rPr lang="en-GB" dirty="0" err="1"/>
              <a:t>ukubhaca</a:t>
            </a:r>
            <a:r>
              <a:rPr lang="en-GB" dirty="0"/>
              <a:t> </a:t>
            </a:r>
            <a:r>
              <a:rPr lang="en-GB" dirty="0" err="1"/>
              <a:t>elithetha</a:t>
            </a:r>
            <a:r>
              <a:rPr lang="en-GB" dirty="0"/>
              <a:t> </a:t>
            </a:r>
            <a:r>
              <a:rPr lang="en-GB" dirty="0" err="1"/>
              <a:t>ukubaleka</a:t>
            </a:r>
            <a:r>
              <a:rPr lang="en-GB" dirty="0"/>
              <a:t> </a:t>
            </a:r>
            <a:r>
              <a:rPr lang="en-GB" dirty="0" err="1"/>
              <a:t>uye</a:t>
            </a:r>
            <a:r>
              <a:rPr lang="en-GB" dirty="0"/>
              <a:t> </a:t>
            </a:r>
            <a:r>
              <a:rPr lang="en-GB" dirty="0" err="1"/>
              <a:t>kuzimela</a:t>
            </a:r>
            <a:r>
              <a:rPr lang="en-GB" dirty="0"/>
              <a:t> </a:t>
            </a:r>
            <a:r>
              <a:rPr lang="en-GB" dirty="0" err="1"/>
              <a:t>kwindawo</a:t>
            </a:r>
            <a:r>
              <a:rPr lang="en-GB" dirty="0"/>
              <a:t> </a:t>
            </a:r>
            <a:r>
              <a:rPr lang="en-GB" dirty="0" err="1"/>
              <a:t>ethile</a:t>
            </a:r>
            <a:r>
              <a:rPr lang="en-GB" dirty="0"/>
              <a:t> </a:t>
            </a:r>
            <a:r>
              <a:rPr lang="en-GB" dirty="0" err="1"/>
              <a:t>ngenjongo</a:t>
            </a:r>
            <a:r>
              <a:rPr lang="en-GB" dirty="0"/>
              <a:t> </a:t>
            </a:r>
            <a:r>
              <a:rPr lang="en-GB" dirty="0" err="1"/>
              <a:t>yokuzisindisa</a:t>
            </a:r>
            <a:r>
              <a:rPr lang="en-GB" dirty="0"/>
              <a:t>. </a:t>
            </a:r>
            <a:r>
              <a:rPr lang="en-GB" dirty="0" err="1"/>
              <a:t>Intswelo</a:t>
            </a:r>
            <a:r>
              <a:rPr lang="en-GB" dirty="0"/>
              <a:t> </a:t>
            </a:r>
            <a:r>
              <a:rPr lang="en-GB" dirty="0" err="1"/>
              <a:t>iyemka</a:t>
            </a:r>
            <a:r>
              <a:rPr lang="en-GB" dirty="0"/>
              <a:t> </a:t>
            </a:r>
            <a:r>
              <a:rPr lang="en-GB" dirty="0" err="1"/>
              <a:t>ngenxa</a:t>
            </a:r>
            <a:r>
              <a:rPr lang="en-GB" dirty="0"/>
              <a:t> </a:t>
            </a:r>
            <a:r>
              <a:rPr lang="en-GB" dirty="0" err="1"/>
              <a:t>yala</a:t>
            </a:r>
            <a:r>
              <a:rPr lang="en-GB" dirty="0"/>
              <a:t> </a:t>
            </a:r>
            <a:r>
              <a:rPr lang="en-GB" dirty="0" err="1"/>
              <a:t>manzi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D6569-0163-4EE6-89CE-65FD889B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83E2-F911-4A4C-9645-4F4FD21C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/>
              <a:t>Intsingiselo</a:t>
            </a:r>
            <a:r>
              <a:rPr lang="en-GB" sz="4400" b="1" dirty="0"/>
              <a:t> </a:t>
            </a:r>
            <a:r>
              <a:rPr lang="en-GB" sz="4400" b="1" dirty="0" err="1"/>
              <a:t>yomqolo</a:t>
            </a:r>
            <a:r>
              <a:rPr lang="en-GB" sz="4400" b="1" dirty="0"/>
              <a:t> </a:t>
            </a:r>
            <a:r>
              <a:rPr lang="en-GB" sz="4400" b="1" dirty="0" err="1"/>
              <a:t>nomqolo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6CAC-D0CE-4E64-B7FF-3949D8F8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Igama</a:t>
            </a:r>
            <a:r>
              <a:rPr lang="en-GB" dirty="0"/>
              <a:t> ‘</a:t>
            </a:r>
            <a:r>
              <a:rPr lang="en-GB" dirty="0" err="1"/>
              <a:t>naphakade</a:t>
            </a:r>
            <a:r>
              <a:rPr lang="en-GB" dirty="0"/>
              <a:t>’ </a:t>
            </a:r>
            <a:r>
              <a:rPr lang="en-GB" dirty="0" err="1"/>
              <a:t>lityhila</a:t>
            </a:r>
            <a:r>
              <a:rPr lang="en-GB" dirty="0"/>
              <a:t> </a:t>
            </a:r>
            <a:r>
              <a:rPr lang="en-GB" dirty="0" err="1"/>
              <a:t>ingcamango</a:t>
            </a:r>
            <a:r>
              <a:rPr lang="en-GB" dirty="0"/>
              <a:t> </a:t>
            </a:r>
            <a:r>
              <a:rPr lang="en-GB" dirty="0" err="1"/>
              <a:t>yokuba</a:t>
            </a:r>
            <a:r>
              <a:rPr lang="en-GB" dirty="0"/>
              <a:t> le </a:t>
            </a:r>
            <a:r>
              <a:rPr lang="en-GB" dirty="0" err="1"/>
              <a:t>meko</a:t>
            </a:r>
            <a:r>
              <a:rPr lang="en-GB" dirty="0"/>
              <a:t> </a:t>
            </a:r>
            <a:r>
              <a:rPr lang="en-GB" dirty="0" err="1"/>
              <a:t>imbi</a:t>
            </a:r>
            <a:r>
              <a:rPr lang="en-GB" dirty="0"/>
              <a:t> </a:t>
            </a:r>
            <a:r>
              <a:rPr lang="en-GB" dirty="0" err="1"/>
              <a:t>imelwe</a:t>
            </a:r>
            <a:r>
              <a:rPr lang="en-GB" dirty="0"/>
              <a:t> </a:t>
            </a:r>
            <a:r>
              <a:rPr lang="en-GB" dirty="0" err="1"/>
              <a:t>lunxano</a:t>
            </a:r>
            <a:r>
              <a:rPr lang="en-GB" dirty="0"/>
              <a:t> </a:t>
            </a:r>
            <a:r>
              <a:rPr lang="en-GB" dirty="0" err="1"/>
              <a:t>ayiphide</a:t>
            </a:r>
            <a:r>
              <a:rPr lang="en-GB" dirty="0"/>
              <a:t> </a:t>
            </a:r>
            <a:r>
              <a:rPr lang="en-GB" dirty="0" err="1"/>
              <a:t>ibekho</a:t>
            </a:r>
            <a:r>
              <a:rPr lang="en-GB" dirty="0"/>
              <a:t> </a:t>
            </a:r>
            <a:r>
              <a:rPr lang="en-GB" dirty="0" err="1"/>
              <a:t>tu.</a:t>
            </a:r>
            <a:r>
              <a:rPr lang="en-GB" dirty="0"/>
              <a:t> </a:t>
            </a:r>
            <a:r>
              <a:rPr lang="en-GB" dirty="0" err="1"/>
              <a:t>Igama</a:t>
            </a:r>
            <a:r>
              <a:rPr lang="en-GB" dirty="0"/>
              <a:t> ‘</a:t>
            </a:r>
            <a:r>
              <a:rPr lang="en-GB" dirty="0" err="1"/>
              <a:t>ukunxanwa</a:t>
            </a:r>
            <a:r>
              <a:rPr lang="en-GB" dirty="0"/>
              <a:t>’ </a:t>
            </a:r>
            <a:r>
              <a:rPr lang="en-GB" dirty="0" err="1"/>
              <a:t>limele</a:t>
            </a:r>
            <a:r>
              <a:rPr lang="en-GB" dirty="0"/>
              <a:t> </a:t>
            </a:r>
            <a:r>
              <a:rPr lang="en-GB" dirty="0" err="1"/>
              <a:t>ukulangazelela</a:t>
            </a:r>
            <a:r>
              <a:rPr lang="en-GB" dirty="0"/>
              <a:t> into.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nantoni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ubani</a:t>
            </a:r>
            <a:r>
              <a:rPr lang="en-GB" dirty="0"/>
              <a:t> </a:t>
            </a:r>
            <a:r>
              <a:rPr lang="en-GB" dirty="0" err="1"/>
              <a:t>athi</a:t>
            </a:r>
            <a:r>
              <a:rPr lang="en-GB" dirty="0"/>
              <a:t> </a:t>
            </a:r>
            <a:r>
              <a:rPr lang="en-GB" dirty="0" err="1"/>
              <a:t>ayilangazelele</a:t>
            </a:r>
            <a:r>
              <a:rPr lang="en-GB" dirty="0"/>
              <a:t>/</a:t>
            </a:r>
            <a:r>
              <a:rPr lang="en-GB" dirty="0" err="1"/>
              <a:t>ayinxanelwe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 </a:t>
            </a:r>
            <a:r>
              <a:rPr lang="en-GB" dirty="0" err="1"/>
              <a:t>ufumene</a:t>
            </a:r>
            <a:r>
              <a:rPr lang="en-GB" dirty="0"/>
              <a:t> </a:t>
            </a:r>
            <a:r>
              <a:rPr lang="en-GB" dirty="0" err="1"/>
              <a:t>amanzi</a:t>
            </a:r>
            <a:r>
              <a:rPr lang="en-GB" dirty="0"/>
              <a:t> </a:t>
            </a:r>
            <a:r>
              <a:rPr lang="en-GB" dirty="0" err="1"/>
              <a:t>okholo</a:t>
            </a:r>
            <a:r>
              <a:rPr lang="en-GB" dirty="0"/>
              <a:t> </a:t>
            </a:r>
            <a:r>
              <a:rPr lang="en-GB" dirty="0" err="1"/>
              <a:t>akaphindi</a:t>
            </a:r>
            <a:r>
              <a:rPr lang="en-GB" dirty="0"/>
              <a:t> </a:t>
            </a:r>
            <a:r>
              <a:rPr lang="en-GB" dirty="0" err="1"/>
              <a:t>ayilangazelele</a:t>
            </a:r>
            <a:r>
              <a:rPr lang="en-GB" dirty="0"/>
              <a:t>. </a:t>
            </a:r>
          </a:p>
          <a:p>
            <a:r>
              <a:rPr lang="en-GB" dirty="0" err="1"/>
              <a:t>Kumqolo</a:t>
            </a:r>
            <a:r>
              <a:rPr lang="en-GB" dirty="0"/>
              <a:t> we-10 nowe-11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isebenzise</a:t>
            </a:r>
            <a:r>
              <a:rPr lang="en-GB" dirty="0"/>
              <a:t> </a:t>
            </a:r>
            <a:r>
              <a:rPr lang="en-GB" b="1" dirty="0" err="1"/>
              <a:t>uphindaphindo</a:t>
            </a:r>
            <a:r>
              <a:rPr lang="en-GB" dirty="0"/>
              <a:t> </a:t>
            </a:r>
            <a:r>
              <a:rPr lang="en-GB"/>
              <a:t>lwegama‘</a:t>
            </a:r>
            <a:r>
              <a:rPr lang="en-GB" dirty="0" err="1"/>
              <a:t>naphakade</a:t>
            </a:r>
            <a:r>
              <a:rPr lang="en-GB" dirty="0"/>
              <a:t>’ </a:t>
            </a:r>
            <a:r>
              <a:rPr lang="en-GB" dirty="0" err="1"/>
              <a:t>ukugxininisa</a:t>
            </a:r>
            <a:r>
              <a:rPr lang="en-GB" dirty="0"/>
              <a:t> </a:t>
            </a:r>
            <a:r>
              <a:rPr lang="en-GB" dirty="0" err="1"/>
              <a:t>kumandla</a:t>
            </a:r>
            <a:r>
              <a:rPr lang="en-GB" dirty="0"/>
              <a:t> </a:t>
            </a:r>
            <a:r>
              <a:rPr lang="en-GB" dirty="0" err="1"/>
              <a:t>amanzi</a:t>
            </a:r>
            <a:r>
              <a:rPr lang="en-GB" dirty="0"/>
              <a:t> </a:t>
            </a:r>
            <a:r>
              <a:rPr lang="en-GB" dirty="0" err="1"/>
              <a:t>afumaneka</a:t>
            </a:r>
            <a:r>
              <a:rPr lang="en-GB" dirty="0"/>
              <a:t> </a:t>
            </a:r>
            <a:r>
              <a:rPr lang="en-GB" dirty="0" err="1"/>
              <a:t>kweli</a:t>
            </a:r>
            <a:r>
              <a:rPr lang="en-GB" dirty="0"/>
              <a:t> </a:t>
            </a:r>
            <a:r>
              <a:rPr lang="en-GB" dirty="0" err="1"/>
              <a:t>qula</a:t>
            </a:r>
            <a:r>
              <a:rPr lang="en-GB" dirty="0"/>
              <a:t> </a:t>
            </a:r>
            <a:r>
              <a:rPr lang="en-GB" dirty="0" err="1"/>
              <a:t>lingatshiyo</a:t>
            </a:r>
            <a:r>
              <a:rPr lang="en-GB" dirty="0"/>
              <a:t>. </a:t>
            </a:r>
            <a:r>
              <a:rPr lang="en-GB" dirty="0" err="1"/>
              <a:t>Manzi</a:t>
            </a:r>
            <a:r>
              <a:rPr lang="en-GB" dirty="0"/>
              <a:t> </a:t>
            </a:r>
            <a:r>
              <a:rPr lang="en-GB" dirty="0" err="1"/>
              <a:t>lawo</a:t>
            </a:r>
            <a:r>
              <a:rPr lang="en-GB" dirty="0"/>
              <a:t> </a:t>
            </a:r>
            <a:r>
              <a:rPr lang="en-GB" dirty="0" err="1"/>
              <a:t>angamanzi</a:t>
            </a:r>
            <a:r>
              <a:rPr lang="en-GB" dirty="0"/>
              <a:t> </a:t>
            </a:r>
            <a:r>
              <a:rPr lang="en-GB" dirty="0" err="1"/>
              <a:t>omoya</a:t>
            </a:r>
            <a:r>
              <a:rPr lang="en-GB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9EFD-3EB9-4E49-95BE-80A797CF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ACDA-19A6-4FE6-A640-6C396FB8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/>
              <a:t>Intsingiselo</a:t>
            </a:r>
            <a:r>
              <a:rPr lang="en-GB" sz="4400" b="1" dirty="0"/>
              <a:t> </a:t>
            </a:r>
            <a:r>
              <a:rPr lang="en-GB" sz="4400" b="1" dirty="0" err="1"/>
              <a:t>yomqolo</a:t>
            </a:r>
            <a:r>
              <a:rPr lang="en-GB" sz="4400" b="1" dirty="0"/>
              <a:t> </a:t>
            </a:r>
            <a:r>
              <a:rPr lang="en-GB" sz="4400" b="1" dirty="0" err="1"/>
              <a:t>nomqolo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F4B7E-59AF-45A9-9061-9B8C38E43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Kwimiqolo</a:t>
            </a:r>
            <a:r>
              <a:rPr lang="en-GB" dirty="0"/>
              <a:t> emi-2 </a:t>
            </a:r>
            <a:r>
              <a:rPr lang="en-GB" dirty="0" err="1"/>
              <a:t>yokugqibela</a:t>
            </a:r>
            <a:r>
              <a:rPr lang="en-GB" dirty="0"/>
              <a:t> </a:t>
            </a:r>
            <a:r>
              <a:rPr lang="en-GB" dirty="0" err="1"/>
              <a:t>eyikhaphulethi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kwenzeke</a:t>
            </a:r>
            <a:r>
              <a:rPr lang="en-GB" dirty="0"/>
              <a:t> </a:t>
            </a:r>
            <a:r>
              <a:rPr lang="en-GB" dirty="0" err="1"/>
              <a:t>okuchazwe</a:t>
            </a:r>
            <a:r>
              <a:rPr lang="en-GB" dirty="0"/>
              <a:t> </a:t>
            </a:r>
            <a:r>
              <a:rPr lang="en-GB" dirty="0" err="1"/>
              <a:t>kwikwatreni</a:t>
            </a:r>
            <a:r>
              <a:rPr lang="en-GB" dirty="0"/>
              <a:t> </a:t>
            </a:r>
            <a:r>
              <a:rPr lang="en-GB" dirty="0" err="1"/>
              <a:t>engentla</a:t>
            </a:r>
            <a:r>
              <a:rPr lang="en-GB" dirty="0"/>
              <a:t> </a:t>
            </a:r>
            <a:r>
              <a:rPr lang="en-GB" dirty="0" err="1"/>
              <a:t>kwimiqolo</a:t>
            </a:r>
            <a:r>
              <a:rPr lang="en-GB" dirty="0"/>
              <a:t> 8-11 </a:t>
            </a:r>
            <a:r>
              <a:rPr lang="en-GB" dirty="0" err="1"/>
              <a:t>kufuneka</a:t>
            </a:r>
            <a:r>
              <a:rPr lang="en-GB" dirty="0"/>
              <a:t> </a:t>
            </a:r>
            <a:r>
              <a:rPr lang="en-GB" dirty="0" err="1"/>
              <a:t>kwenzeke</a:t>
            </a:r>
            <a:r>
              <a:rPr lang="en-GB" dirty="0"/>
              <a:t> </a:t>
            </a:r>
            <a:r>
              <a:rPr lang="en-GB" dirty="0" err="1"/>
              <a:t>ntoni</a:t>
            </a:r>
            <a:r>
              <a:rPr lang="en-GB" dirty="0"/>
              <a:t>. </a:t>
            </a:r>
            <a:r>
              <a:rPr lang="en-GB" dirty="0" err="1"/>
              <a:t>Kufuneka</a:t>
            </a:r>
            <a:r>
              <a:rPr lang="en-GB" dirty="0"/>
              <a:t> </a:t>
            </a:r>
            <a:r>
              <a:rPr lang="en-GB" dirty="0" err="1"/>
              <a:t>ukholwe</a:t>
            </a:r>
            <a:r>
              <a:rPr lang="en-GB" dirty="0"/>
              <a:t>. </a:t>
            </a:r>
            <a:r>
              <a:rPr lang="en-GB" dirty="0" err="1"/>
              <a:t>Wakuba</a:t>
            </a:r>
            <a:r>
              <a:rPr lang="en-GB" dirty="0"/>
              <a:t> </a:t>
            </a:r>
            <a:r>
              <a:rPr lang="en-GB" dirty="0" err="1"/>
              <a:t>ukholiwe</a:t>
            </a:r>
            <a:r>
              <a:rPr lang="en-GB" dirty="0"/>
              <a:t> </a:t>
            </a:r>
            <a:r>
              <a:rPr lang="en-GB" dirty="0" err="1"/>
              <a:t>bonke</a:t>
            </a:r>
            <a:r>
              <a:rPr lang="en-GB" dirty="0"/>
              <a:t> </a:t>
            </a:r>
            <a:r>
              <a:rPr lang="en-GB" dirty="0" err="1"/>
              <a:t>ubomi</a:t>
            </a:r>
            <a:r>
              <a:rPr lang="en-GB" dirty="0"/>
              <a:t> </a:t>
            </a:r>
            <a:r>
              <a:rPr lang="en-GB" dirty="0" err="1"/>
              <a:t>beenzingo</a:t>
            </a:r>
            <a:r>
              <a:rPr lang="en-GB" dirty="0"/>
              <a:t> </a:t>
            </a:r>
            <a:r>
              <a:rPr lang="en-GB" dirty="0" err="1"/>
              <a:t>bakumka</a:t>
            </a:r>
            <a:r>
              <a:rPr lang="en-GB" dirty="0"/>
              <a:t>.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‘</a:t>
            </a:r>
            <a:r>
              <a:rPr lang="en-GB" dirty="0" err="1"/>
              <a:t>yothul’imithwalo</a:t>
            </a:r>
            <a:r>
              <a:rPr lang="en-GB" dirty="0"/>
              <a:t>’ </a:t>
            </a:r>
            <a:r>
              <a:rPr lang="en-GB" dirty="0" err="1"/>
              <a:t>oko</a:t>
            </a:r>
            <a:r>
              <a:rPr lang="en-GB" dirty="0"/>
              <a:t> </a:t>
            </a:r>
            <a:r>
              <a:rPr lang="en-GB" dirty="0" err="1"/>
              <a:t>kukuthi,kophela</a:t>
            </a:r>
            <a:r>
              <a:rPr lang="en-GB" dirty="0"/>
              <a:t> </a:t>
            </a:r>
            <a:r>
              <a:rPr lang="en-GB" dirty="0" err="1"/>
              <a:t>ukusindeka</a:t>
            </a:r>
            <a:r>
              <a:rPr lang="en-GB" dirty="0"/>
              <a:t> </a:t>
            </a:r>
            <a:r>
              <a:rPr lang="en-GB" dirty="0" err="1"/>
              <a:t>ngokwasemphefumlweni</a:t>
            </a:r>
            <a:r>
              <a:rPr lang="en-GB" dirty="0"/>
              <a:t>.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ikwavuselela</a:t>
            </a:r>
            <a:r>
              <a:rPr lang="en-GB" dirty="0"/>
              <a:t> </a:t>
            </a:r>
            <a:r>
              <a:rPr lang="en-GB" dirty="0" err="1"/>
              <a:t>elaa</a:t>
            </a:r>
            <a:r>
              <a:rPr lang="en-GB" dirty="0"/>
              <a:t> </a:t>
            </a:r>
            <a:r>
              <a:rPr lang="en-GB" dirty="0" err="1"/>
              <a:t>themba</a:t>
            </a:r>
            <a:r>
              <a:rPr lang="en-GB" dirty="0"/>
              <a:t> </a:t>
            </a:r>
            <a:r>
              <a:rPr lang="en-GB" dirty="0" err="1"/>
              <a:t>belixhome</a:t>
            </a:r>
            <a:r>
              <a:rPr lang="en-GB" dirty="0"/>
              <a:t> </a:t>
            </a:r>
            <a:r>
              <a:rPr lang="en-GB" dirty="0" err="1"/>
              <a:t>izandla</a:t>
            </a:r>
            <a:r>
              <a:rPr lang="en-GB" dirty="0"/>
              <a:t> </a:t>
            </a:r>
            <a:r>
              <a:rPr lang="en-GB" dirty="0" err="1"/>
              <a:t>kumqolo</a:t>
            </a:r>
            <a:r>
              <a:rPr lang="en-GB" dirty="0"/>
              <a:t> wesi-7.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isebenzise</a:t>
            </a:r>
            <a:r>
              <a:rPr lang="en-GB" dirty="0"/>
              <a:t> </a:t>
            </a:r>
            <a:r>
              <a:rPr lang="en-GB" b="1" dirty="0" err="1"/>
              <a:t>uchasaniso</a:t>
            </a:r>
            <a:r>
              <a:rPr lang="en-GB" dirty="0"/>
              <a:t> </a:t>
            </a:r>
            <a:r>
              <a:rPr lang="en-GB" dirty="0" err="1"/>
              <a:t>Budlul’obudala</a:t>
            </a:r>
            <a:r>
              <a:rPr lang="en-GB" dirty="0"/>
              <a:t> </a:t>
            </a:r>
            <a:r>
              <a:rPr lang="en-GB" dirty="0" err="1"/>
              <a:t>uphil’obutsha</a:t>
            </a:r>
            <a:r>
              <a:rPr lang="en-GB" dirty="0"/>
              <a:t>. </a:t>
            </a:r>
            <a:r>
              <a:rPr lang="en-GB" dirty="0" err="1"/>
              <a:t>Ivala</a:t>
            </a:r>
            <a:r>
              <a:rPr lang="en-GB" dirty="0"/>
              <a:t> </a:t>
            </a:r>
            <a:r>
              <a:rPr lang="en-GB" dirty="0" err="1"/>
              <a:t>ngokuguquka</a:t>
            </a:r>
            <a:r>
              <a:rPr lang="en-GB" dirty="0"/>
              <a:t> </a:t>
            </a:r>
            <a:r>
              <a:rPr lang="en-GB" dirty="0" err="1"/>
              <a:t>kwemeko</a:t>
            </a:r>
            <a:r>
              <a:rPr lang="en-GB" dirty="0"/>
              <a:t> </a:t>
            </a:r>
            <a:r>
              <a:rPr lang="en-GB" dirty="0" err="1"/>
              <a:t>embi</a:t>
            </a:r>
            <a:r>
              <a:rPr lang="en-GB" dirty="0"/>
              <a:t> </a:t>
            </a:r>
            <a:r>
              <a:rPr lang="en-GB" dirty="0" err="1"/>
              <a:t>iyivelise</a:t>
            </a:r>
            <a:r>
              <a:rPr lang="en-GB" dirty="0"/>
              <a:t> </a:t>
            </a:r>
            <a:r>
              <a:rPr lang="en-GB" dirty="0" err="1"/>
              <a:t>intle</a:t>
            </a:r>
            <a:r>
              <a:rPr lang="en-GB" dirty="0"/>
              <a:t>/</a:t>
            </a:r>
            <a:r>
              <a:rPr lang="en-GB" dirty="0" err="1"/>
              <a:t>intsha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364F4-AF70-4925-845E-0B404F2C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9A1E-2A07-4590-912C-585EB929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Umoya</a:t>
            </a:r>
            <a:r>
              <a:rPr lang="en-GB" sz="3200" b="1" dirty="0"/>
              <a:t> </a:t>
            </a:r>
            <a:r>
              <a:rPr lang="en-GB" sz="3200" b="1" dirty="0" err="1"/>
              <a:t>wembongi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4B3B-B80B-4C3F-B329-9A6833EE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iwuvelisa</a:t>
            </a:r>
            <a:r>
              <a:rPr lang="en-GB" dirty="0"/>
              <a:t>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wayo</a:t>
            </a:r>
            <a:r>
              <a:rPr lang="en-GB" dirty="0"/>
              <a:t> </a:t>
            </a:r>
            <a:r>
              <a:rPr lang="en-GB" dirty="0" err="1"/>
              <a:t>ngesigama</a:t>
            </a:r>
            <a:r>
              <a:rPr lang="en-GB" dirty="0"/>
              <a:t> </a:t>
            </a:r>
            <a:r>
              <a:rPr lang="en-GB" dirty="0" err="1"/>
              <a:t>esisebenzisayo</a:t>
            </a:r>
            <a:r>
              <a:rPr lang="en-GB" dirty="0"/>
              <a:t>. </a:t>
            </a:r>
            <a:r>
              <a:rPr lang="en-GB" dirty="0" err="1"/>
              <a:t>Esi</a:t>
            </a:r>
            <a:r>
              <a:rPr lang="en-GB" dirty="0"/>
              <a:t> </a:t>
            </a:r>
            <a:r>
              <a:rPr lang="en-GB" dirty="0" err="1"/>
              <a:t>sigama</a:t>
            </a:r>
            <a:r>
              <a:rPr lang="en-GB" dirty="0"/>
              <a:t> </a:t>
            </a:r>
            <a:r>
              <a:rPr lang="en-GB" dirty="0" err="1"/>
              <a:t>siza</a:t>
            </a:r>
            <a:r>
              <a:rPr lang="en-GB" dirty="0"/>
              <a:t> </a:t>
            </a:r>
            <a:r>
              <a:rPr lang="en-GB" dirty="0" err="1"/>
              <a:t>kutyhila</a:t>
            </a:r>
            <a:r>
              <a:rPr lang="en-GB" dirty="0"/>
              <a:t> </a:t>
            </a:r>
            <a:r>
              <a:rPr lang="en-GB" dirty="0" err="1"/>
              <a:t>uvakalelo</a:t>
            </a:r>
            <a:r>
              <a:rPr lang="en-GB" dirty="0"/>
              <a:t>. Olu </a:t>
            </a:r>
            <a:r>
              <a:rPr lang="en-GB" dirty="0" err="1"/>
              <a:t>vakalelo</a:t>
            </a:r>
            <a:r>
              <a:rPr lang="en-GB" dirty="0"/>
              <a:t> </a:t>
            </a:r>
            <a:r>
              <a:rPr lang="en-GB" dirty="0" err="1"/>
              <a:t>lunokujikajika</a:t>
            </a:r>
            <a:r>
              <a:rPr lang="en-GB" dirty="0"/>
              <a:t> </a:t>
            </a:r>
            <a:r>
              <a:rPr lang="en-GB" dirty="0" err="1"/>
              <a:t>ngokomxholo</a:t>
            </a:r>
            <a:r>
              <a:rPr lang="en-GB" dirty="0"/>
              <a:t> </a:t>
            </a:r>
            <a:r>
              <a:rPr lang="en-GB" dirty="0" err="1"/>
              <a:t>wombongo</a:t>
            </a:r>
            <a:r>
              <a:rPr lang="en-GB" dirty="0"/>
              <a:t>. </a:t>
            </a:r>
            <a:r>
              <a:rPr lang="en-GB" dirty="0" err="1"/>
              <a:t>Lungaqala</a:t>
            </a:r>
            <a:r>
              <a:rPr lang="en-GB" dirty="0"/>
              <a:t> </a:t>
            </a:r>
            <a:r>
              <a:rPr lang="en-GB" dirty="0" err="1"/>
              <a:t>ngokudakumba</a:t>
            </a:r>
            <a:r>
              <a:rPr lang="en-GB" dirty="0"/>
              <a:t> </a:t>
            </a:r>
            <a:r>
              <a:rPr lang="en-GB" dirty="0" err="1"/>
              <a:t>luphele</a:t>
            </a:r>
            <a:r>
              <a:rPr lang="en-GB" dirty="0"/>
              <a:t> </a:t>
            </a:r>
            <a:r>
              <a:rPr lang="en-GB" dirty="0" err="1"/>
              <a:t>ngovuyo</a:t>
            </a:r>
            <a:r>
              <a:rPr lang="en-GB" dirty="0"/>
              <a:t>. </a:t>
            </a:r>
            <a:r>
              <a:rPr lang="en-GB" dirty="0" err="1"/>
              <a:t>Lungaqala</a:t>
            </a:r>
            <a:r>
              <a:rPr lang="en-GB" dirty="0"/>
              <a:t> </a:t>
            </a:r>
            <a:r>
              <a:rPr lang="en-GB" dirty="0" err="1"/>
              <a:t>ngovuyo</a:t>
            </a:r>
            <a:r>
              <a:rPr lang="en-GB" dirty="0"/>
              <a:t> </a:t>
            </a:r>
            <a:r>
              <a:rPr lang="en-GB" dirty="0" err="1"/>
              <a:t>luphele</a:t>
            </a:r>
            <a:r>
              <a:rPr lang="en-GB" dirty="0"/>
              <a:t> </a:t>
            </a:r>
            <a:r>
              <a:rPr lang="en-GB" dirty="0" err="1"/>
              <a:t>ngokudakumba</a:t>
            </a:r>
            <a:r>
              <a:rPr lang="en-GB" dirty="0"/>
              <a:t>( </a:t>
            </a:r>
            <a:r>
              <a:rPr lang="en-GB" dirty="0" err="1"/>
              <a:t>oku</a:t>
            </a:r>
            <a:r>
              <a:rPr lang="en-GB" dirty="0"/>
              <a:t> </a:t>
            </a:r>
            <a:r>
              <a:rPr lang="en-GB" dirty="0" err="1"/>
              <a:t>kuxhomekeka</a:t>
            </a:r>
            <a:r>
              <a:rPr lang="en-GB" dirty="0"/>
              <a:t> </a:t>
            </a:r>
            <a:r>
              <a:rPr lang="en-GB" dirty="0" err="1"/>
              <a:t>kwisigama</a:t>
            </a:r>
            <a:r>
              <a:rPr lang="en-GB" dirty="0"/>
              <a:t> </a:t>
            </a:r>
            <a:r>
              <a:rPr lang="en-GB" dirty="0" err="1"/>
              <a:t>esikumbongo</a:t>
            </a:r>
            <a:r>
              <a:rPr lang="en-GB" dirty="0"/>
              <a:t>)</a:t>
            </a:r>
          </a:p>
          <a:p>
            <a:r>
              <a:rPr lang="en-GB" dirty="0" err="1"/>
              <a:t>Kulo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kukho</a:t>
            </a:r>
            <a:r>
              <a:rPr lang="en-GB" dirty="0"/>
              <a:t>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wokudakumba</a:t>
            </a:r>
            <a:r>
              <a:rPr lang="en-GB" dirty="0"/>
              <a:t>, </a:t>
            </a:r>
            <a:r>
              <a:rPr lang="en-GB" dirty="0" err="1"/>
              <a:t>wobubi,wokuphela</a:t>
            </a:r>
            <a:r>
              <a:rPr lang="en-GB" dirty="0"/>
              <a:t> </a:t>
            </a:r>
            <a:r>
              <a:rPr lang="en-GB" dirty="0" err="1"/>
              <a:t>kwethemba</a:t>
            </a:r>
            <a:r>
              <a:rPr lang="en-GB" dirty="0"/>
              <a:t>.(</a:t>
            </a:r>
            <a:r>
              <a:rPr lang="en-GB" dirty="0" err="1"/>
              <a:t>imiqolo</a:t>
            </a:r>
            <a:r>
              <a:rPr lang="en-GB" dirty="0"/>
              <a:t> 1-7)</a:t>
            </a:r>
          </a:p>
          <a:p>
            <a:r>
              <a:rPr lang="en-GB" dirty="0" err="1"/>
              <a:t>Isigama</a:t>
            </a:r>
            <a:r>
              <a:rPr lang="en-GB" dirty="0"/>
              <a:t> </a:t>
            </a:r>
            <a:r>
              <a:rPr lang="en-GB" dirty="0" err="1"/>
              <a:t>esikhokhelela</a:t>
            </a:r>
            <a:r>
              <a:rPr lang="en-GB" dirty="0"/>
              <a:t> </a:t>
            </a:r>
            <a:r>
              <a:rPr lang="en-GB" dirty="0" err="1"/>
              <a:t>kolu</a:t>
            </a:r>
            <a:r>
              <a:rPr lang="en-GB" dirty="0"/>
              <a:t> </a:t>
            </a:r>
            <a:r>
              <a:rPr lang="en-GB" dirty="0" err="1"/>
              <a:t>luvo</a:t>
            </a:r>
            <a:r>
              <a:rPr lang="en-GB" dirty="0"/>
              <a:t> nasi: </a:t>
            </a:r>
            <a:r>
              <a:rPr lang="en-GB" dirty="0" err="1"/>
              <a:t>Ingqumbo</a:t>
            </a:r>
            <a:r>
              <a:rPr lang="en-GB" dirty="0"/>
              <a:t> </a:t>
            </a:r>
            <a:r>
              <a:rPr lang="en-GB" dirty="0" err="1"/>
              <a:t>esind’umhlaba</a:t>
            </a:r>
            <a:r>
              <a:rPr lang="en-GB" dirty="0"/>
              <a:t>; </a:t>
            </a:r>
            <a:r>
              <a:rPr lang="en-GB" dirty="0" err="1"/>
              <a:t>Iimfazwe</a:t>
            </a:r>
            <a:r>
              <a:rPr lang="en-GB" dirty="0"/>
              <a:t> </a:t>
            </a:r>
            <a:r>
              <a:rPr lang="en-GB" dirty="0" err="1"/>
              <a:t>zenyama</a:t>
            </a:r>
            <a:r>
              <a:rPr lang="en-GB" dirty="0"/>
              <a:t>; </a:t>
            </a:r>
            <a:r>
              <a:rPr lang="en-GB" dirty="0" err="1"/>
              <a:t>iimfazwe</a:t>
            </a:r>
            <a:r>
              <a:rPr lang="en-GB" dirty="0"/>
              <a:t> </a:t>
            </a:r>
            <a:r>
              <a:rPr lang="en-GB" dirty="0" err="1"/>
              <a:t>zomoya</a:t>
            </a:r>
            <a:r>
              <a:rPr lang="en-GB" dirty="0"/>
              <a:t>; </a:t>
            </a:r>
            <a:r>
              <a:rPr lang="en-GB" dirty="0" err="1"/>
              <a:t>Umhlaba</a:t>
            </a:r>
            <a:r>
              <a:rPr lang="en-GB" dirty="0"/>
              <a:t> </a:t>
            </a:r>
            <a:r>
              <a:rPr lang="en-GB" dirty="0" err="1"/>
              <a:t>uyanzonza</a:t>
            </a:r>
            <a:r>
              <a:rPr lang="en-GB" dirty="0"/>
              <a:t> </a:t>
            </a:r>
            <a:r>
              <a:rPr lang="en-GB" dirty="0" err="1"/>
              <a:t>ngamangcwaba</a:t>
            </a:r>
            <a:r>
              <a:rPr lang="en-GB" dirty="0"/>
              <a:t>; </a:t>
            </a:r>
            <a:r>
              <a:rPr lang="en-GB" dirty="0" err="1"/>
              <a:t>izifo</a:t>
            </a:r>
            <a:r>
              <a:rPr lang="en-GB" dirty="0"/>
              <a:t> </a:t>
            </a:r>
            <a:r>
              <a:rPr lang="en-GB" dirty="0" err="1"/>
              <a:t>zifumbile</a:t>
            </a:r>
            <a:r>
              <a:rPr lang="en-GB" dirty="0"/>
              <a:t>; </a:t>
            </a:r>
            <a:r>
              <a:rPr lang="en-GB" dirty="0" err="1"/>
              <a:t>indlala</a:t>
            </a:r>
            <a:r>
              <a:rPr lang="en-GB" dirty="0"/>
              <a:t> </a:t>
            </a:r>
            <a:r>
              <a:rPr lang="en-GB" dirty="0" err="1"/>
              <a:t>iyagqugqisa</a:t>
            </a:r>
            <a:r>
              <a:rPr lang="en-GB" dirty="0"/>
              <a:t>. </a:t>
            </a:r>
            <a:r>
              <a:rPr lang="en-GB" dirty="0" err="1"/>
              <a:t>Onke</a:t>
            </a:r>
            <a:r>
              <a:rPr lang="en-GB" dirty="0"/>
              <a:t> la </a:t>
            </a:r>
            <a:r>
              <a:rPr lang="en-GB" dirty="0" err="1"/>
              <a:t>mabinza</a:t>
            </a:r>
            <a:r>
              <a:rPr lang="en-GB" dirty="0"/>
              <a:t> </a:t>
            </a:r>
            <a:r>
              <a:rPr lang="en-GB" dirty="0" err="1"/>
              <a:t>azoba</a:t>
            </a:r>
            <a:r>
              <a:rPr lang="en-GB" dirty="0"/>
              <a:t>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wentlungu</a:t>
            </a:r>
            <a:r>
              <a:rPr lang="en-GB" dirty="0"/>
              <a:t>, </a:t>
            </a:r>
            <a:r>
              <a:rPr lang="en-GB" dirty="0" err="1"/>
              <a:t>wobubi</a:t>
            </a:r>
            <a:r>
              <a:rPr lang="en-GB" dirty="0"/>
              <a:t>, </a:t>
            </a:r>
            <a:r>
              <a:rPr lang="en-GB" dirty="0" err="1"/>
              <a:t>wokuphela</a:t>
            </a:r>
            <a:r>
              <a:rPr lang="en-GB" dirty="0"/>
              <a:t> </a:t>
            </a:r>
            <a:r>
              <a:rPr lang="en-GB" dirty="0" err="1"/>
              <a:t>kwethemba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C085-FCC1-4800-9347-2A13E6A8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5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B662-B7F7-4F91-BAB2-BC034590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Umoya</a:t>
            </a:r>
            <a:r>
              <a:rPr lang="en-GB" sz="3200" b="1" dirty="0"/>
              <a:t> </a:t>
            </a:r>
            <a:r>
              <a:rPr lang="en-GB" sz="3200" b="1" dirty="0" err="1"/>
              <a:t>wembongi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90D6-F734-4056-A5E8-6DCFEEC01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Kwimiqolo</a:t>
            </a:r>
            <a:r>
              <a:rPr lang="en-GB" dirty="0"/>
              <a:t> 8-13 </a:t>
            </a:r>
            <a:r>
              <a:rPr lang="en-GB" dirty="0" err="1"/>
              <a:t>kukho</a:t>
            </a:r>
            <a:r>
              <a:rPr lang="en-GB" dirty="0"/>
              <a:t>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wethemba</a:t>
            </a:r>
            <a:r>
              <a:rPr lang="en-GB" dirty="0"/>
              <a:t>,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wemvuselelo</a:t>
            </a:r>
            <a:r>
              <a:rPr lang="en-GB" dirty="0"/>
              <a:t>, </a:t>
            </a:r>
            <a:r>
              <a:rPr lang="en-GB" dirty="0" err="1"/>
              <a:t>wokulunga</a:t>
            </a:r>
            <a:r>
              <a:rPr lang="en-GB" dirty="0"/>
              <a:t> </a:t>
            </a:r>
            <a:r>
              <a:rPr lang="en-GB" dirty="0" err="1"/>
              <a:t>kweemeko</a:t>
            </a:r>
            <a:r>
              <a:rPr lang="en-GB" dirty="0"/>
              <a:t>. </a:t>
            </a:r>
          </a:p>
          <a:p>
            <a:r>
              <a:rPr lang="en-GB" dirty="0" err="1"/>
              <a:t>Isigama</a:t>
            </a:r>
            <a:r>
              <a:rPr lang="en-GB" dirty="0"/>
              <a:t> </a:t>
            </a:r>
            <a:r>
              <a:rPr lang="en-GB" dirty="0" err="1"/>
              <a:t>esinika</a:t>
            </a:r>
            <a:r>
              <a:rPr lang="en-GB" dirty="0"/>
              <a:t> </a:t>
            </a:r>
            <a:r>
              <a:rPr lang="en-GB" dirty="0" err="1"/>
              <a:t>olu</a:t>
            </a:r>
            <a:r>
              <a:rPr lang="en-GB" dirty="0"/>
              <a:t> </a:t>
            </a:r>
            <a:r>
              <a:rPr lang="en-GB" dirty="0" err="1"/>
              <a:t>luvo</a:t>
            </a:r>
            <a:r>
              <a:rPr lang="en-GB" dirty="0"/>
              <a:t> nasi: </a:t>
            </a:r>
            <a:r>
              <a:rPr lang="en-GB" dirty="0" err="1"/>
              <a:t>Amanzi</a:t>
            </a:r>
            <a:r>
              <a:rPr lang="en-GB" dirty="0"/>
              <a:t> </a:t>
            </a:r>
            <a:r>
              <a:rPr lang="en-GB" dirty="0" err="1"/>
              <a:t>asindisa</a:t>
            </a:r>
            <a:r>
              <a:rPr lang="en-GB" dirty="0"/>
              <a:t> </a:t>
            </a:r>
            <a:r>
              <a:rPr lang="en-GB" dirty="0" err="1"/>
              <a:t>umxhelo</a:t>
            </a:r>
            <a:r>
              <a:rPr lang="en-GB" dirty="0"/>
              <a:t>; </a:t>
            </a:r>
            <a:r>
              <a:rPr lang="en-GB" dirty="0" err="1"/>
              <a:t>abhacisa</a:t>
            </a:r>
            <a:r>
              <a:rPr lang="en-GB" dirty="0"/>
              <a:t> </a:t>
            </a:r>
            <a:r>
              <a:rPr lang="en-GB" dirty="0" err="1"/>
              <a:t>unxano;akanxanwa</a:t>
            </a:r>
            <a:r>
              <a:rPr lang="en-GB" dirty="0"/>
              <a:t> </a:t>
            </a:r>
            <a:r>
              <a:rPr lang="en-GB" dirty="0" err="1"/>
              <a:t>naphakade;imithwalo</a:t>
            </a:r>
            <a:r>
              <a:rPr lang="en-GB" dirty="0"/>
              <a:t> </a:t>
            </a:r>
            <a:r>
              <a:rPr lang="en-GB" dirty="0" err="1"/>
              <a:t>iyothulwa</a:t>
            </a:r>
            <a:r>
              <a:rPr lang="en-GB" dirty="0"/>
              <a:t>; </a:t>
            </a:r>
            <a:r>
              <a:rPr lang="en-GB" dirty="0" err="1"/>
              <a:t>kuphela</a:t>
            </a:r>
            <a:r>
              <a:rPr lang="en-GB" dirty="0"/>
              <a:t> </a:t>
            </a:r>
            <a:r>
              <a:rPr lang="en-GB" dirty="0" err="1"/>
              <a:t>ubomi</a:t>
            </a:r>
            <a:r>
              <a:rPr lang="en-GB" dirty="0"/>
              <a:t> </a:t>
            </a:r>
            <a:r>
              <a:rPr lang="en-GB" dirty="0" err="1"/>
              <a:t>obudala</a:t>
            </a:r>
            <a:r>
              <a:rPr lang="en-GB" dirty="0"/>
              <a:t> </a:t>
            </a:r>
            <a:r>
              <a:rPr lang="en-GB" dirty="0" err="1"/>
              <a:t>ubani</a:t>
            </a:r>
            <a:r>
              <a:rPr lang="en-GB" dirty="0"/>
              <a:t> </a:t>
            </a:r>
            <a:r>
              <a:rPr lang="en-GB" dirty="0" err="1"/>
              <a:t>aphile</a:t>
            </a:r>
            <a:r>
              <a:rPr lang="en-GB" dirty="0"/>
              <a:t> </a:t>
            </a:r>
            <a:r>
              <a:rPr lang="en-GB" dirty="0" err="1"/>
              <a:t>obutsha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38165-E214-49AF-81DA-82E9635D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0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1320-41E2-4C8D-BCFC-DA0969C8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Umxholo</a:t>
            </a:r>
            <a:r>
              <a:rPr lang="en-GB" sz="3200" b="1" dirty="0"/>
              <a:t> </a:t>
            </a:r>
            <a:r>
              <a:rPr lang="en-GB" sz="3200" b="1" dirty="0" err="1"/>
              <a:t>wombongo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6A2C-88C3-4D36-9733-23EA1372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Umxholo</a:t>
            </a:r>
            <a:r>
              <a:rPr lang="en-US" dirty="0"/>
              <a:t> </a:t>
            </a:r>
            <a:r>
              <a:rPr lang="en-US" dirty="0" err="1"/>
              <a:t>ngucamango</a:t>
            </a:r>
            <a:r>
              <a:rPr lang="en-US" dirty="0"/>
              <a:t> </a:t>
            </a:r>
            <a:r>
              <a:rPr lang="en-US" dirty="0" err="1"/>
              <a:t>othungela</a:t>
            </a:r>
            <a:r>
              <a:rPr lang="en-US" dirty="0"/>
              <a:t> </a:t>
            </a:r>
            <a:r>
              <a:rPr lang="en-US" dirty="0" err="1"/>
              <a:t>umbongo</a:t>
            </a:r>
            <a:r>
              <a:rPr lang="en-US" dirty="0"/>
              <a:t> </a:t>
            </a:r>
            <a:r>
              <a:rPr lang="en-US" dirty="0" err="1"/>
              <a:t>wonke</a:t>
            </a:r>
            <a:r>
              <a:rPr lang="en-US" dirty="0"/>
              <a:t> </a:t>
            </a:r>
            <a:r>
              <a:rPr lang="en-US" dirty="0" err="1"/>
              <a:t>ukusuka</a:t>
            </a:r>
            <a:r>
              <a:rPr lang="en-US" dirty="0"/>
              <a:t> </a:t>
            </a:r>
            <a:r>
              <a:rPr lang="en-US" dirty="0" err="1"/>
              <a:t>kwikwatreni</a:t>
            </a:r>
            <a:r>
              <a:rPr lang="en-US" dirty="0"/>
              <a:t> </a:t>
            </a:r>
            <a:r>
              <a:rPr lang="en-US" dirty="0" err="1"/>
              <a:t>yokuqala</a:t>
            </a:r>
            <a:r>
              <a:rPr lang="en-US" dirty="0"/>
              <a:t> </a:t>
            </a:r>
            <a:r>
              <a:rPr lang="en-US" dirty="0" err="1"/>
              <a:t>ukuya</a:t>
            </a:r>
            <a:r>
              <a:rPr lang="en-US" dirty="0"/>
              <a:t> </a:t>
            </a:r>
            <a:r>
              <a:rPr lang="en-US" dirty="0" err="1"/>
              <a:t>kwikhaphulethi</a:t>
            </a:r>
            <a:r>
              <a:rPr lang="en-US" dirty="0"/>
              <a:t> </a:t>
            </a:r>
            <a:r>
              <a:rPr lang="en-US" dirty="0" err="1"/>
              <a:t>ekugqibeleni</a:t>
            </a:r>
            <a:r>
              <a:rPr lang="en-US" dirty="0"/>
              <a:t>.</a:t>
            </a:r>
          </a:p>
          <a:p>
            <a:r>
              <a:rPr lang="en-US" dirty="0" err="1"/>
              <a:t>Umxholo</a:t>
            </a:r>
            <a:r>
              <a:rPr lang="en-US" dirty="0"/>
              <a:t> </a:t>
            </a:r>
            <a:r>
              <a:rPr lang="en-US" dirty="0" err="1"/>
              <a:t>walo</a:t>
            </a:r>
            <a:r>
              <a:rPr lang="en-US" dirty="0"/>
              <a:t> </a:t>
            </a:r>
            <a:r>
              <a:rPr lang="en-US" dirty="0" err="1"/>
              <a:t>mbongo</a:t>
            </a:r>
            <a:r>
              <a:rPr lang="en-US" dirty="0"/>
              <a:t> </a:t>
            </a:r>
            <a:r>
              <a:rPr lang="en-US" dirty="0" err="1"/>
              <a:t>ungokubanokholo</a:t>
            </a:r>
            <a:r>
              <a:rPr lang="en-US" dirty="0"/>
              <a:t> </a:t>
            </a:r>
            <a:r>
              <a:rPr lang="en-US" dirty="0" err="1"/>
              <a:t>kulowo</a:t>
            </a:r>
            <a:r>
              <a:rPr lang="en-US" dirty="0"/>
              <a:t> </a:t>
            </a:r>
            <a:r>
              <a:rPr lang="en-US" dirty="0" err="1"/>
              <a:t>ungumniki</a:t>
            </a:r>
            <a:r>
              <a:rPr lang="en-US" dirty="0"/>
              <a:t> </a:t>
            </a:r>
            <a:r>
              <a:rPr lang="en-US" dirty="0" err="1"/>
              <a:t>ncedo</a:t>
            </a:r>
            <a:r>
              <a:rPr lang="en-US" dirty="0"/>
              <a:t>. </a:t>
            </a:r>
            <a:r>
              <a:rPr lang="en-US" dirty="0" err="1"/>
              <a:t>Othi</a:t>
            </a:r>
            <a:r>
              <a:rPr lang="en-US" dirty="0"/>
              <a:t> </a:t>
            </a:r>
            <a:r>
              <a:rPr lang="en-US" dirty="0" err="1"/>
              <a:t>akwazi</a:t>
            </a:r>
            <a:r>
              <a:rPr lang="en-US" dirty="0"/>
              <a:t> </a:t>
            </a:r>
            <a:r>
              <a:rPr lang="en-US" dirty="0" err="1"/>
              <a:t>ukuyiguqula</a:t>
            </a:r>
            <a:r>
              <a:rPr lang="en-US" dirty="0"/>
              <a:t> </a:t>
            </a:r>
            <a:r>
              <a:rPr lang="en-US" dirty="0" err="1"/>
              <a:t>imeko</a:t>
            </a:r>
            <a:r>
              <a:rPr lang="en-US" dirty="0"/>
              <a:t> </a:t>
            </a:r>
            <a:r>
              <a:rPr lang="en-US" dirty="0" err="1"/>
              <a:t>ebinganiki</a:t>
            </a:r>
            <a:r>
              <a:rPr lang="en-US" dirty="0"/>
              <a:t> </a:t>
            </a:r>
            <a:r>
              <a:rPr lang="en-US" dirty="0" err="1"/>
              <a:t>themba</a:t>
            </a:r>
            <a:r>
              <a:rPr lang="en-US" dirty="0"/>
              <a:t> </a:t>
            </a:r>
            <a:r>
              <a:rPr lang="en-US" dirty="0" err="1"/>
              <a:t>inike</a:t>
            </a:r>
            <a:r>
              <a:rPr lang="en-US" dirty="0"/>
              <a:t> </a:t>
            </a:r>
            <a:r>
              <a:rPr lang="en-US" dirty="0" err="1"/>
              <a:t>ithemba</a:t>
            </a:r>
            <a:r>
              <a:rPr lang="en-US" dirty="0"/>
              <a:t>, </a:t>
            </a:r>
            <a:r>
              <a:rPr lang="en-US" dirty="0" err="1"/>
              <a:t>imeko</a:t>
            </a:r>
            <a:r>
              <a:rPr lang="en-US" dirty="0"/>
              <a:t> </a:t>
            </a:r>
            <a:r>
              <a:rPr lang="en-US" dirty="0" err="1"/>
              <a:t>ebinganyamezeleki</a:t>
            </a:r>
            <a:r>
              <a:rPr lang="en-US" dirty="0"/>
              <a:t> </a:t>
            </a:r>
            <a:r>
              <a:rPr lang="en-US" dirty="0" err="1"/>
              <a:t>yamkeleke</a:t>
            </a:r>
            <a:r>
              <a:rPr lang="en-US" dirty="0"/>
              <a:t>. </a:t>
            </a:r>
          </a:p>
          <a:p>
            <a:r>
              <a:rPr lang="en-US" dirty="0" err="1"/>
              <a:t>Nokuba</a:t>
            </a:r>
            <a:r>
              <a:rPr lang="en-US" dirty="0"/>
              <a:t> </a:t>
            </a:r>
            <a:r>
              <a:rPr lang="en-US" dirty="0" err="1"/>
              <a:t>imeko</a:t>
            </a:r>
            <a:r>
              <a:rPr lang="en-US" dirty="0"/>
              <a:t> </a:t>
            </a:r>
            <a:r>
              <a:rPr lang="en-US" dirty="0" err="1"/>
              <a:t>ingabonakala</a:t>
            </a:r>
            <a:r>
              <a:rPr lang="en-US" dirty="0"/>
              <a:t> </a:t>
            </a:r>
            <a:r>
              <a:rPr lang="en-US" dirty="0" err="1"/>
              <a:t>imbi</a:t>
            </a:r>
            <a:r>
              <a:rPr lang="en-US" dirty="0"/>
              <a:t> </a:t>
            </a:r>
            <a:r>
              <a:rPr lang="en-US" dirty="0" err="1"/>
              <a:t>kangakanani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ubani</a:t>
            </a:r>
            <a:r>
              <a:rPr lang="en-US" dirty="0"/>
              <a:t> </a:t>
            </a:r>
            <a:r>
              <a:rPr lang="en-US" dirty="0" err="1"/>
              <a:t>uthe</a:t>
            </a:r>
            <a:r>
              <a:rPr lang="en-US" dirty="0"/>
              <a:t> </a:t>
            </a:r>
            <a:r>
              <a:rPr lang="en-US" dirty="0" err="1"/>
              <a:t>wakholwa</a:t>
            </a:r>
            <a:r>
              <a:rPr lang="en-US" dirty="0"/>
              <a:t> </a:t>
            </a:r>
            <a:r>
              <a:rPr lang="en-US" dirty="0" err="1"/>
              <a:t>kulowo</a:t>
            </a:r>
            <a:r>
              <a:rPr lang="en-US" dirty="0"/>
              <a:t> </a:t>
            </a:r>
            <a:r>
              <a:rPr lang="en-US" dirty="0" err="1"/>
              <a:t>ungumncedi</a:t>
            </a:r>
            <a:r>
              <a:rPr lang="en-US" dirty="0"/>
              <a:t> </a:t>
            </a:r>
            <a:r>
              <a:rPr lang="en-US" dirty="0" err="1"/>
              <a:t>wobomi</a:t>
            </a:r>
            <a:r>
              <a:rPr lang="en-US" dirty="0"/>
              <a:t>, </a:t>
            </a:r>
            <a:r>
              <a:rPr lang="en-US" dirty="0" err="1"/>
              <a:t>imeko</a:t>
            </a:r>
            <a:r>
              <a:rPr lang="en-US" dirty="0"/>
              <a:t> </a:t>
            </a:r>
            <a:r>
              <a:rPr lang="en-US" dirty="0" err="1"/>
              <a:t>leyo</a:t>
            </a:r>
            <a:r>
              <a:rPr lang="en-US" dirty="0"/>
              <a:t> </a:t>
            </a:r>
            <a:r>
              <a:rPr lang="en-US" dirty="0" err="1"/>
              <a:t>iyaguquka</a:t>
            </a:r>
            <a:r>
              <a:rPr lang="en-US" dirty="0"/>
              <a:t> </a:t>
            </a:r>
            <a:r>
              <a:rPr lang="en-US" dirty="0" err="1"/>
              <a:t>ibe</a:t>
            </a:r>
            <a:r>
              <a:rPr lang="en-US" dirty="0"/>
              <a:t> </a:t>
            </a:r>
            <a:r>
              <a:rPr lang="en-US" dirty="0" err="1"/>
              <a:t>ntle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08D6-E99E-4721-ACBD-E0A935FC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88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5DAA-67B8-47C4-AA25-AFEC7B5F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Imfundiso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67FF-A01F-4AAD-9E85-53098AA11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impendulo</a:t>
            </a:r>
            <a:r>
              <a:rPr lang="en-GB" dirty="0"/>
              <a:t> </a:t>
            </a:r>
            <a:r>
              <a:rPr lang="en-GB" dirty="0" err="1"/>
              <a:t>efuna</a:t>
            </a:r>
            <a:r>
              <a:rPr lang="en-GB" dirty="0"/>
              <a:t> </a:t>
            </a:r>
            <a:r>
              <a:rPr lang="en-GB" dirty="0" err="1"/>
              <a:t>imfundiso</a:t>
            </a:r>
            <a:r>
              <a:rPr lang="en-GB" dirty="0"/>
              <a:t> </a:t>
            </a:r>
            <a:r>
              <a:rPr lang="en-GB" dirty="0" err="1"/>
              <a:t>ichaneke</a:t>
            </a:r>
            <a:r>
              <a:rPr lang="en-GB" dirty="0"/>
              <a:t> </a:t>
            </a:r>
            <a:r>
              <a:rPr lang="en-GB" dirty="0" err="1"/>
              <a:t>kulindeleke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 </a:t>
            </a:r>
            <a:r>
              <a:rPr lang="en-GB" dirty="0" err="1"/>
              <a:t>impendulo</a:t>
            </a:r>
            <a:r>
              <a:rPr lang="en-GB" dirty="0"/>
              <a:t> </a:t>
            </a:r>
            <a:r>
              <a:rPr lang="en-GB" dirty="0" err="1"/>
              <a:t>iqale</a:t>
            </a:r>
            <a:r>
              <a:rPr lang="en-GB" dirty="0"/>
              <a:t> </a:t>
            </a:r>
            <a:r>
              <a:rPr lang="en-GB" dirty="0" err="1"/>
              <a:t>ngolu</a:t>
            </a:r>
            <a:r>
              <a:rPr lang="en-GB" dirty="0"/>
              <a:t> </a:t>
            </a:r>
            <a:r>
              <a:rPr lang="en-GB" dirty="0" err="1"/>
              <a:t>hlobo</a:t>
            </a:r>
            <a:r>
              <a:rPr lang="en-GB" dirty="0"/>
              <a:t>:</a:t>
            </a:r>
          </a:p>
          <a:p>
            <a:r>
              <a:rPr lang="en-GB" dirty="0" err="1"/>
              <a:t>Ndifunde</a:t>
            </a:r>
            <a:r>
              <a:rPr lang="en-GB" dirty="0"/>
              <a:t>….</a:t>
            </a:r>
            <a:r>
              <a:rPr lang="en-GB" dirty="0" err="1"/>
              <a:t>ukuba</a:t>
            </a:r>
            <a:r>
              <a:rPr lang="en-GB" dirty="0"/>
              <a:t> </a:t>
            </a:r>
            <a:r>
              <a:rPr lang="en-GB" dirty="0" err="1"/>
              <a:t>ukukholwa</a:t>
            </a:r>
            <a:r>
              <a:rPr lang="en-GB" dirty="0"/>
              <a:t> </a:t>
            </a:r>
            <a:r>
              <a:rPr lang="en-GB" dirty="0" err="1"/>
              <a:t>kumniki</a:t>
            </a:r>
            <a:r>
              <a:rPr lang="en-GB" dirty="0"/>
              <a:t> </a:t>
            </a:r>
            <a:r>
              <a:rPr lang="en-GB" dirty="0" err="1"/>
              <a:t>bomi</a:t>
            </a:r>
            <a:r>
              <a:rPr lang="en-GB" dirty="0"/>
              <a:t>, </a:t>
            </a:r>
            <a:r>
              <a:rPr lang="en-GB" dirty="0" err="1"/>
              <a:t>imeko</a:t>
            </a:r>
            <a:r>
              <a:rPr lang="en-GB" dirty="0"/>
              <a:t> </a:t>
            </a:r>
            <a:r>
              <a:rPr lang="en-GB" dirty="0" err="1"/>
              <a:t>ezizamana</a:t>
            </a:r>
            <a:r>
              <a:rPr lang="en-GB" dirty="0"/>
              <a:t> </a:t>
            </a:r>
            <a:r>
              <a:rPr lang="en-GB" dirty="0" err="1"/>
              <a:t>nenyama</a:t>
            </a:r>
            <a:r>
              <a:rPr lang="en-GB" dirty="0"/>
              <a:t> </a:t>
            </a:r>
            <a:r>
              <a:rPr lang="en-GB" dirty="0" err="1"/>
              <a:t>nomphefumlo</a:t>
            </a:r>
            <a:r>
              <a:rPr lang="en-GB" dirty="0"/>
              <a:t> </a:t>
            </a:r>
            <a:r>
              <a:rPr lang="en-GB" dirty="0" err="1"/>
              <a:t>ziyaguquka</a:t>
            </a:r>
            <a:r>
              <a:rPr lang="en-GB" dirty="0"/>
              <a:t> </a:t>
            </a:r>
            <a:r>
              <a:rPr lang="en-GB" dirty="0" err="1"/>
              <a:t>luphele</a:t>
            </a:r>
            <a:r>
              <a:rPr lang="en-GB" dirty="0"/>
              <a:t> </a:t>
            </a:r>
            <a:r>
              <a:rPr lang="en-GB" dirty="0" err="1"/>
              <a:t>uxinzelelo</a:t>
            </a:r>
            <a:r>
              <a:rPr lang="en-GB" dirty="0"/>
              <a:t>.</a:t>
            </a:r>
          </a:p>
          <a:p>
            <a:r>
              <a:rPr lang="en-GB" dirty="0" err="1"/>
              <a:t>Ndifunde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 </a:t>
            </a:r>
            <a:r>
              <a:rPr lang="en-GB" dirty="0" err="1"/>
              <a:t>ngokholo</a:t>
            </a:r>
            <a:r>
              <a:rPr lang="en-GB" dirty="0"/>
              <a:t> </a:t>
            </a:r>
            <a:r>
              <a:rPr lang="en-GB" dirty="0" err="1"/>
              <a:t>akukho</a:t>
            </a:r>
            <a:r>
              <a:rPr lang="en-GB" dirty="0"/>
              <a:t>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ingenakungalungi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77D2C-03D5-4B9F-AAA8-CE35E5F4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38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817F-67F6-4360-A75E-B534995B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Umyalezo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9138-64A5-4999-B25F-7AC21026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Umyalezo</a:t>
            </a:r>
            <a:r>
              <a:rPr lang="en-GB" dirty="0"/>
              <a:t> </a:t>
            </a:r>
            <a:r>
              <a:rPr lang="en-GB" dirty="0" err="1"/>
              <a:t>yile</a:t>
            </a:r>
            <a:r>
              <a:rPr lang="en-GB" dirty="0"/>
              <a:t> </a:t>
            </a:r>
            <a:r>
              <a:rPr lang="en-GB" dirty="0" err="1"/>
              <a:t>ngcamango</a:t>
            </a:r>
            <a:r>
              <a:rPr lang="en-GB" dirty="0"/>
              <a:t> </a:t>
            </a:r>
            <a:r>
              <a:rPr lang="en-GB" dirty="0" err="1"/>
              <a:t>uthi</a:t>
            </a:r>
            <a:r>
              <a:rPr lang="en-GB" dirty="0"/>
              <a:t> </a:t>
            </a:r>
            <a:r>
              <a:rPr lang="en-GB" dirty="0" err="1"/>
              <a:t>umbongo</a:t>
            </a:r>
            <a:r>
              <a:rPr lang="en-GB" dirty="0"/>
              <a:t> </a:t>
            </a:r>
            <a:r>
              <a:rPr lang="en-GB" dirty="0" err="1"/>
              <a:t>yenze</a:t>
            </a:r>
            <a:r>
              <a:rPr lang="en-GB" dirty="0"/>
              <a:t>. </a:t>
            </a:r>
            <a:r>
              <a:rPr lang="en-GB" dirty="0" err="1"/>
              <a:t>Uthi</a:t>
            </a:r>
            <a:r>
              <a:rPr lang="en-GB" dirty="0"/>
              <a:t> </a:t>
            </a:r>
            <a:r>
              <a:rPr lang="en-GB" dirty="0" err="1"/>
              <a:t>umxholo</a:t>
            </a:r>
            <a:r>
              <a:rPr lang="en-GB" dirty="0"/>
              <a:t> </a:t>
            </a:r>
            <a:r>
              <a:rPr lang="en-GB" dirty="0" err="1"/>
              <a:t>yenza</a:t>
            </a:r>
            <a:r>
              <a:rPr lang="en-GB" dirty="0"/>
              <a:t> </a:t>
            </a:r>
            <a:r>
              <a:rPr lang="en-GB" dirty="0" err="1"/>
              <a:t>ntoni</a:t>
            </a:r>
            <a:r>
              <a:rPr lang="en-GB" dirty="0"/>
              <a:t>.</a:t>
            </a:r>
          </a:p>
          <a:p>
            <a:r>
              <a:rPr lang="en-GB" dirty="0" err="1"/>
              <a:t>Kulo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imeko</a:t>
            </a:r>
            <a:r>
              <a:rPr lang="en-GB" dirty="0"/>
              <a:t> </a:t>
            </a:r>
            <a:r>
              <a:rPr lang="en-GB" dirty="0" err="1"/>
              <a:t>yakho</a:t>
            </a:r>
            <a:r>
              <a:rPr lang="en-GB" dirty="0"/>
              <a:t> </a:t>
            </a:r>
            <a:r>
              <a:rPr lang="en-GB" dirty="0" err="1"/>
              <a:t>iguquke</a:t>
            </a:r>
            <a:r>
              <a:rPr lang="en-GB" dirty="0"/>
              <a:t> </a:t>
            </a:r>
            <a:r>
              <a:rPr lang="en-GB" dirty="0" err="1"/>
              <a:t>kububi</a:t>
            </a:r>
            <a:r>
              <a:rPr lang="en-GB" dirty="0"/>
              <a:t> </a:t>
            </a:r>
            <a:r>
              <a:rPr lang="en-GB" dirty="0" err="1"/>
              <a:t>iye</a:t>
            </a:r>
            <a:r>
              <a:rPr lang="en-GB" dirty="0"/>
              <a:t> </a:t>
            </a:r>
            <a:r>
              <a:rPr lang="en-GB" dirty="0" err="1"/>
              <a:t>kubuhle</a:t>
            </a:r>
            <a:r>
              <a:rPr lang="en-GB" dirty="0"/>
              <a:t> </a:t>
            </a:r>
            <a:r>
              <a:rPr lang="en-GB" dirty="0" err="1"/>
              <a:t>kholwa</a:t>
            </a:r>
            <a:r>
              <a:rPr lang="en-GB" dirty="0"/>
              <a:t> </a:t>
            </a:r>
            <a:r>
              <a:rPr lang="en-GB" dirty="0" err="1"/>
              <a:t>kumniki</a:t>
            </a:r>
            <a:r>
              <a:rPr lang="en-GB" dirty="0"/>
              <a:t> </a:t>
            </a:r>
            <a:r>
              <a:rPr lang="en-GB" dirty="0" err="1"/>
              <a:t>ncedo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F6DA7-5904-4B60-9E1B-F867247E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2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7BDF-97C8-48AB-9935-23E96F72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GB" sz="4000" b="1" dirty="0" err="1"/>
              <a:t>Umsebenzi</a:t>
            </a:r>
            <a:r>
              <a:rPr lang="en-GB" sz="4000" b="1" dirty="0"/>
              <a:t> </a:t>
            </a:r>
            <a:r>
              <a:rPr lang="en-GB" sz="4000" b="1" dirty="0" err="1"/>
              <a:t>wokuzilolonga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A10-46E8-4B56-AFAE-C4AAE6BA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dirty="0" err="1"/>
              <a:t>Luhlobo</a:t>
            </a:r>
            <a:r>
              <a:rPr lang="en-GB" dirty="0"/>
              <a:t> </a:t>
            </a:r>
            <a:r>
              <a:rPr lang="en-GB" dirty="0" err="1"/>
              <a:t>luni</a:t>
            </a:r>
            <a:r>
              <a:rPr lang="en-GB" dirty="0"/>
              <a:t> </a:t>
            </a:r>
            <a:r>
              <a:rPr lang="en-GB" dirty="0" err="1"/>
              <a:t>lombongo</a:t>
            </a:r>
            <a:r>
              <a:rPr lang="en-GB" dirty="0"/>
              <a:t> </a:t>
            </a:r>
            <a:r>
              <a:rPr lang="en-GB" dirty="0" err="1"/>
              <a:t>olu</a:t>
            </a:r>
            <a:r>
              <a:rPr lang="en-GB" dirty="0"/>
              <a:t>? </a:t>
            </a:r>
          </a:p>
          <a:p>
            <a:pPr marL="514350" indent="-514350">
              <a:buAutoNum type="arabicPeriod"/>
            </a:pPr>
            <a:r>
              <a:rPr lang="en-GB" dirty="0" err="1"/>
              <a:t>Khetha</a:t>
            </a:r>
            <a:r>
              <a:rPr lang="en-GB" dirty="0"/>
              <a:t> </a:t>
            </a:r>
            <a:r>
              <a:rPr lang="en-GB" dirty="0" err="1"/>
              <a:t>impendulo</a:t>
            </a:r>
            <a:r>
              <a:rPr lang="en-GB" dirty="0"/>
              <a:t> </a:t>
            </a:r>
            <a:r>
              <a:rPr lang="en-GB" dirty="0" err="1"/>
              <a:t>echanekileyo</a:t>
            </a:r>
            <a:r>
              <a:rPr lang="en-GB" dirty="0"/>
              <a:t> </a:t>
            </a:r>
            <a:r>
              <a:rPr lang="en-GB" dirty="0" err="1"/>
              <a:t>uze</a:t>
            </a:r>
            <a:r>
              <a:rPr lang="en-GB" dirty="0"/>
              <a:t> </a:t>
            </a:r>
            <a:r>
              <a:rPr lang="en-GB" dirty="0" err="1"/>
              <a:t>uxhase</a:t>
            </a:r>
            <a:r>
              <a:rPr lang="en-GB" dirty="0"/>
              <a:t> </a:t>
            </a:r>
            <a:r>
              <a:rPr lang="en-GB" dirty="0" err="1"/>
              <a:t>impendulo</a:t>
            </a:r>
            <a:r>
              <a:rPr lang="en-GB" dirty="0"/>
              <a:t> </a:t>
            </a:r>
            <a:r>
              <a:rPr lang="en-GB" dirty="0" err="1"/>
              <a:t>yakho</a:t>
            </a:r>
            <a:r>
              <a:rPr lang="en-GB" dirty="0"/>
              <a:t>.</a:t>
            </a:r>
          </a:p>
          <a:p>
            <a:pPr marL="514350" indent="-514350">
              <a:buAutoNum type="alphaUcPeriod"/>
            </a:pPr>
            <a:r>
              <a:rPr lang="en-GB" dirty="0"/>
              <a:t>Lo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ngowesiTaliyane</a:t>
            </a:r>
            <a:endParaRPr lang="en-GB" dirty="0"/>
          </a:p>
          <a:p>
            <a:pPr marL="514350" indent="-514350">
              <a:buAutoNum type="alphaUcPeriod"/>
            </a:pPr>
            <a:r>
              <a:rPr lang="en-GB" dirty="0"/>
              <a:t>Lo </a:t>
            </a:r>
            <a:r>
              <a:rPr lang="en-GB" dirty="0" err="1"/>
              <a:t>mbongo</a:t>
            </a:r>
            <a:r>
              <a:rPr lang="en-GB" dirty="0"/>
              <a:t> </a:t>
            </a:r>
            <a:r>
              <a:rPr lang="en-GB" dirty="0" err="1"/>
              <a:t>ngowamaNgesi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3.   </a:t>
            </a:r>
            <a:r>
              <a:rPr lang="en-GB" dirty="0" err="1"/>
              <a:t>Chaza</a:t>
            </a:r>
            <a:r>
              <a:rPr lang="en-GB" dirty="0"/>
              <a:t> </a:t>
            </a:r>
            <a:r>
              <a:rPr lang="en-GB" dirty="0" err="1"/>
              <a:t>umxholo</a:t>
            </a:r>
            <a:r>
              <a:rPr lang="en-GB" dirty="0"/>
              <a:t> </a:t>
            </a:r>
            <a:r>
              <a:rPr lang="en-GB" dirty="0" err="1"/>
              <a:t>oqulathwe</a:t>
            </a:r>
            <a:r>
              <a:rPr lang="en-GB" dirty="0"/>
              <a:t> </a:t>
            </a:r>
            <a:r>
              <a:rPr lang="en-GB" dirty="0" err="1"/>
              <a:t>yikwatreni</a:t>
            </a:r>
            <a:r>
              <a:rPr lang="en-GB" dirty="0"/>
              <a:t> </a:t>
            </a:r>
            <a:r>
              <a:rPr lang="en-GB" dirty="0" err="1"/>
              <a:t>yokuqala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4.   </a:t>
            </a:r>
            <a:r>
              <a:rPr lang="en-GB" dirty="0" err="1"/>
              <a:t>Mfanekiso</a:t>
            </a:r>
            <a:r>
              <a:rPr lang="en-GB" dirty="0"/>
              <a:t> </a:t>
            </a:r>
            <a:r>
              <a:rPr lang="en-GB" dirty="0" err="1"/>
              <a:t>ngqondweni</a:t>
            </a:r>
            <a:r>
              <a:rPr lang="en-GB" dirty="0"/>
              <a:t> </a:t>
            </a:r>
            <a:r>
              <a:rPr lang="en-GB" dirty="0" err="1"/>
              <a:t>mni</a:t>
            </a:r>
            <a:r>
              <a:rPr lang="en-GB" dirty="0"/>
              <a:t> </a:t>
            </a:r>
            <a:r>
              <a:rPr lang="en-GB" dirty="0" err="1"/>
              <a:t>ofumaneka</a:t>
            </a:r>
            <a:r>
              <a:rPr lang="en-GB" dirty="0"/>
              <a:t> </a:t>
            </a:r>
            <a:r>
              <a:rPr lang="en-GB" dirty="0" err="1"/>
              <a:t>kumqolo</a:t>
            </a:r>
            <a:r>
              <a:rPr lang="en-GB" dirty="0"/>
              <a:t>   </a:t>
            </a:r>
          </a:p>
          <a:p>
            <a:pPr marL="0" indent="0">
              <a:buNone/>
            </a:pPr>
            <a:r>
              <a:rPr lang="en-GB" dirty="0"/>
              <a:t>      wesi-2?</a:t>
            </a:r>
          </a:p>
          <a:p>
            <a:pPr marL="0" indent="0">
              <a:buNone/>
            </a:pPr>
            <a:r>
              <a:rPr lang="en-GB" dirty="0"/>
              <a:t>5.  </a:t>
            </a:r>
            <a:r>
              <a:rPr lang="en-GB" dirty="0" err="1"/>
              <a:t>Safobe</a:t>
            </a:r>
            <a:r>
              <a:rPr lang="en-GB" dirty="0"/>
              <a:t> </a:t>
            </a:r>
            <a:r>
              <a:rPr lang="en-GB" dirty="0" err="1"/>
              <a:t>sini</a:t>
            </a:r>
            <a:r>
              <a:rPr lang="en-GB" dirty="0"/>
              <a:t> </a:t>
            </a:r>
            <a:r>
              <a:rPr lang="en-GB" dirty="0" err="1"/>
              <a:t>esisetyenziswe</a:t>
            </a:r>
            <a:r>
              <a:rPr lang="en-GB" dirty="0"/>
              <a:t> </a:t>
            </a:r>
            <a:r>
              <a:rPr lang="en-GB" dirty="0" err="1"/>
              <a:t>kumqolo</a:t>
            </a:r>
            <a:r>
              <a:rPr lang="en-GB" dirty="0"/>
              <a:t> wesi-6?</a:t>
            </a:r>
          </a:p>
          <a:p>
            <a:pPr marL="0" indent="0">
              <a:buNone/>
            </a:pPr>
            <a:r>
              <a:rPr lang="en-GB" dirty="0"/>
              <a:t>     </a:t>
            </a:r>
            <a:r>
              <a:rPr lang="en-GB" dirty="0" err="1"/>
              <a:t>Sityhila</a:t>
            </a:r>
            <a:r>
              <a:rPr lang="en-GB" dirty="0"/>
              <a:t> </a:t>
            </a:r>
            <a:r>
              <a:rPr lang="en-GB" dirty="0" err="1"/>
              <a:t>ntoni</a:t>
            </a:r>
            <a:r>
              <a:rPr lang="en-GB" dirty="0"/>
              <a:t>?</a:t>
            </a:r>
          </a:p>
          <a:p>
            <a:pPr marL="514350" indent="-514350">
              <a:buAutoNum type="arabicPeriod" startAt="6"/>
            </a:pPr>
            <a:r>
              <a:rPr lang="en-GB" dirty="0" err="1"/>
              <a:t>Cacisa</a:t>
            </a:r>
            <a:r>
              <a:rPr lang="en-GB" dirty="0"/>
              <a:t> </a:t>
            </a:r>
            <a:r>
              <a:rPr lang="en-GB" dirty="0" err="1"/>
              <a:t>okutyhilwa</a:t>
            </a:r>
            <a:r>
              <a:rPr lang="en-GB" dirty="0"/>
              <a:t> </a:t>
            </a:r>
            <a:r>
              <a:rPr lang="en-GB" dirty="0" err="1"/>
              <a:t>ngumqolo</a:t>
            </a:r>
            <a:r>
              <a:rPr lang="en-GB" dirty="0"/>
              <a:t> we-11.</a:t>
            </a:r>
          </a:p>
          <a:p>
            <a:pPr marL="514350" indent="-514350">
              <a:buAutoNum type="arabicPeriod" startAt="6"/>
            </a:pPr>
            <a:r>
              <a:rPr lang="en-GB" dirty="0" err="1"/>
              <a:t>Chaza</a:t>
            </a:r>
            <a:r>
              <a:rPr lang="en-GB" dirty="0"/>
              <a:t>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wembongi</a:t>
            </a:r>
            <a:r>
              <a:rPr lang="en-GB" dirty="0"/>
              <a:t> </a:t>
            </a:r>
            <a:r>
              <a:rPr lang="en-GB" dirty="0" err="1"/>
              <a:t>kulo</a:t>
            </a:r>
            <a:r>
              <a:rPr lang="en-GB" dirty="0"/>
              <a:t> </a:t>
            </a:r>
            <a:r>
              <a:rPr lang="en-GB" dirty="0" err="1"/>
              <a:t>mbongo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FEA9E-0FE5-4504-B60A-3FD14F55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002C-E0E6-40F1-B001-A6B4B83B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Ukuhlalutya</a:t>
            </a:r>
            <a:r>
              <a:rPr lang="en-GB" b="1" dirty="0"/>
              <a:t> </a:t>
            </a:r>
            <a:r>
              <a:rPr lang="en-GB" b="1" dirty="0" err="1"/>
              <a:t>umbongo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13F9-E9F3-4971-A76C-6F5D3DF2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Umbongo</a:t>
            </a:r>
            <a:r>
              <a:rPr lang="en-GB" dirty="0"/>
              <a:t> </a:t>
            </a:r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ube</a:t>
            </a:r>
            <a:r>
              <a:rPr lang="en-GB" dirty="0"/>
              <a:t> </a:t>
            </a:r>
            <a:r>
              <a:rPr lang="en-GB" dirty="0" err="1"/>
              <a:t>uwulandela</a:t>
            </a:r>
            <a:r>
              <a:rPr lang="en-GB" dirty="0"/>
              <a:t> </a:t>
            </a:r>
            <a:r>
              <a:rPr lang="en-GB" dirty="0" err="1"/>
              <a:t>ngokukuko</a:t>
            </a:r>
            <a:r>
              <a:rPr lang="en-GB" dirty="0"/>
              <a:t> </a:t>
            </a:r>
            <a:r>
              <a:rPr lang="en-GB" dirty="0" err="1"/>
              <a:t>kulindeleke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 </a:t>
            </a:r>
            <a:r>
              <a:rPr lang="en-GB" dirty="0" err="1"/>
              <a:t>ukwazi</a:t>
            </a:r>
            <a:r>
              <a:rPr lang="en-GB" dirty="0"/>
              <a:t> </a:t>
            </a:r>
            <a:r>
              <a:rPr lang="en-GB" dirty="0" err="1"/>
              <a:t>ukuphendula</a:t>
            </a:r>
            <a:r>
              <a:rPr lang="en-GB" dirty="0"/>
              <a:t> le </a:t>
            </a:r>
            <a:r>
              <a:rPr lang="en-GB" dirty="0" err="1"/>
              <a:t>mibuzo</a:t>
            </a:r>
            <a:r>
              <a:rPr lang="en-GB" dirty="0"/>
              <a:t>:</a:t>
            </a:r>
          </a:p>
          <a:p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ngantoni</a:t>
            </a:r>
            <a:r>
              <a:rPr lang="en-GB" dirty="0"/>
              <a:t>?</a:t>
            </a:r>
          </a:p>
          <a:p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kutheni</a:t>
            </a:r>
            <a:r>
              <a:rPr lang="en-GB" dirty="0"/>
              <a:t> </a:t>
            </a:r>
            <a:r>
              <a:rPr lang="en-GB" dirty="0" err="1"/>
              <a:t>ngale</a:t>
            </a:r>
            <a:r>
              <a:rPr lang="en-GB" dirty="0"/>
              <a:t>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ngayo</a:t>
            </a:r>
            <a:r>
              <a:rPr lang="en-GB" dirty="0"/>
              <a:t>?</a:t>
            </a:r>
          </a:p>
          <a:p>
            <a:r>
              <a:rPr lang="en-GB" dirty="0" err="1"/>
              <a:t>Iyithetha</a:t>
            </a:r>
            <a:r>
              <a:rPr lang="en-GB" dirty="0"/>
              <a:t> </a:t>
            </a:r>
            <a:r>
              <a:rPr lang="en-GB" dirty="0" err="1"/>
              <a:t>njani</a:t>
            </a:r>
            <a:r>
              <a:rPr lang="en-GB" dirty="0"/>
              <a:t> le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iyithethayo</a:t>
            </a:r>
            <a:r>
              <a:rPr lang="en-GB" dirty="0"/>
              <a:t>.</a:t>
            </a:r>
          </a:p>
          <a:p>
            <a:r>
              <a:rPr lang="en-GB" dirty="0" err="1"/>
              <a:t>Imibuzo</a:t>
            </a:r>
            <a:r>
              <a:rPr lang="en-GB" dirty="0"/>
              <a:t> </a:t>
            </a:r>
            <a:r>
              <a:rPr lang="en-GB" dirty="0" err="1"/>
              <a:t>emibini</a:t>
            </a:r>
            <a:r>
              <a:rPr lang="en-GB" dirty="0"/>
              <a:t> </a:t>
            </a:r>
            <a:r>
              <a:rPr lang="en-GB" dirty="0" err="1"/>
              <a:t>yokuqala</a:t>
            </a:r>
            <a:r>
              <a:rPr lang="en-GB" dirty="0"/>
              <a:t> </a:t>
            </a:r>
            <a:r>
              <a:rPr lang="en-GB" dirty="0" err="1"/>
              <a:t>ethi</a:t>
            </a:r>
            <a:r>
              <a:rPr lang="en-GB" dirty="0"/>
              <a:t> </a:t>
            </a:r>
            <a:r>
              <a:rPr lang="en-GB" dirty="0" err="1"/>
              <a:t>ithetha</a:t>
            </a:r>
            <a:r>
              <a:rPr lang="en-GB" dirty="0"/>
              <a:t> </a:t>
            </a:r>
            <a:r>
              <a:rPr lang="en-GB" dirty="0" err="1"/>
              <a:t>ngantoni</a:t>
            </a:r>
            <a:r>
              <a:rPr lang="en-GB" dirty="0"/>
              <a:t>,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kutheni</a:t>
            </a:r>
            <a:r>
              <a:rPr lang="en-GB" dirty="0"/>
              <a:t> </a:t>
            </a:r>
            <a:r>
              <a:rPr lang="en-GB" dirty="0" err="1"/>
              <a:t>ikusa</a:t>
            </a:r>
            <a:r>
              <a:rPr lang="en-GB" dirty="0"/>
              <a:t> </a:t>
            </a:r>
            <a:r>
              <a:rPr lang="en-GB" dirty="0" err="1"/>
              <a:t>kwisihloko</a:t>
            </a:r>
            <a:r>
              <a:rPr lang="en-GB" dirty="0"/>
              <a:t> </a:t>
            </a:r>
            <a:r>
              <a:rPr lang="en-GB" dirty="0" err="1"/>
              <a:t>sombongo</a:t>
            </a:r>
            <a:r>
              <a:rPr lang="en-GB" dirty="0"/>
              <a:t> </a:t>
            </a:r>
            <a:r>
              <a:rPr lang="en-GB" dirty="0" err="1"/>
              <a:t>kuqala</a:t>
            </a:r>
            <a:r>
              <a:rPr lang="en-GB" dirty="0"/>
              <a:t>. </a:t>
            </a:r>
            <a:r>
              <a:rPr lang="en-GB" dirty="0" err="1"/>
              <a:t>Ikwa</a:t>
            </a:r>
            <a:r>
              <a:rPr lang="en-GB" dirty="0"/>
              <a:t> kusa </a:t>
            </a:r>
            <a:r>
              <a:rPr lang="en-GB" dirty="0" err="1"/>
              <a:t>kumxholo</a:t>
            </a:r>
            <a:r>
              <a:rPr lang="en-GB" dirty="0"/>
              <a:t>/</a:t>
            </a:r>
            <a:r>
              <a:rPr lang="en-GB" dirty="0" err="1"/>
              <a:t>umongo</a:t>
            </a:r>
            <a:r>
              <a:rPr lang="en-GB" dirty="0"/>
              <a:t> </a:t>
            </a:r>
            <a:r>
              <a:rPr lang="en-GB" dirty="0" err="1"/>
              <a:t>wombongo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C4DA-27EE-406F-85E9-C8209C99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2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E6AF-A0CB-43A0-929C-4537684A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68F3A-24C6-44EF-8EB4-6B240FC4C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GB" dirty="0"/>
              <a:t>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9A549-0497-4C23-996A-3780CACE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Two hands holding a small thank you note | Cherry Health">
            <a:extLst>
              <a:ext uri="{FF2B5EF4-FFF2-40B4-BE49-F238E27FC236}">
                <a16:creationId xmlns:a16="http://schemas.microsoft.com/office/drawing/2014/main" id="{9FAB0D26-85FA-4DE5-B324-4934ECE4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514600"/>
            <a:ext cx="2667000" cy="17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EEF29F-5FA5-4192-83B3-91FDE0FCFDB0}"/>
              </a:ext>
            </a:extLst>
          </p:cNvPr>
          <p:cNvSpPr/>
          <p:nvPr/>
        </p:nvSpPr>
        <p:spPr>
          <a:xfrm rot="10800000" flipV="1">
            <a:off x="3733799" y="3048000"/>
            <a:ext cx="1676399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NDIYABULELA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187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437C-86F3-4F85-A72C-AF7A23AD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Ukuhlalutya</a:t>
            </a:r>
            <a:r>
              <a:rPr lang="en-GB" b="1" dirty="0"/>
              <a:t> </a:t>
            </a:r>
            <a:r>
              <a:rPr lang="en-GB" b="1" dirty="0" err="1"/>
              <a:t>umbongo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F65B6-EBEE-4B16-8A1E-29BAD714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Umbuzo</a:t>
            </a:r>
            <a:r>
              <a:rPr lang="en-GB" dirty="0"/>
              <a:t> </a:t>
            </a:r>
            <a:r>
              <a:rPr lang="en-GB" dirty="0" err="1"/>
              <a:t>othi</a:t>
            </a:r>
            <a:r>
              <a:rPr lang="en-GB" dirty="0"/>
              <a:t> </a:t>
            </a:r>
            <a:r>
              <a:rPr lang="en-GB" dirty="0" err="1"/>
              <a:t>iyithetha</a:t>
            </a:r>
            <a:r>
              <a:rPr lang="en-GB" dirty="0"/>
              <a:t> </a:t>
            </a:r>
            <a:r>
              <a:rPr lang="en-GB" dirty="0" err="1"/>
              <a:t>njani</a:t>
            </a:r>
            <a:r>
              <a:rPr lang="en-GB" dirty="0"/>
              <a:t> le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iyithethayo</a:t>
            </a:r>
            <a:r>
              <a:rPr lang="en-GB" dirty="0"/>
              <a:t> </a:t>
            </a:r>
            <a:r>
              <a:rPr lang="en-GB" dirty="0" err="1"/>
              <a:t>ukusa</a:t>
            </a:r>
            <a:r>
              <a:rPr lang="en-GB" dirty="0"/>
              <a:t> </a:t>
            </a:r>
            <a:r>
              <a:rPr lang="en-GB" dirty="0" err="1"/>
              <a:t>kwisakhiwo</a:t>
            </a:r>
            <a:r>
              <a:rPr lang="en-GB" dirty="0"/>
              <a:t> </a:t>
            </a:r>
            <a:r>
              <a:rPr lang="en-GB" dirty="0" err="1"/>
              <a:t>sangaphakathi</a:t>
            </a:r>
            <a:r>
              <a:rPr lang="en-GB" dirty="0"/>
              <a:t> </a:t>
            </a:r>
            <a:r>
              <a:rPr lang="en-GB" dirty="0" err="1"/>
              <a:t>sombongo</a:t>
            </a:r>
            <a:r>
              <a:rPr lang="en-GB" dirty="0"/>
              <a:t>. </a:t>
            </a:r>
            <a:r>
              <a:rPr lang="en-GB" dirty="0" err="1"/>
              <a:t>Kulapho</a:t>
            </a:r>
            <a:r>
              <a:rPr lang="en-GB" dirty="0"/>
              <a:t> </a:t>
            </a:r>
            <a:r>
              <a:rPr lang="en-GB" dirty="0" err="1"/>
              <a:t>ufumana</a:t>
            </a:r>
            <a:r>
              <a:rPr lang="en-GB" dirty="0"/>
              <a:t>:</a:t>
            </a:r>
          </a:p>
          <a:p>
            <a:r>
              <a:rPr lang="en-GB" dirty="0"/>
              <a:t>1. </a:t>
            </a:r>
            <a:r>
              <a:rPr lang="en-GB" dirty="0" err="1"/>
              <a:t>Iimpawu</a:t>
            </a:r>
            <a:r>
              <a:rPr lang="en-GB" dirty="0"/>
              <a:t> </a:t>
            </a:r>
            <a:r>
              <a:rPr lang="en-GB" dirty="0" err="1"/>
              <a:t>zombongo</a:t>
            </a:r>
            <a:r>
              <a:rPr lang="en-GB" dirty="0"/>
              <a:t> </a:t>
            </a:r>
            <a:r>
              <a:rPr lang="en-GB" dirty="0" err="1"/>
              <a:t>ezikusa</a:t>
            </a:r>
            <a:r>
              <a:rPr lang="en-GB" dirty="0"/>
              <a:t> </a:t>
            </a:r>
            <a:r>
              <a:rPr lang="en-GB" dirty="0" err="1"/>
              <a:t>kudidi</a:t>
            </a:r>
            <a:r>
              <a:rPr lang="en-GB" dirty="0"/>
              <a:t> </a:t>
            </a:r>
            <a:r>
              <a:rPr lang="en-GB" dirty="0" err="1"/>
              <a:t>lombongo</a:t>
            </a:r>
            <a:endParaRPr lang="en-GB" dirty="0"/>
          </a:p>
          <a:p>
            <a:r>
              <a:rPr lang="en-GB" dirty="0"/>
              <a:t>2. </a:t>
            </a:r>
            <a:r>
              <a:rPr lang="en-GB" dirty="0" err="1"/>
              <a:t>Ukwakheka</a:t>
            </a:r>
            <a:r>
              <a:rPr lang="en-GB" dirty="0"/>
              <a:t> </a:t>
            </a:r>
            <a:r>
              <a:rPr lang="en-GB" dirty="0" err="1"/>
              <a:t>kombongo</a:t>
            </a:r>
            <a:r>
              <a:rPr lang="en-GB" dirty="0"/>
              <a:t> </a:t>
            </a:r>
            <a:r>
              <a:rPr lang="en-GB" dirty="0" err="1"/>
              <a:t>ngokwezitanza</a:t>
            </a:r>
            <a:endParaRPr lang="en-GB" dirty="0"/>
          </a:p>
          <a:p>
            <a:r>
              <a:rPr lang="en-GB" dirty="0"/>
              <a:t>3. </a:t>
            </a:r>
            <a:r>
              <a:rPr lang="en-GB" dirty="0" err="1"/>
              <a:t>Imifanekiso</a:t>
            </a:r>
            <a:r>
              <a:rPr lang="en-GB" dirty="0"/>
              <a:t> </a:t>
            </a:r>
            <a:r>
              <a:rPr lang="en-GB" dirty="0" err="1"/>
              <a:t>ngqondweni</a:t>
            </a:r>
            <a:r>
              <a:rPr lang="en-GB" dirty="0"/>
              <a:t> </a:t>
            </a:r>
            <a:r>
              <a:rPr lang="en-GB" dirty="0" err="1"/>
              <a:t>etyhila</a:t>
            </a:r>
            <a:r>
              <a:rPr lang="en-GB" dirty="0"/>
              <a:t> </a:t>
            </a:r>
            <a:r>
              <a:rPr lang="en-GB" dirty="0" err="1"/>
              <a:t>imifanekiso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  </a:t>
            </a:r>
            <a:r>
              <a:rPr lang="en-GB" dirty="0" err="1"/>
              <a:t>ntelekelelo</a:t>
            </a:r>
            <a:r>
              <a:rPr lang="en-GB" dirty="0"/>
              <a:t>.</a:t>
            </a:r>
          </a:p>
          <a:p>
            <a:r>
              <a:rPr lang="en-GB" dirty="0"/>
              <a:t>4. </a:t>
            </a:r>
            <a:r>
              <a:rPr lang="en-GB" dirty="0" err="1"/>
              <a:t>Izafobe</a:t>
            </a:r>
            <a:endParaRPr lang="en-GB" dirty="0"/>
          </a:p>
          <a:p>
            <a:r>
              <a:rPr lang="en-GB" dirty="0"/>
              <a:t>5. </a:t>
            </a:r>
            <a:r>
              <a:rPr lang="en-GB" dirty="0" err="1"/>
              <a:t>izixhobo</a:t>
            </a:r>
            <a:r>
              <a:rPr lang="en-GB" dirty="0"/>
              <a:t> </a:t>
            </a:r>
            <a:r>
              <a:rPr lang="en-GB" dirty="0" err="1"/>
              <a:t>zesandi</a:t>
            </a:r>
            <a:r>
              <a:rPr lang="en-GB" dirty="0"/>
              <a:t> </a:t>
            </a:r>
            <a:r>
              <a:rPr lang="en-GB" dirty="0" err="1"/>
              <a:t>neentlobo</a:t>
            </a:r>
            <a:r>
              <a:rPr lang="en-GB" dirty="0"/>
              <a:t> </a:t>
            </a:r>
            <a:r>
              <a:rPr lang="en-GB" dirty="0" err="1"/>
              <a:t>zophindaphindo</a:t>
            </a:r>
            <a:endParaRPr lang="en-GB" dirty="0"/>
          </a:p>
          <a:p>
            <a:r>
              <a:rPr lang="en-GB" dirty="0"/>
              <a:t>6. </a:t>
            </a:r>
            <a:r>
              <a:rPr lang="en-GB" dirty="0" err="1"/>
              <a:t>Umoya</a:t>
            </a:r>
            <a:r>
              <a:rPr lang="en-GB" dirty="0"/>
              <a:t> </a:t>
            </a:r>
            <a:r>
              <a:rPr lang="en-GB" dirty="0" err="1"/>
              <a:t>wembongi</a:t>
            </a:r>
            <a:r>
              <a:rPr lang="en-GB" dirty="0"/>
              <a:t> </a:t>
            </a:r>
          </a:p>
          <a:p>
            <a:r>
              <a:rPr lang="en-GB" dirty="0"/>
              <a:t>7. </a:t>
            </a:r>
            <a:r>
              <a:rPr lang="en-GB" dirty="0" err="1"/>
              <a:t>Imfundiso</a:t>
            </a:r>
            <a:r>
              <a:rPr lang="en-GB" dirty="0"/>
              <a:t> </a:t>
            </a:r>
            <a:r>
              <a:rPr lang="en-GB" dirty="0" err="1"/>
              <a:t>nomyalezo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29096-97C4-4D04-8F7B-10795807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0B8E-52A8-4E78-B5B3-0133164B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Umbuzo</a:t>
            </a:r>
            <a:r>
              <a:rPr lang="en-GB" sz="3200" b="1" dirty="0"/>
              <a:t> –</a:t>
            </a:r>
            <a:r>
              <a:rPr lang="en-GB" sz="3200" b="1" dirty="0" err="1"/>
              <a:t>Ithetha</a:t>
            </a:r>
            <a:r>
              <a:rPr lang="en-GB" sz="3200" b="1" dirty="0"/>
              <a:t> </a:t>
            </a:r>
            <a:r>
              <a:rPr lang="en-GB" sz="3200" b="1" dirty="0" err="1"/>
              <a:t>ngantoni</a:t>
            </a:r>
            <a:r>
              <a:rPr lang="en-GB" sz="3200" b="1" dirty="0"/>
              <a:t>? </a:t>
            </a:r>
            <a:r>
              <a:rPr lang="en-GB" sz="3200" b="1" dirty="0" err="1"/>
              <a:t>Ithi</a:t>
            </a:r>
            <a:r>
              <a:rPr lang="en-GB" sz="3200" b="1" dirty="0"/>
              <a:t> </a:t>
            </a:r>
            <a:r>
              <a:rPr lang="en-GB" sz="3200" b="1" dirty="0" err="1"/>
              <a:t>itheni</a:t>
            </a:r>
            <a:r>
              <a:rPr lang="en-GB" sz="3200" b="1" dirty="0"/>
              <a:t>?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CF50-4C95-4526-B85D-53DB0D0E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Ukuphendula</a:t>
            </a:r>
            <a:r>
              <a:rPr lang="en-GB" dirty="0"/>
              <a:t> le </a:t>
            </a:r>
            <a:r>
              <a:rPr lang="en-GB" dirty="0" err="1"/>
              <a:t>mibuzo</a:t>
            </a:r>
            <a:r>
              <a:rPr lang="en-GB" dirty="0"/>
              <a:t> </a:t>
            </a:r>
            <a:r>
              <a:rPr lang="en-GB" dirty="0" err="1"/>
              <a:t>mibini</a:t>
            </a:r>
            <a:r>
              <a:rPr lang="en-GB" dirty="0"/>
              <a:t> </a:t>
            </a:r>
            <a:r>
              <a:rPr lang="en-GB" dirty="0" err="1"/>
              <a:t>kulindeleke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:</a:t>
            </a:r>
          </a:p>
          <a:p>
            <a:pPr marL="514350" indent="-514350">
              <a:buAutoNum type="arabicPeriod"/>
            </a:pPr>
            <a:r>
              <a:rPr lang="en-GB" dirty="0" err="1"/>
              <a:t>Uqale</a:t>
            </a:r>
            <a:r>
              <a:rPr lang="en-GB" dirty="0"/>
              <a:t> </a:t>
            </a:r>
            <a:r>
              <a:rPr lang="en-GB" dirty="0" err="1"/>
              <a:t>ngokuqwalasela</a:t>
            </a:r>
            <a:r>
              <a:rPr lang="en-GB" dirty="0"/>
              <a:t> </a:t>
            </a:r>
            <a:r>
              <a:rPr lang="en-GB" dirty="0" err="1"/>
              <a:t>intsingiselo</a:t>
            </a:r>
            <a:r>
              <a:rPr lang="en-GB" dirty="0"/>
              <a:t> </a:t>
            </a:r>
            <a:r>
              <a:rPr lang="en-GB" dirty="0" err="1"/>
              <a:t>yesihloko</a:t>
            </a:r>
            <a:r>
              <a:rPr lang="en-GB" dirty="0"/>
              <a:t> </a:t>
            </a:r>
            <a:r>
              <a:rPr lang="en-GB" dirty="0" err="1"/>
              <a:t>nokunxulumana</a:t>
            </a:r>
            <a:r>
              <a:rPr lang="en-GB" dirty="0"/>
              <a:t> </a:t>
            </a:r>
            <a:r>
              <a:rPr lang="en-GB" dirty="0" err="1"/>
              <a:t>kwaso</a:t>
            </a:r>
            <a:r>
              <a:rPr lang="en-GB" dirty="0"/>
              <a:t> </a:t>
            </a:r>
            <a:r>
              <a:rPr lang="en-GB" dirty="0" err="1"/>
              <a:t>nomxholo</a:t>
            </a:r>
            <a:r>
              <a:rPr lang="en-GB" dirty="0"/>
              <a:t> </a:t>
            </a:r>
            <a:r>
              <a:rPr lang="en-GB" dirty="0" err="1"/>
              <a:t>wombongo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 err="1"/>
              <a:t>Ungene</a:t>
            </a:r>
            <a:r>
              <a:rPr lang="en-GB" dirty="0"/>
              <a:t> </a:t>
            </a:r>
            <a:r>
              <a:rPr lang="en-GB" dirty="0" err="1"/>
              <a:t>kumqolo</a:t>
            </a:r>
            <a:r>
              <a:rPr lang="en-GB" dirty="0"/>
              <a:t> </a:t>
            </a:r>
            <a:r>
              <a:rPr lang="en-GB" dirty="0" err="1"/>
              <a:t>nomqolo</a:t>
            </a:r>
            <a:r>
              <a:rPr lang="en-GB" dirty="0"/>
              <a:t> </a:t>
            </a:r>
            <a:r>
              <a:rPr lang="en-GB" dirty="0" err="1"/>
              <a:t>ukutyhila</a:t>
            </a:r>
            <a:r>
              <a:rPr lang="en-GB" dirty="0"/>
              <a:t> </a:t>
            </a:r>
            <a:r>
              <a:rPr lang="en-GB" dirty="0" err="1"/>
              <a:t>intsingiselo</a:t>
            </a:r>
            <a:r>
              <a:rPr lang="en-GB" dirty="0"/>
              <a:t> </a:t>
            </a:r>
            <a:r>
              <a:rPr lang="en-GB" dirty="0" err="1"/>
              <a:t>yawo</a:t>
            </a:r>
            <a:r>
              <a:rPr lang="en-GB" dirty="0"/>
              <a:t> </a:t>
            </a:r>
            <a:r>
              <a:rPr lang="en-GB" dirty="0" err="1"/>
              <a:t>ngokomxholo</a:t>
            </a:r>
            <a:r>
              <a:rPr lang="en-GB" dirty="0"/>
              <a:t> </a:t>
            </a:r>
            <a:r>
              <a:rPr lang="en-GB" dirty="0" err="1"/>
              <a:t>wombongo</a:t>
            </a:r>
            <a:r>
              <a:rPr lang="en-GB" dirty="0"/>
              <a:t>.</a:t>
            </a:r>
          </a:p>
          <a:p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uyifumanisise</a:t>
            </a:r>
            <a:r>
              <a:rPr lang="en-GB" dirty="0"/>
              <a:t> le </a:t>
            </a:r>
            <a:r>
              <a:rPr lang="en-GB" dirty="0" err="1"/>
              <a:t>miba</a:t>
            </a:r>
            <a:r>
              <a:rPr lang="en-GB" dirty="0"/>
              <a:t> </a:t>
            </a:r>
            <a:r>
              <a:rPr lang="en-GB" dirty="0" err="1"/>
              <a:t>wufunde</a:t>
            </a:r>
            <a:r>
              <a:rPr lang="en-GB" dirty="0"/>
              <a:t> </a:t>
            </a:r>
            <a:r>
              <a:rPr lang="en-GB" dirty="0" err="1"/>
              <a:t>kabini</a:t>
            </a:r>
            <a:r>
              <a:rPr lang="en-GB" dirty="0"/>
              <a:t> </a:t>
            </a:r>
            <a:r>
              <a:rPr lang="en-GB" dirty="0" err="1"/>
              <a:t>ubuncinane</a:t>
            </a:r>
            <a:r>
              <a:rPr lang="en-GB" dirty="0"/>
              <a:t> </a:t>
            </a:r>
            <a:r>
              <a:rPr lang="en-GB" dirty="0" err="1"/>
              <a:t>umbongo</a:t>
            </a:r>
            <a:r>
              <a:rPr lang="en-GB" dirty="0"/>
              <a:t> </a:t>
            </a:r>
            <a:r>
              <a:rPr lang="en-GB" dirty="0" err="1"/>
              <a:t>wakho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A2464-21C1-4AFD-89CC-F4492AFD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48BF-9F4F-4E20-9A31-12D9D040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Ukucazulula</a:t>
            </a:r>
            <a:r>
              <a:rPr lang="en-GB" sz="3200" b="1" dirty="0"/>
              <a:t> </a:t>
            </a:r>
            <a:r>
              <a:rPr lang="en-GB" sz="3200" b="1" dirty="0" err="1"/>
              <a:t>isihloko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5104-6AB4-429F-9B33-8F6E9624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Isihloko</a:t>
            </a:r>
            <a:r>
              <a:rPr lang="en-GB" dirty="0"/>
              <a:t> </a:t>
            </a:r>
            <a:r>
              <a:rPr lang="en-GB" dirty="0" err="1"/>
              <a:t>sombongo</a:t>
            </a:r>
            <a:r>
              <a:rPr lang="en-GB" dirty="0"/>
              <a:t> </a:t>
            </a:r>
            <a:r>
              <a:rPr lang="en-GB" dirty="0" err="1"/>
              <a:t>sithi</a:t>
            </a:r>
            <a:r>
              <a:rPr lang="en-GB" dirty="0"/>
              <a:t>: </a:t>
            </a:r>
            <a:r>
              <a:rPr lang="en-GB" dirty="0" err="1"/>
              <a:t>Iqula</a:t>
            </a:r>
            <a:r>
              <a:rPr lang="en-GB" dirty="0"/>
              <a:t> </a:t>
            </a:r>
            <a:r>
              <a:rPr lang="en-GB" dirty="0" err="1"/>
              <a:t>elingatshiyo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Zibuze</a:t>
            </a:r>
            <a:r>
              <a:rPr lang="en-GB" dirty="0"/>
              <a:t> </a:t>
            </a:r>
            <a:r>
              <a:rPr lang="en-GB" dirty="0" err="1"/>
              <a:t>umbuzo</a:t>
            </a:r>
            <a:r>
              <a:rPr lang="en-GB" dirty="0"/>
              <a:t> </a:t>
            </a:r>
            <a:r>
              <a:rPr lang="en-GB" dirty="0" err="1"/>
              <a:t>othi</a:t>
            </a:r>
            <a:r>
              <a:rPr lang="en-GB" dirty="0"/>
              <a:t> </a:t>
            </a:r>
            <a:r>
              <a:rPr lang="en-GB" dirty="0" err="1"/>
              <a:t>yintoni</a:t>
            </a:r>
            <a:r>
              <a:rPr lang="en-GB" dirty="0"/>
              <a:t> </a:t>
            </a:r>
            <a:r>
              <a:rPr lang="en-GB" dirty="0" err="1"/>
              <a:t>iqula</a:t>
            </a:r>
            <a:r>
              <a:rPr lang="en-GB" dirty="0"/>
              <a:t>?(</a:t>
            </a:r>
            <a:r>
              <a:rPr lang="en-GB" b="1" dirty="0" err="1"/>
              <a:t>intsingiselo</a:t>
            </a:r>
            <a:r>
              <a:rPr lang="en-GB" b="1" dirty="0"/>
              <a:t> </a:t>
            </a:r>
            <a:r>
              <a:rPr lang="en-GB" b="1" dirty="0" err="1"/>
              <a:t>yentsusa</a:t>
            </a:r>
            <a:r>
              <a:rPr lang="en-GB" b="1" dirty="0"/>
              <a:t>)</a:t>
            </a:r>
          </a:p>
          <a:p>
            <a:pPr marL="0" indent="0">
              <a:buNone/>
            </a:pPr>
            <a:r>
              <a:rPr lang="en-GB" dirty="0" err="1"/>
              <a:t>Kukuthini</a:t>
            </a:r>
            <a:r>
              <a:rPr lang="en-GB" dirty="0"/>
              <a:t> </a:t>
            </a:r>
            <a:r>
              <a:rPr lang="en-GB" dirty="0" err="1"/>
              <a:t>ukungatshi</a:t>
            </a:r>
            <a:r>
              <a:rPr lang="en-GB" dirty="0"/>
              <a:t> </a:t>
            </a:r>
            <a:r>
              <a:rPr lang="en-GB" dirty="0" err="1"/>
              <a:t>kwequla</a:t>
            </a:r>
            <a:r>
              <a:rPr lang="en-GB" dirty="0"/>
              <a:t>?</a:t>
            </a:r>
          </a:p>
          <a:p>
            <a:r>
              <a:rPr lang="en-GB" dirty="0" err="1"/>
              <a:t>Okokuqala</a:t>
            </a:r>
            <a:r>
              <a:rPr lang="en-GB" dirty="0"/>
              <a:t> </a:t>
            </a:r>
            <a:r>
              <a:rPr lang="en-GB" dirty="0" err="1"/>
              <a:t>igama</a:t>
            </a:r>
            <a:r>
              <a:rPr lang="en-GB" dirty="0"/>
              <a:t> </a:t>
            </a:r>
            <a:r>
              <a:rPr lang="en-GB" dirty="0" err="1"/>
              <a:t>iqula</a:t>
            </a:r>
            <a:r>
              <a:rPr lang="en-GB" dirty="0"/>
              <a:t> </a:t>
            </a:r>
            <a:r>
              <a:rPr lang="en-GB" dirty="0" err="1"/>
              <a:t>lisetyenziswa</a:t>
            </a:r>
            <a:r>
              <a:rPr lang="en-GB" dirty="0"/>
              <a:t> </a:t>
            </a:r>
            <a:r>
              <a:rPr lang="en-GB" dirty="0" err="1"/>
              <a:t>kakhulu</a:t>
            </a:r>
            <a:r>
              <a:rPr lang="en-GB" dirty="0"/>
              <a:t> </a:t>
            </a:r>
            <a:r>
              <a:rPr lang="en-GB" dirty="0" err="1"/>
              <a:t>kwizibhalo</a:t>
            </a:r>
            <a:r>
              <a:rPr lang="en-GB" dirty="0"/>
              <a:t> </a:t>
            </a:r>
            <a:r>
              <a:rPr lang="en-GB" dirty="0" err="1"/>
              <a:t>ezingcwele</a:t>
            </a:r>
            <a:r>
              <a:rPr lang="en-GB" dirty="0"/>
              <a:t>. (</a:t>
            </a:r>
            <a:r>
              <a:rPr lang="en-GB" dirty="0" err="1"/>
              <a:t>ibhayibhile</a:t>
            </a:r>
            <a:r>
              <a:rPr lang="en-GB" dirty="0"/>
              <a:t>) </a:t>
            </a:r>
          </a:p>
          <a:p>
            <a:r>
              <a:rPr lang="en-GB" dirty="0" err="1"/>
              <a:t>LIba</a:t>
            </a:r>
            <a:r>
              <a:rPr lang="en-GB" dirty="0"/>
              <a:t> </a:t>
            </a:r>
            <a:r>
              <a:rPr lang="en-GB" dirty="0" err="1"/>
              <a:t>sembindini</a:t>
            </a:r>
            <a:r>
              <a:rPr lang="en-GB" dirty="0"/>
              <a:t> </a:t>
            </a:r>
            <a:r>
              <a:rPr lang="en-GB" dirty="0" err="1"/>
              <a:t>wendawo</a:t>
            </a:r>
            <a:r>
              <a:rPr lang="en-GB" dirty="0"/>
              <a:t> </a:t>
            </a:r>
            <a:r>
              <a:rPr lang="en-GB" dirty="0" err="1"/>
              <a:t>ethile</a:t>
            </a:r>
            <a:r>
              <a:rPr lang="en-GB" dirty="0"/>
              <a:t> </a:t>
            </a:r>
            <a:r>
              <a:rPr lang="en-GB" dirty="0" err="1"/>
              <a:t>apho</a:t>
            </a:r>
            <a:r>
              <a:rPr lang="en-GB" dirty="0"/>
              <a:t> </a:t>
            </a:r>
            <a:r>
              <a:rPr lang="en-GB" dirty="0" err="1"/>
              <a:t>uluntu</a:t>
            </a:r>
            <a:r>
              <a:rPr lang="en-GB" dirty="0"/>
              <a:t> </a:t>
            </a:r>
            <a:r>
              <a:rPr lang="en-GB" dirty="0" err="1"/>
              <a:t>lwalooo</a:t>
            </a:r>
            <a:r>
              <a:rPr lang="en-GB" dirty="0"/>
              <a:t> </a:t>
            </a:r>
            <a:r>
              <a:rPr lang="en-GB" dirty="0" err="1"/>
              <a:t>ndawo</a:t>
            </a:r>
            <a:r>
              <a:rPr lang="en-GB" dirty="0"/>
              <a:t> </a:t>
            </a:r>
            <a:r>
              <a:rPr lang="en-GB" dirty="0" err="1"/>
              <a:t>lukha</a:t>
            </a:r>
            <a:r>
              <a:rPr lang="en-GB" dirty="0"/>
              <a:t> </a:t>
            </a:r>
            <a:r>
              <a:rPr lang="en-GB" dirty="0" err="1"/>
              <a:t>khona</a:t>
            </a:r>
            <a:r>
              <a:rPr lang="en-GB" dirty="0"/>
              <a:t> </a:t>
            </a:r>
            <a:r>
              <a:rPr lang="en-GB" dirty="0" err="1"/>
              <a:t>amanzi</a:t>
            </a:r>
            <a:r>
              <a:rPr lang="en-GB" dirty="0"/>
              <a:t>. Eli </a:t>
            </a:r>
            <a:r>
              <a:rPr lang="en-GB" dirty="0" err="1"/>
              <a:t>qula</a:t>
            </a:r>
            <a:r>
              <a:rPr lang="en-GB" dirty="0"/>
              <a:t> </a:t>
            </a:r>
            <a:r>
              <a:rPr lang="en-GB" dirty="0" err="1"/>
              <a:t>liyakhiwa</a:t>
            </a:r>
            <a:r>
              <a:rPr lang="en-GB" dirty="0"/>
              <a:t> </a:t>
            </a:r>
            <a:r>
              <a:rPr lang="en-GB" dirty="0" err="1"/>
              <a:t>ngokuligrumba</a:t>
            </a:r>
            <a:r>
              <a:rPr lang="en-GB" dirty="0"/>
              <a:t> </a:t>
            </a:r>
            <a:r>
              <a:rPr lang="en-GB" dirty="0" err="1"/>
              <a:t>ukuze</a:t>
            </a:r>
            <a:r>
              <a:rPr lang="en-GB" dirty="0"/>
              <a:t> </a:t>
            </a:r>
            <a:r>
              <a:rPr lang="en-GB" dirty="0" err="1"/>
              <a:t>amanzi</a:t>
            </a:r>
            <a:r>
              <a:rPr lang="en-GB" dirty="0"/>
              <a:t> </a:t>
            </a:r>
            <a:r>
              <a:rPr lang="en-GB" dirty="0" err="1"/>
              <a:t>afumanekayo</a:t>
            </a:r>
            <a:r>
              <a:rPr lang="en-GB" dirty="0"/>
              <a:t> </a:t>
            </a:r>
            <a:r>
              <a:rPr lang="en-GB" dirty="0" err="1"/>
              <a:t>abiyelwe</a:t>
            </a:r>
            <a:r>
              <a:rPr lang="en-GB" dirty="0"/>
              <a:t> de </a:t>
            </a:r>
            <a:r>
              <a:rPr lang="en-GB" dirty="0" err="1"/>
              <a:t>avalwe</a:t>
            </a:r>
            <a:r>
              <a:rPr lang="en-GB" dirty="0"/>
              <a:t> </a:t>
            </a:r>
            <a:r>
              <a:rPr lang="en-GB" dirty="0" err="1"/>
              <a:t>ngaphezulu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6C2EA-EC7E-4BDA-837A-77051C92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FF3A-3C07-436F-8CEB-E8AC2284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Ukucazulula</a:t>
            </a:r>
            <a:r>
              <a:rPr lang="en-GB" sz="3200" b="1" dirty="0"/>
              <a:t> </a:t>
            </a:r>
            <a:r>
              <a:rPr lang="en-GB" sz="3200" b="1" dirty="0" err="1"/>
              <a:t>isihloko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E901-D58B-4C59-BB3E-AF3319A1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Amanzi</a:t>
            </a:r>
            <a:r>
              <a:rPr lang="en-GB" dirty="0"/>
              <a:t> </a:t>
            </a:r>
            <a:r>
              <a:rPr lang="en-GB" dirty="0" err="1"/>
              <a:t>akweli</a:t>
            </a:r>
            <a:r>
              <a:rPr lang="en-GB" dirty="0"/>
              <a:t> </a:t>
            </a:r>
            <a:r>
              <a:rPr lang="en-GB" dirty="0" err="1"/>
              <a:t>qula</a:t>
            </a:r>
            <a:r>
              <a:rPr lang="en-GB" dirty="0"/>
              <a:t> </a:t>
            </a:r>
            <a:r>
              <a:rPr lang="en-GB" dirty="0" err="1"/>
              <a:t>abaluncedo</a:t>
            </a:r>
            <a:r>
              <a:rPr lang="en-GB" dirty="0"/>
              <a:t> </a:t>
            </a:r>
            <a:r>
              <a:rPr lang="en-GB" dirty="0" err="1"/>
              <a:t>eluntwini</a:t>
            </a:r>
            <a:r>
              <a:rPr lang="en-GB" dirty="0"/>
              <a:t>, </a:t>
            </a:r>
            <a:r>
              <a:rPr lang="en-GB" dirty="0" err="1"/>
              <a:t>ekuseleni</a:t>
            </a:r>
            <a:r>
              <a:rPr lang="en-GB" dirty="0"/>
              <a:t>, </a:t>
            </a:r>
            <a:r>
              <a:rPr lang="en-GB" dirty="0" err="1"/>
              <a:t>kwizilwanyana</a:t>
            </a:r>
            <a:r>
              <a:rPr lang="en-GB" dirty="0"/>
              <a:t> </a:t>
            </a:r>
            <a:r>
              <a:rPr lang="en-GB" dirty="0" err="1"/>
              <a:t>nakwezolimo</a:t>
            </a:r>
            <a:r>
              <a:rPr lang="en-GB" dirty="0"/>
              <a:t>.</a:t>
            </a:r>
          </a:p>
          <a:p>
            <a:r>
              <a:rPr lang="en-GB" dirty="0" err="1"/>
              <a:t>Iqula</a:t>
            </a:r>
            <a:r>
              <a:rPr lang="en-GB" dirty="0"/>
              <a:t> </a:t>
            </a:r>
            <a:r>
              <a:rPr lang="en-GB" dirty="0" err="1"/>
              <a:t>kwaSirayeli</a:t>
            </a:r>
            <a:r>
              <a:rPr lang="en-GB" dirty="0"/>
              <a:t> </a:t>
            </a:r>
            <a:r>
              <a:rPr lang="en-GB" dirty="0" err="1"/>
              <a:t>ibiyindawo</a:t>
            </a:r>
            <a:r>
              <a:rPr lang="en-GB" dirty="0"/>
              <a:t> </a:t>
            </a:r>
            <a:r>
              <a:rPr lang="en-GB" dirty="0" err="1"/>
              <a:t>ekufumaneka</a:t>
            </a:r>
            <a:r>
              <a:rPr lang="en-GB" dirty="0"/>
              <a:t> </a:t>
            </a:r>
            <a:r>
              <a:rPr lang="en-GB" dirty="0" err="1"/>
              <a:t>kuyo</a:t>
            </a:r>
            <a:r>
              <a:rPr lang="en-GB" dirty="0"/>
              <a:t> </a:t>
            </a:r>
            <a:r>
              <a:rPr lang="en-GB" dirty="0" err="1"/>
              <a:t>uncedo</a:t>
            </a:r>
            <a:r>
              <a:rPr lang="en-GB" dirty="0"/>
              <a:t>. </a:t>
            </a:r>
            <a:r>
              <a:rPr lang="en-GB" dirty="0" err="1"/>
              <a:t>Umzekelo</a:t>
            </a:r>
            <a:r>
              <a:rPr lang="en-GB" dirty="0"/>
              <a:t> </a:t>
            </a:r>
            <a:r>
              <a:rPr lang="en-GB" dirty="0" err="1"/>
              <a:t>nje</a:t>
            </a:r>
            <a:r>
              <a:rPr lang="en-GB" dirty="0"/>
              <a:t>: </a:t>
            </a:r>
            <a:r>
              <a:rPr lang="en-GB" dirty="0" err="1"/>
              <a:t>Intombi</a:t>
            </a:r>
            <a:r>
              <a:rPr lang="en-GB" dirty="0"/>
              <a:t> </a:t>
            </a:r>
            <a:r>
              <a:rPr lang="en-GB" dirty="0" err="1"/>
              <a:t>equleni</a:t>
            </a:r>
            <a:r>
              <a:rPr lang="en-GB" dirty="0"/>
              <a:t> </a:t>
            </a:r>
            <a:r>
              <a:rPr lang="en-GB" dirty="0" err="1"/>
              <a:t>xa</a:t>
            </a:r>
            <a:r>
              <a:rPr lang="en-GB" dirty="0"/>
              <a:t> </a:t>
            </a:r>
            <a:r>
              <a:rPr lang="en-GB" dirty="0" err="1"/>
              <a:t>idibana</a:t>
            </a:r>
            <a:r>
              <a:rPr lang="en-GB" dirty="0"/>
              <a:t> </a:t>
            </a:r>
            <a:r>
              <a:rPr lang="en-GB" dirty="0" err="1"/>
              <a:t>noYesu</a:t>
            </a:r>
            <a:r>
              <a:rPr lang="en-GB" dirty="0"/>
              <a:t> </a:t>
            </a:r>
            <a:r>
              <a:rPr lang="en-GB" dirty="0" err="1"/>
              <a:t>uthi</a:t>
            </a:r>
            <a:r>
              <a:rPr lang="en-GB" dirty="0"/>
              <a:t> </a:t>
            </a:r>
            <a:r>
              <a:rPr lang="en-GB" dirty="0" err="1"/>
              <a:t>uYesu</a:t>
            </a:r>
            <a:r>
              <a:rPr lang="en-GB" dirty="0"/>
              <a:t> </a:t>
            </a:r>
            <a:r>
              <a:rPr lang="en-GB" dirty="0" err="1"/>
              <a:t>kuyo</a:t>
            </a:r>
            <a:r>
              <a:rPr lang="en-GB" dirty="0"/>
              <a:t> </a:t>
            </a:r>
            <a:r>
              <a:rPr lang="en-GB" dirty="0" err="1"/>
              <a:t>ukuba</a:t>
            </a:r>
            <a:r>
              <a:rPr lang="en-GB" dirty="0"/>
              <a:t> </a:t>
            </a:r>
            <a:r>
              <a:rPr lang="en-GB" dirty="0" err="1"/>
              <a:t>uthe</a:t>
            </a:r>
            <a:r>
              <a:rPr lang="en-GB" dirty="0"/>
              <a:t> </a:t>
            </a:r>
            <a:r>
              <a:rPr lang="en-GB" dirty="0" err="1"/>
              <a:t>wasela</a:t>
            </a:r>
            <a:r>
              <a:rPr lang="en-GB" dirty="0"/>
              <a:t> </a:t>
            </a:r>
            <a:r>
              <a:rPr lang="en-GB" dirty="0" err="1"/>
              <a:t>kula</a:t>
            </a:r>
            <a:r>
              <a:rPr lang="en-GB" dirty="0"/>
              <a:t> </a:t>
            </a:r>
            <a:r>
              <a:rPr lang="en-GB" dirty="0" err="1"/>
              <a:t>wam</a:t>
            </a:r>
            <a:r>
              <a:rPr lang="en-GB" dirty="0"/>
              <a:t> </a:t>
            </a:r>
            <a:r>
              <a:rPr lang="en-GB" dirty="0" err="1"/>
              <a:t>amanzi</a:t>
            </a:r>
            <a:r>
              <a:rPr lang="en-GB" dirty="0"/>
              <a:t> </a:t>
            </a:r>
            <a:r>
              <a:rPr lang="en-GB" dirty="0" err="1"/>
              <a:t>awuyi</a:t>
            </a:r>
            <a:r>
              <a:rPr lang="en-GB" dirty="0"/>
              <a:t> </a:t>
            </a:r>
            <a:r>
              <a:rPr lang="en-GB" dirty="0" err="1"/>
              <a:t>kuphinda</a:t>
            </a:r>
            <a:r>
              <a:rPr lang="en-GB" dirty="0"/>
              <a:t> </a:t>
            </a:r>
            <a:r>
              <a:rPr lang="en-GB" dirty="0" err="1"/>
              <a:t>unxanwe</a:t>
            </a:r>
            <a:r>
              <a:rPr lang="en-GB" dirty="0"/>
              <a:t> </a:t>
            </a:r>
            <a:r>
              <a:rPr lang="en-GB" dirty="0" err="1"/>
              <a:t>naphakade</a:t>
            </a:r>
            <a:r>
              <a:rPr lang="en-GB" dirty="0"/>
              <a:t>. </a:t>
            </a:r>
            <a:r>
              <a:rPr lang="en-GB" dirty="0" err="1"/>
              <a:t>Lelase</a:t>
            </a:r>
            <a:r>
              <a:rPr lang="en-GB" dirty="0"/>
              <a:t>- </a:t>
            </a:r>
            <a:r>
              <a:rPr lang="en-GB" dirty="0" err="1"/>
              <a:t>bhayibhileni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elo</a:t>
            </a:r>
            <a:r>
              <a:rPr lang="en-GB" dirty="0"/>
              <a:t> </a:t>
            </a:r>
            <a:r>
              <a:rPr lang="en-GB" dirty="0" err="1"/>
              <a:t>iqula</a:t>
            </a:r>
            <a:r>
              <a:rPr lang="en-GB" dirty="0"/>
              <a:t>. </a:t>
            </a:r>
            <a:r>
              <a:rPr lang="en-GB" dirty="0" err="1"/>
              <a:t>Sizama</a:t>
            </a:r>
            <a:r>
              <a:rPr lang="en-GB" dirty="0"/>
              <a:t> </a:t>
            </a:r>
            <a:r>
              <a:rPr lang="en-GB" dirty="0" err="1"/>
              <a:t>ukucacisa</a:t>
            </a:r>
            <a:r>
              <a:rPr lang="en-GB" dirty="0"/>
              <a:t> </a:t>
            </a:r>
            <a:r>
              <a:rPr lang="en-GB" dirty="0" err="1"/>
              <a:t>iqula</a:t>
            </a:r>
            <a:r>
              <a:rPr lang="en-GB" dirty="0"/>
              <a:t> </a:t>
            </a:r>
            <a:r>
              <a:rPr lang="en-GB" dirty="0" err="1"/>
              <a:t>ngokomxholo</a:t>
            </a:r>
            <a:r>
              <a:rPr lang="en-GB" dirty="0"/>
              <a:t> </a:t>
            </a:r>
            <a:r>
              <a:rPr lang="en-GB" dirty="0" err="1"/>
              <a:t>wombongo</a:t>
            </a:r>
            <a:endParaRPr lang="en-GB" dirty="0"/>
          </a:p>
          <a:p>
            <a:r>
              <a:rPr lang="en-GB" dirty="0" err="1"/>
              <a:t>Ukungatshi</a:t>
            </a:r>
            <a:r>
              <a:rPr lang="en-GB" dirty="0"/>
              <a:t>: </a:t>
            </a:r>
            <a:r>
              <a:rPr lang="en-GB" dirty="0" err="1"/>
              <a:t>Kukungapheli</a:t>
            </a:r>
            <a:r>
              <a:rPr lang="en-GB" dirty="0"/>
              <a:t> </a:t>
            </a:r>
            <a:r>
              <a:rPr lang="en-GB" dirty="0" err="1"/>
              <a:t>kwamanzi</a:t>
            </a:r>
            <a:r>
              <a:rPr lang="en-GB" dirty="0"/>
              <a:t> </a:t>
            </a:r>
            <a:r>
              <a:rPr lang="en-GB" dirty="0" err="1"/>
              <a:t>nakuliphi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ixesha</a:t>
            </a:r>
            <a:r>
              <a:rPr lang="en-GB" dirty="0"/>
              <a:t> </a:t>
            </a:r>
            <a:r>
              <a:rPr lang="en-GB" dirty="0" err="1"/>
              <a:t>lonyaka</a:t>
            </a:r>
            <a:r>
              <a:rPr lang="en-GB" dirty="0"/>
              <a:t>. </a:t>
            </a:r>
            <a:r>
              <a:rPr lang="en-GB" dirty="0" err="1"/>
              <a:t>Imbongi</a:t>
            </a:r>
            <a:r>
              <a:rPr lang="en-GB" dirty="0"/>
              <a:t> </a:t>
            </a:r>
            <a:r>
              <a:rPr lang="en-GB" dirty="0" err="1"/>
              <a:t>xa</a:t>
            </a:r>
            <a:r>
              <a:rPr lang="en-GB" dirty="0"/>
              <a:t> </a:t>
            </a:r>
            <a:r>
              <a:rPr lang="en-GB" dirty="0" err="1"/>
              <a:t>isithi</a:t>
            </a:r>
            <a:r>
              <a:rPr lang="en-GB" dirty="0"/>
              <a:t> </a:t>
            </a:r>
            <a:r>
              <a:rPr lang="en-GB" dirty="0" err="1"/>
              <a:t>eliqula</a:t>
            </a:r>
            <a:r>
              <a:rPr lang="en-GB" dirty="0"/>
              <a:t> </a:t>
            </a:r>
            <a:r>
              <a:rPr lang="en-GB" dirty="0" err="1"/>
              <a:t>alitshi</a:t>
            </a:r>
            <a:r>
              <a:rPr lang="en-GB" dirty="0"/>
              <a:t>, </a:t>
            </a:r>
            <a:r>
              <a:rPr lang="en-GB" dirty="0" err="1"/>
              <a:t>njengendawo</a:t>
            </a:r>
            <a:r>
              <a:rPr lang="en-GB" dirty="0"/>
              <a:t> </a:t>
            </a:r>
            <a:r>
              <a:rPr lang="en-GB" dirty="0" err="1"/>
              <a:t>yoncedo</a:t>
            </a:r>
            <a:r>
              <a:rPr lang="en-GB" dirty="0"/>
              <a:t> </a:t>
            </a:r>
            <a:r>
              <a:rPr lang="en-GB" dirty="0" err="1"/>
              <a:t>eluntwini</a:t>
            </a:r>
            <a:r>
              <a:rPr lang="en-GB" dirty="0"/>
              <a:t> </a:t>
            </a:r>
            <a:r>
              <a:rPr lang="en-GB" dirty="0" err="1"/>
              <a:t>ithi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loo </a:t>
            </a:r>
            <a:r>
              <a:rPr lang="en-GB" dirty="0" err="1"/>
              <a:t>nto</a:t>
            </a:r>
            <a:r>
              <a:rPr lang="en-GB" dirty="0"/>
              <a:t> </a:t>
            </a:r>
            <a:r>
              <a:rPr lang="en-GB" dirty="0" err="1"/>
              <a:t>olu</a:t>
            </a:r>
            <a:r>
              <a:rPr lang="en-GB" dirty="0"/>
              <a:t> </a:t>
            </a:r>
            <a:r>
              <a:rPr lang="en-GB" dirty="0" err="1"/>
              <a:t>ncedo</a:t>
            </a:r>
            <a:r>
              <a:rPr lang="en-GB" dirty="0"/>
              <a:t> </a:t>
            </a:r>
            <a:r>
              <a:rPr lang="en-GB" dirty="0" err="1"/>
              <a:t>alupheli</a:t>
            </a:r>
            <a:r>
              <a:rPr lang="en-GB" dirty="0"/>
              <a:t>, </a:t>
            </a:r>
            <a:r>
              <a:rPr lang="en-GB" dirty="0" err="1"/>
              <a:t>luhlala</a:t>
            </a:r>
            <a:r>
              <a:rPr lang="en-GB" dirty="0"/>
              <a:t> </a:t>
            </a:r>
            <a:r>
              <a:rPr lang="en-GB" dirty="0" err="1"/>
              <a:t>lukho</a:t>
            </a:r>
            <a:r>
              <a:rPr lang="en-GB" dirty="0"/>
              <a:t> </a:t>
            </a:r>
            <a:r>
              <a:rPr lang="en-GB" dirty="0" err="1"/>
              <a:t>nanini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53A12-9059-4848-9D33-7D55EC3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4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B061-23FC-487A-B4E8-565E6F14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Umzekelo</a:t>
            </a:r>
            <a:r>
              <a:rPr lang="en-GB" sz="3200" b="1" dirty="0"/>
              <a:t> </a:t>
            </a:r>
            <a:r>
              <a:rPr lang="en-GB" sz="3200" b="1" dirty="0" err="1"/>
              <a:t>wequla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8CA2E-BC2E-4EF4-A3AF-7CA5745F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 descr="Camille Corot, Breton Women at the Well near Batz, 1844. ">
            <a:extLst>
              <a:ext uri="{FF2B5EF4-FFF2-40B4-BE49-F238E27FC236}">
                <a16:creationId xmlns:a16="http://schemas.microsoft.com/office/drawing/2014/main" id="{0B1242F8-2B90-4C6E-8F9B-7D61F5326A2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14999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58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8C2C-D2D2-41CD-8D76-3204572F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Intsingiselo</a:t>
            </a:r>
            <a:r>
              <a:rPr lang="en-GB" b="1" dirty="0"/>
              <a:t> </a:t>
            </a:r>
            <a:r>
              <a:rPr lang="en-GB" b="1" dirty="0" err="1"/>
              <a:t>efihlakeleyo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E927-89A0-4342-836C-A30C366ED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Eli </a:t>
            </a:r>
            <a:r>
              <a:rPr lang="en-US" dirty="0" err="1"/>
              <a:t>iqula</a:t>
            </a:r>
            <a:r>
              <a:rPr lang="en-US" dirty="0"/>
              <a:t> </a:t>
            </a:r>
            <a:r>
              <a:rPr lang="en-US" dirty="0" err="1"/>
              <a:t>umbhali</a:t>
            </a:r>
            <a:r>
              <a:rPr lang="en-US" dirty="0"/>
              <a:t> </a:t>
            </a:r>
            <a:r>
              <a:rPr lang="en-US" dirty="0" err="1"/>
              <a:t>athetha</a:t>
            </a:r>
            <a:r>
              <a:rPr lang="en-US" dirty="0"/>
              <a:t> </a:t>
            </a:r>
            <a:r>
              <a:rPr lang="en-US" dirty="0" err="1"/>
              <a:t>ngalo</a:t>
            </a:r>
            <a:r>
              <a:rPr lang="en-US" dirty="0"/>
              <a:t> </a:t>
            </a:r>
            <a:r>
              <a:rPr lang="en-US" dirty="0" err="1"/>
              <a:t>asililo</a:t>
            </a:r>
            <a:r>
              <a:rPr lang="en-US" dirty="0"/>
              <a:t> </a:t>
            </a:r>
            <a:r>
              <a:rPr lang="en-US" dirty="0" err="1"/>
              <a:t>elo</a:t>
            </a:r>
            <a:r>
              <a:rPr lang="en-US" dirty="0"/>
              <a:t> </a:t>
            </a:r>
            <a:r>
              <a:rPr lang="en-US" dirty="0" err="1"/>
              <a:t>kwakufumaneka</a:t>
            </a:r>
            <a:r>
              <a:rPr lang="en-US" dirty="0"/>
              <a:t> </a:t>
            </a:r>
            <a:r>
              <a:rPr lang="en-US" dirty="0" err="1"/>
              <a:t>kulo</a:t>
            </a:r>
            <a:r>
              <a:rPr lang="en-US" dirty="0"/>
              <a:t> </a:t>
            </a:r>
            <a:r>
              <a:rPr lang="en-US" dirty="0" err="1"/>
              <a:t>uncedo</a:t>
            </a:r>
            <a:r>
              <a:rPr lang="en-US" dirty="0"/>
              <a:t> </a:t>
            </a:r>
            <a:r>
              <a:rPr lang="en-US" dirty="0" err="1"/>
              <a:t>kwaSirayeli</a:t>
            </a:r>
            <a:r>
              <a:rPr lang="en-US" dirty="0"/>
              <a:t>.</a:t>
            </a:r>
          </a:p>
          <a:p>
            <a:r>
              <a:rPr lang="en-US" dirty="0" err="1"/>
              <a:t>Akuthethwa</a:t>
            </a:r>
            <a:r>
              <a:rPr lang="en-US" dirty="0"/>
              <a:t> </a:t>
            </a:r>
            <a:r>
              <a:rPr lang="en-US" dirty="0" err="1"/>
              <a:t>ngakufumana</a:t>
            </a:r>
            <a:r>
              <a:rPr lang="en-US" dirty="0"/>
              <a:t> </a:t>
            </a:r>
            <a:r>
              <a:rPr lang="en-US" dirty="0" err="1"/>
              <a:t>manzi</a:t>
            </a:r>
            <a:r>
              <a:rPr lang="en-US" dirty="0"/>
              <a:t> </a:t>
            </a:r>
            <a:r>
              <a:rPr lang="en-US" dirty="0" err="1"/>
              <a:t>akusela</a:t>
            </a:r>
            <a:r>
              <a:rPr lang="en-US" dirty="0"/>
              <a:t> </a:t>
            </a:r>
            <a:r>
              <a:rPr lang="en-US" dirty="0" err="1"/>
              <a:t>luntu</a:t>
            </a:r>
            <a:r>
              <a:rPr lang="en-US" dirty="0"/>
              <a:t>, </a:t>
            </a:r>
            <a:r>
              <a:rPr lang="en-US" dirty="0" err="1"/>
              <a:t>akusezwa</a:t>
            </a:r>
            <a:r>
              <a:rPr lang="en-US" dirty="0"/>
              <a:t> </a:t>
            </a:r>
            <a:r>
              <a:rPr lang="en-US" dirty="0" err="1"/>
              <a:t>zilwanyana</a:t>
            </a:r>
            <a:r>
              <a:rPr lang="en-US" dirty="0"/>
              <a:t>.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kuthi</a:t>
            </a:r>
            <a:r>
              <a:rPr lang="en-US" dirty="0"/>
              <a:t> </a:t>
            </a:r>
            <a:r>
              <a:rPr lang="en-US" dirty="0" err="1"/>
              <a:t>asililo</a:t>
            </a:r>
            <a:r>
              <a:rPr lang="en-US" dirty="0"/>
              <a:t> </a:t>
            </a:r>
            <a:r>
              <a:rPr lang="en-US" dirty="0" err="1"/>
              <a:t>eliya</a:t>
            </a:r>
            <a:r>
              <a:rPr lang="en-US" dirty="0"/>
              <a:t> </a:t>
            </a:r>
            <a:r>
              <a:rPr lang="en-US" dirty="0" err="1"/>
              <a:t>qula</a:t>
            </a:r>
            <a:r>
              <a:rPr lang="en-US" dirty="0"/>
              <a:t> </a:t>
            </a:r>
            <a:r>
              <a:rPr lang="en-US" dirty="0" err="1"/>
              <a:t>lakwaSirayeli</a:t>
            </a:r>
            <a:r>
              <a:rPr lang="en-US" dirty="0"/>
              <a:t>. </a:t>
            </a:r>
          </a:p>
          <a:p>
            <a:r>
              <a:rPr lang="en-US" dirty="0" err="1"/>
              <a:t>Singathi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iqula</a:t>
            </a:r>
            <a:r>
              <a:rPr lang="en-US" dirty="0"/>
              <a:t> </a:t>
            </a:r>
            <a:r>
              <a:rPr lang="en-US" dirty="0" err="1"/>
              <a:t>libhekiselele</a:t>
            </a:r>
            <a:r>
              <a:rPr lang="en-US" dirty="0"/>
              <a:t>/</a:t>
            </a:r>
            <a:r>
              <a:rPr lang="en-US" dirty="0" err="1"/>
              <a:t>linkqonkqoza</a:t>
            </a:r>
            <a:r>
              <a:rPr lang="en-US" dirty="0"/>
              <a:t> </a:t>
            </a:r>
            <a:r>
              <a:rPr lang="en-US" dirty="0" err="1"/>
              <a:t>kwimo</a:t>
            </a:r>
            <a:r>
              <a:rPr lang="en-US" dirty="0"/>
              <a:t> </a:t>
            </a:r>
            <a:r>
              <a:rPr lang="en-US" dirty="0" err="1"/>
              <a:t>yomphefumlo</a:t>
            </a:r>
            <a:r>
              <a:rPr lang="en-US" dirty="0"/>
              <a:t>/</a:t>
            </a:r>
            <a:r>
              <a:rPr lang="en-US" dirty="0" err="1"/>
              <a:t>yenkolo</a:t>
            </a:r>
            <a:r>
              <a:rPr lang="en-US" dirty="0"/>
              <a:t>. (Spiritual Well)</a:t>
            </a:r>
          </a:p>
          <a:p>
            <a:r>
              <a:rPr lang="en-US" dirty="0" err="1"/>
              <a:t>Ukungatshi</a:t>
            </a:r>
            <a:r>
              <a:rPr lang="en-US" dirty="0"/>
              <a:t> – </a:t>
            </a:r>
            <a:r>
              <a:rPr lang="en-US" dirty="0" err="1"/>
              <a:t>kusinika</a:t>
            </a:r>
            <a:r>
              <a:rPr lang="en-US" dirty="0"/>
              <a:t> </a:t>
            </a:r>
            <a:r>
              <a:rPr lang="en-US" dirty="0" err="1"/>
              <a:t>imeko</a:t>
            </a:r>
            <a:r>
              <a:rPr lang="en-US" dirty="0"/>
              <a:t> </a:t>
            </a:r>
            <a:r>
              <a:rPr lang="en-US" dirty="0" err="1"/>
              <a:t>engaphaya</a:t>
            </a:r>
            <a:r>
              <a:rPr lang="en-US" dirty="0"/>
              <a:t> </a:t>
            </a:r>
            <a:r>
              <a:rPr lang="en-US" dirty="0" err="1"/>
              <a:t>kwamandla</a:t>
            </a:r>
            <a:r>
              <a:rPr lang="en-US" dirty="0"/>
              <a:t> </a:t>
            </a:r>
            <a:r>
              <a:rPr lang="en-US" dirty="0" err="1"/>
              <a:t>omntu</a:t>
            </a:r>
            <a:r>
              <a:rPr lang="en-US" dirty="0"/>
              <a:t> </a:t>
            </a:r>
            <a:r>
              <a:rPr lang="en-US" dirty="0" err="1"/>
              <a:t>ophilayo</a:t>
            </a:r>
            <a:r>
              <a:rPr lang="en-US" dirty="0"/>
              <a:t>. </a:t>
            </a:r>
            <a:r>
              <a:rPr lang="en-US" dirty="0" err="1"/>
              <a:t>Iimeko</a:t>
            </a:r>
            <a:r>
              <a:rPr lang="en-US" dirty="0"/>
              <a:t> </a:t>
            </a:r>
            <a:r>
              <a:rPr lang="en-US" dirty="0" err="1"/>
              <a:t>zendalo</a:t>
            </a:r>
            <a:r>
              <a:rPr lang="en-US" dirty="0"/>
              <a:t> </a:t>
            </a:r>
            <a:r>
              <a:rPr lang="en-US" dirty="0" err="1"/>
              <a:t>ziyaguquka</a:t>
            </a:r>
            <a:r>
              <a:rPr lang="en-US" dirty="0"/>
              <a:t> </a:t>
            </a:r>
            <a:r>
              <a:rPr lang="en-US" dirty="0" err="1"/>
              <a:t>kodwa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umbhali</a:t>
            </a:r>
            <a:r>
              <a:rPr lang="en-US" dirty="0"/>
              <a:t> </a:t>
            </a:r>
            <a:r>
              <a:rPr lang="en-US" dirty="0" err="1"/>
              <a:t>athetha</a:t>
            </a:r>
            <a:r>
              <a:rPr lang="en-US" dirty="0"/>
              <a:t> </a:t>
            </a:r>
            <a:r>
              <a:rPr lang="en-US" dirty="0" err="1"/>
              <a:t>ngalo</a:t>
            </a:r>
            <a:r>
              <a:rPr lang="en-US" dirty="0"/>
              <a:t> </a:t>
            </a:r>
            <a:r>
              <a:rPr lang="en-US" dirty="0" err="1"/>
              <a:t>uthi</a:t>
            </a:r>
            <a:r>
              <a:rPr lang="en-US" dirty="0"/>
              <a:t> </a:t>
            </a:r>
            <a:r>
              <a:rPr lang="en-US" dirty="0" err="1"/>
              <a:t>lihlala</a:t>
            </a:r>
            <a:r>
              <a:rPr lang="en-US" dirty="0"/>
              <a:t> </a:t>
            </a:r>
            <a:r>
              <a:rPr lang="en-US" dirty="0" err="1"/>
              <a:t>limpompoza</a:t>
            </a:r>
            <a:r>
              <a:rPr lang="en-US" dirty="0"/>
              <a:t> </a:t>
            </a:r>
            <a:r>
              <a:rPr lang="en-US" dirty="0" err="1"/>
              <a:t>amanzi</a:t>
            </a:r>
            <a:r>
              <a:rPr lang="en-US" dirty="0"/>
              <a:t> (</a:t>
            </a:r>
            <a:r>
              <a:rPr lang="en-US" dirty="0" err="1"/>
              <a:t>elingatshiyo</a:t>
            </a:r>
            <a:r>
              <a:rPr lang="en-US" dirty="0"/>
              <a:t>) </a:t>
            </a:r>
            <a:r>
              <a:rPr lang="en-US" dirty="0" err="1"/>
              <a:t>alinambalela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AC9CC-DA9B-4FEA-9E42-2545CBDC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1640</Words>
  <Application>Microsoft Office PowerPoint</Application>
  <PresentationFormat>On-screen Show (4:3)</PresentationFormat>
  <Paragraphs>163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Bookman Old Style</vt:lpstr>
      <vt:lpstr>Calibri</vt:lpstr>
      <vt:lpstr>Office Theme</vt:lpstr>
      <vt:lpstr>        Bu  CURRICULUM MANAGEMENT 2020 LEARNER SUPPORT VIRTUAL LESSON  Umbongo  Iqula elingatshoyo – M.G.Mdliva  G.N.Ntshangase (SA:ORTI)          </vt:lpstr>
      <vt:lpstr>Injongo yesifundo</vt:lpstr>
      <vt:lpstr>Ukuhlalutya umbongo</vt:lpstr>
      <vt:lpstr>Ukuhlalutya umbongo</vt:lpstr>
      <vt:lpstr>Umbuzo –Ithetha ngantoni? Ithi itheni?</vt:lpstr>
      <vt:lpstr>Ukucazulula isihloko</vt:lpstr>
      <vt:lpstr>Ukucazulula isihloko</vt:lpstr>
      <vt:lpstr>Umzekelo wequla</vt:lpstr>
      <vt:lpstr>Intsingiselo efihlakeleyo</vt:lpstr>
      <vt:lpstr>Intsingiselo efihlakeleyo</vt:lpstr>
      <vt:lpstr>Isakhiwo sangaphandle</vt:lpstr>
      <vt:lpstr>Isakhiwo sangaphandle</vt:lpstr>
      <vt:lpstr>Isakhiwo sangaphandle</vt:lpstr>
      <vt:lpstr>Isakhiwo sangaphandle</vt:lpstr>
      <vt:lpstr>Iyithetha njani le nto iyithethayo?</vt:lpstr>
      <vt:lpstr>Intsingiselo yomqolo nomqolo</vt:lpstr>
      <vt:lpstr>Intsingiselo yomqolo nomqolo</vt:lpstr>
      <vt:lpstr>Intsingiselo yomqolo nomqolo</vt:lpstr>
      <vt:lpstr>Intsingiselo yomqolo nomqolo</vt:lpstr>
      <vt:lpstr>Intsingiselo yomqolo nomqolo</vt:lpstr>
      <vt:lpstr>Intsingiselo yomqolo nomqolo</vt:lpstr>
      <vt:lpstr>Intsingiselo yomqolo nomqolo</vt:lpstr>
      <vt:lpstr>Intsingiselo yomqolo nomqolo</vt:lpstr>
      <vt:lpstr>Umoya wembongi</vt:lpstr>
      <vt:lpstr>Umoya wembongi</vt:lpstr>
      <vt:lpstr>Umxholo wombongo</vt:lpstr>
      <vt:lpstr>Imfundiso</vt:lpstr>
      <vt:lpstr>Umyalezo</vt:lpstr>
      <vt:lpstr>Umsebenzi wokuzilolonga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MacMaster</dc:creator>
  <cp:lastModifiedBy>Windows User</cp:lastModifiedBy>
  <cp:revision>451</cp:revision>
  <dcterms:created xsi:type="dcterms:W3CDTF">2009-04-29T10:12:29Z</dcterms:created>
  <dcterms:modified xsi:type="dcterms:W3CDTF">2020-08-17T14:34:23Z</dcterms:modified>
</cp:coreProperties>
</file>