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77" r:id="rId4"/>
    <p:sldId id="278" r:id="rId5"/>
    <p:sldId id="283" r:id="rId6"/>
    <p:sldId id="284" r:id="rId7"/>
    <p:sldId id="287" r:id="rId8"/>
    <p:sldId id="286" r:id="rId9"/>
    <p:sldId id="282" r:id="rId10"/>
    <p:sldId id="279" r:id="rId11"/>
    <p:sldId id="280" r:id="rId12"/>
    <p:sldId id="285" r:id="rId13"/>
    <p:sldId id="288" r:id="rId14"/>
    <p:sldId id="289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579E9-AC72-4545-A68A-B99612C0AA0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91A0-DD45-4104-AF69-7CB433EC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12037-5FF2-4E5D-9005-1E0E72BBF19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7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FD3B-F28D-4A35-9284-6FCAC6BF6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93A09-C05F-4FE8-9D7E-2603907E5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EADF6-6BF6-4228-B41D-5270E27E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AEF64-E8FA-486B-B008-1723D704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B9673-4544-4A62-9FD3-B4C3F531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A07C-B735-4BEF-B808-6CCAAA88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C4918-4D72-48FC-86B6-A79EC5E18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4FF72-F77F-4FF1-ACF6-482D5204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4BCC-BBEE-44AE-A671-BE31BD34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4B709-D628-4934-BCD4-C1B74F67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4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171CD-C3C2-4889-AF2A-47C0B2D55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EAECB-55D7-4FE9-80A2-228607FD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2293F-91AF-4729-9022-CA0DB54C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A9C6-DD16-441C-A5A8-114221BB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59E10-EC87-44F5-921A-734D3BE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9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D535-87E9-4F77-B04D-CE811A61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DCAF-B661-426F-9365-A7400B090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61F4-F1DE-4C3D-BBC1-B97D0064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95158-BD98-4699-8195-FDDFDCD3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236CF-BDB0-4287-8B1D-986B9995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449D-984A-4CBA-BBDE-8371DB95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CEBB3-D694-4761-B4C5-AD6BE19ED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326BF-512D-4D67-A97B-331278D5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8BCB-8729-43A5-8FFF-5DD3DB38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D71B7-D80A-46D3-8235-FE79388B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323D-1F88-459E-8B75-710743CF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C514-733E-4568-A133-6E1765869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9F8D6-D51E-4B23-AA5E-2575580E9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E005F-F42A-4D5B-9B4A-770E6FFC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79D37-66E1-4377-A435-018FCD2A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6559-FACF-4BE4-919B-8E05FE19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20BA-A70B-4E6A-9400-1A9ADC98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A6367-0A19-4CF3-A20F-F5EC69539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9ECB4-E465-4401-B256-68FB5BBC8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570E8-48C7-4F46-8B02-FBF7750A4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3CAAB-D7D8-4874-9740-3093471F4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DB5EE-3951-432B-9185-66C99B43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F5E27-FD9C-4598-B977-0B363835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1DE31-8DC9-4FC9-9577-0AD196C5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FA11-63E4-4780-9D04-F67EB765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D76EC-C890-4617-950B-B6DDEDD4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9FF9-7E2C-4C10-AFEE-3E9198A6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A879A-3EA4-49F6-8AAA-A3502FCE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C6C31-E3FC-4EB7-9855-A7E53B1E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E2105-9883-4C43-892D-C505C982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BA96A-BE68-47F7-AFA1-05F50ECA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71AA-6A24-4A5A-8DA7-FA2322BF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0E33-6253-4D81-A025-3AA48384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14A56-AF53-4749-91A9-7D7DCF525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25D0-9F9D-4E9C-8942-AB6C457C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31C3B-EF71-49A9-B746-C28602FE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458FA-F94E-4A28-846A-FB4C8743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E704-85C5-4BC6-B1BA-9B852A03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6967D-1BAC-46D3-B7D4-4DB4F4F73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9062B-AAB6-40D3-9407-F82267343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FD097-3A8A-4B85-8D36-6B4376B8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CC30E-675B-4B14-9785-30EE7DE5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B44BC-4EEF-4FC6-84D7-7ADA44CD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25609-7CA6-45DA-8460-A89FF00C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5F208-486A-42FB-B067-7E74E1DB9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AA16-BFA1-47C6-942D-474AAFA4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921ED-D220-4610-B6BE-545E6A52B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207BD-7CA8-4B99-90A5-0AFEDC129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 templat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230" y="257694"/>
            <a:ext cx="9144000" cy="66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571105"/>
            <a:ext cx="7696200" cy="2772294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695" y="1784412"/>
            <a:ext cx="7970199" cy="521490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ISIXHOSA ULWIMI LOKUQALA OLONGEZELELWEYO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FAL  IBANGA LE-12</a:t>
            </a:r>
          </a:p>
          <a:p>
            <a:r>
              <a:rPr lang="en-US" b="1" dirty="0">
                <a:solidFill>
                  <a:srgbClr val="FFFF00"/>
                </a:solidFill>
              </a:rPr>
              <a:t>INOVELI: UMONWABISI – Z.A JAPHTHA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ISIFUNDO : UMXHOLO NEMIXHOLWANA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err="1">
                <a:solidFill>
                  <a:srgbClr val="FFFF00"/>
                </a:solidFill>
              </a:rPr>
              <a:t>NguNkskz</a:t>
            </a:r>
            <a:r>
              <a:rPr lang="en-US" b="1" dirty="0">
                <a:solidFill>
                  <a:srgbClr val="FFFF00"/>
                </a:solidFill>
              </a:rPr>
              <a:t>. T. SIHLAHLA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UMHLA : 27 AUGUST 2020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0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56DC-615A-454E-81AF-8E414B39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…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4977C-572D-408C-958A-004BA4D0F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Iphepha</a:t>
            </a:r>
            <a:r>
              <a:rPr lang="en-US" dirty="0"/>
              <a:t> le-15 :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kusenyeliswa</a:t>
            </a:r>
            <a:r>
              <a:rPr lang="en-US" dirty="0"/>
              <a:t> </a:t>
            </a:r>
            <a:r>
              <a:rPr lang="en-US" dirty="0" err="1"/>
              <a:t>abasebenza</a:t>
            </a:r>
            <a:r>
              <a:rPr lang="en-US" dirty="0"/>
              <a:t> </a:t>
            </a:r>
            <a:r>
              <a:rPr lang="en-US" dirty="0" err="1"/>
              <a:t>ngentembeko</a:t>
            </a:r>
            <a:r>
              <a:rPr lang="en-US" dirty="0"/>
              <a:t> </a:t>
            </a:r>
            <a:r>
              <a:rPr lang="en-US" dirty="0" err="1"/>
              <a:t>kwaRhadebe</a:t>
            </a:r>
            <a:r>
              <a:rPr lang="en-US" dirty="0"/>
              <a:t> </a:t>
            </a:r>
            <a:r>
              <a:rPr lang="en-US" dirty="0" err="1"/>
              <a:t>kwakusithiwa</a:t>
            </a:r>
            <a:r>
              <a:rPr lang="en-US" dirty="0"/>
              <a:t> </a:t>
            </a:r>
            <a:r>
              <a:rPr lang="en-US" dirty="0" err="1"/>
              <a:t>baziinkedama</a:t>
            </a:r>
            <a:r>
              <a:rPr lang="en-US" dirty="0"/>
              <a:t> </a:t>
            </a:r>
            <a:r>
              <a:rPr lang="en-US" dirty="0" err="1"/>
              <a:t>zevenkile</a:t>
            </a:r>
            <a:r>
              <a:rPr lang="en-US" dirty="0"/>
              <a:t>, </a:t>
            </a:r>
            <a:r>
              <a:rPr lang="en-US" dirty="0" err="1"/>
              <a:t>iikafile</a:t>
            </a:r>
            <a:r>
              <a:rPr lang="en-US" dirty="0"/>
              <a:t> </a:t>
            </a:r>
            <a:r>
              <a:rPr lang="en-US" dirty="0" err="1"/>
              <a:t>zeekafile</a:t>
            </a:r>
            <a:r>
              <a:rPr lang="en-US" dirty="0"/>
              <a:t>.</a:t>
            </a:r>
          </a:p>
          <a:p>
            <a:r>
              <a:rPr lang="en-US" dirty="0" err="1"/>
              <a:t>Ngelo</a:t>
            </a:r>
            <a:r>
              <a:rPr lang="en-US" dirty="0"/>
              <a:t> </a:t>
            </a:r>
            <a:r>
              <a:rPr lang="en-US" dirty="0" err="1"/>
              <a:t>xesha</a:t>
            </a:r>
            <a:r>
              <a:rPr lang="en-US" dirty="0"/>
              <a:t> </a:t>
            </a:r>
            <a:r>
              <a:rPr lang="en-US" dirty="0" err="1"/>
              <a:t>yayisaziwa</a:t>
            </a:r>
            <a:r>
              <a:rPr lang="en-US" dirty="0"/>
              <a:t> </a:t>
            </a:r>
            <a:r>
              <a:rPr lang="en-US" dirty="0" err="1"/>
              <a:t>kwaye</a:t>
            </a:r>
            <a:r>
              <a:rPr lang="en-US" dirty="0"/>
              <a:t> </a:t>
            </a:r>
            <a:r>
              <a:rPr lang="en-US" dirty="0" err="1"/>
              <a:t>iqhelekile</a:t>
            </a:r>
            <a:r>
              <a:rPr lang="en-US" dirty="0"/>
              <a:t> into </a:t>
            </a:r>
            <a:r>
              <a:rPr lang="en-US" dirty="0" err="1"/>
              <a:t>yokukhongozwa</a:t>
            </a:r>
            <a:r>
              <a:rPr lang="en-US" dirty="0"/>
              <a:t> </a:t>
            </a:r>
            <a:r>
              <a:rPr lang="en-US" dirty="0" err="1"/>
              <a:t>koNtsundu</a:t>
            </a:r>
            <a:r>
              <a:rPr lang="en-US" dirty="0"/>
              <a:t> </a:t>
            </a:r>
            <a:r>
              <a:rPr lang="en-US" dirty="0" err="1"/>
              <a:t>ngomhlophe</a:t>
            </a:r>
            <a:r>
              <a:rPr lang="en-US" dirty="0"/>
              <a:t>, into </a:t>
            </a:r>
            <a:r>
              <a:rPr lang="en-US" dirty="0" err="1"/>
              <a:t>engaziwayo</a:t>
            </a:r>
            <a:r>
              <a:rPr lang="en-US" dirty="0"/>
              <a:t> </a:t>
            </a:r>
            <a:r>
              <a:rPr lang="en-US" dirty="0" err="1"/>
              <a:t>iyeyomntu</a:t>
            </a:r>
            <a:r>
              <a:rPr lang="en-US" dirty="0"/>
              <a:t> </a:t>
            </a:r>
            <a:r>
              <a:rPr lang="en-US" dirty="0" err="1"/>
              <a:t>ontsundu</a:t>
            </a:r>
            <a:r>
              <a:rPr lang="en-US" dirty="0"/>
              <a:t> </a:t>
            </a:r>
            <a:r>
              <a:rPr lang="en-US" dirty="0" err="1"/>
              <a:t>ozenzela</a:t>
            </a:r>
            <a:r>
              <a:rPr lang="en-US" dirty="0"/>
              <a:t> into </a:t>
            </a:r>
            <a:r>
              <a:rPr lang="en-US" dirty="0" err="1"/>
              <a:t>yakhe</a:t>
            </a:r>
            <a:r>
              <a:rPr lang="en-US" dirty="0"/>
              <a:t>.</a:t>
            </a:r>
          </a:p>
          <a:p>
            <a:r>
              <a:rPr lang="en-US" dirty="0" err="1"/>
              <a:t>Yayifanelekile</a:t>
            </a:r>
            <a:r>
              <a:rPr lang="en-US" dirty="0"/>
              <a:t> into </a:t>
            </a:r>
            <a:r>
              <a:rPr lang="en-US" dirty="0" err="1"/>
              <a:t>yokusoloko</a:t>
            </a:r>
            <a:r>
              <a:rPr lang="en-US" dirty="0"/>
              <a:t> </a:t>
            </a:r>
            <a:r>
              <a:rPr lang="en-US" dirty="0" err="1"/>
              <a:t>umntu</a:t>
            </a:r>
            <a:r>
              <a:rPr lang="en-US" dirty="0"/>
              <a:t> </a:t>
            </a:r>
            <a:r>
              <a:rPr lang="en-US" dirty="0" err="1"/>
              <a:t>oNtsundu</a:t>
            </a:r>
            <a:r>
              <a:rPr lang="en-US" dirty="0"/>
              <a:t> </a:t>
            </a:r>
            <a:r>
              <a:rPr lang="en-US" dirty="0" err="1"/>
              <a:t>exhomekeke</a:t>
            </a:r>
            <a:r>
              <a:rPr lang="en-US" dirty="0"/>
              <a:t> </a:t>
            </a:r>
            <a:r>
              <a:rPr lang="en-US" dirty="0" err="1"/>
              <a:t>koMhlophe</a:t>
            </a:r>
            <a:r>
              <a:rPr lang="en-US" dirty="0"/>
              <a:t> </a:t>
            </a:r>
            <a:r>
              <a:rPr lang="en-US" dirty="0" err="1"/>
              <a:t>kungekho</a:t>
            </a:r>
            <a:r>
              <a:rPr lang="en-US" dirty="0"/>
              <a:t> </a:t>
            </a:r>
            <a:r>
              <a:rPr lang="en-US" dirty="0" err="1"/>
              <a:t>nto</a:t>
            </a:r>
            <a:r>
              <a:rPr lang="en-US" dirty="0"/>
              <a:t> </a:t>
            </a:r>
            <a:r>
              <a:rPr lang="en-US" dirty="0" err="1"/>
              <a:t>anokuzenzela</a:t>
            </a:r>
            <a:r>
              <a:rPr lang="en-US" dirty="0"/>
              <a:t> </a:t>
            </a:r>
            <a:r>
              <a:rPr lang="en-US" dirty="0" err="1"/>
              <a:t>yona</a:t>
            </a:r>
            <a:r>
              <a:rPr lang="en-US" dirty="0"/>
              <a:t> </a:t>
            </a:r>
            <a:r>
              <a:rPr lang="en-US" dirty="0" err="1"/>
              <a:t>ngokunokwakhe</a:t>
            </a:r>
            <a:r>
              <a:rPr lang="en-US" dirty="0"/>
              <a:t>…</a:t>
            </a:r>
          </a:p>
          <a:p>
            <a:r>
              <a:rPr lang="en-US" dirty="0"/>
              <a:t>Zonke </a:t>
            </a:r>
            <a:r>
              <a:rPr lang="en-US" dirty="0" err="1"/>
              <a:t>iinzame</a:t>
            </a:r>
            <a:r>
              <a:rPr lang="en-US" dirty="0"/>
              <a:t> </a:t>
            </a:r>
            <a:r>
              <a:rPr lang="en-US" dirty="0" err="1"/>
              <a:t>zakhe</a:t>
            </a:r>
            <a:r>
              <a:rPr lang="en-US" dirty="0"/>
              <a:t> </a:t>
            </a:r>
            <a:r>
              <a:rPr lang="en-US" dirty="0" err="1"/>
              <a:t>zokwenza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ishishini</a:t>
            </a:r>
            <a:r>
              <a:rPr lang="en-US" dirty="0"/>
              <a:t> </a:t>
            </a:r>
            <a:r>
              <a:rPr lang="en-US" dirty="0" err="1"/>
              <a:t>lakhe</a:t>
            </a:r>
            <a:r>
              <a:rPr lang="en-US" dirty="0"/>
              <a:t> </a:t>
            </a:r>
            <a:r>
              <a:rPr lang="en-US" dirty="0" err="1"/>
              <a:t>liphumelele</a:t>
            </a:r>
            <a:r>
              <a:rPr lang="en-US" dirty="0"/>
              <a:t> (</a:t>
            </a:r>
            <a:r>
              <a:rPr lang="en-US" dirty="0" err="1"/>
              <a:t>amaxabiso</a:t>
            </a:r>
            <a:r>
              <a:rPr lang="en-US" dirty="0"/>
              <a:t> </a:t>
            </a:r>
            <a:r>
              <a:rPr lang="en-US" dirty="0" err="1"/>
              <a:t>aphantsi</a:t>
            </a:r>
            <a:r>
              <a:rPr lang="en-US" dirty="0"/>
              <a:t>, </a:t>
            </a:r>
            <a:r>
              <a:rPr lang="en-US" dirty="0" err="1"/>
              <a:t>ukubagodusela</a:t>
            </a:r>
            <a:r>
              <a:rPr lang="en-US" dirty="0"/>
              <a:t> </a:t>
            </a:r>
            <a:r>
              <a:rPr lang="en-US" dirty="0" err="1"/>
              <a:t>imithwalo</a:t>
            </a:r>
            <a:r>
              <a:rPr lang="en-US" dirty="0"/>
              <a:t>, </a:t>
            </a:r>
            <a:r>
              <a:rPr lang="en-US" dirty="0" err="1"/>
              <a:t>ukubanika</a:t>
            </a:r>
            <a:r>
              <a:rPr lang="en-US" dirty="0"/>
              <a:t> </a:t>
            </a:r>
            <a:r>
              <a:rPr lang="en-US" dirty="0" err="1"/>
              <a:t>impahla</a:t>
            </a:r>
            <a:r>
              <a:rPr lang="en-US" dirty="0"/>
              <a:t> </a:t>
            </a:r>
            <a:r>
              <a:rPr lang="en-US" dirty="0" err="1"/>
              <a:t>ngetyala</a:t>
            </a:r>
            <a:r>
              <a:rPr lang="en-US" dirty="0"/>
              <a:t>  </a:t>
            </a:r>
            <a:r>
              <a:rPr lang="en-US" dirty="0" err="1"/>
              <a:t>nokubaphatha</a:t>
            </a:r>
            <a:r>
              <a:rPr lang="en-US" dirty="0"/>
              <a:t> </a:t>
            </a:r>
            <a:r>
              <a:rPr lang="en-US" dirty="0" err="1"/>
              <a:t>kakuhle</a:t>
            </a:r>
            <a:r>
              <a:rPr lang="en-US" dirty="0"/>
              <a:t> </a:t>
            </a:r>
            <a:r>
              <a:rPr lang="en-US" dirty="0" err="1"/>
              <a:t>abantu</a:t>
            </a:r>
            <a:r>
              <a:rPr lang="en-US" dirty="0"/>
              <a:t>) </a:t>
            </a:r>
            <a:r>
              <a:rPr lang="en-US" dirty="0" err="1"/>
              <a:t>babengaziboni</a:t>
            </a:r>
            <a:r>
              <a:rPr lang="en-US" dirty="0"/>
              <a:t> abo </a:t>
            </a:r>
            <a:r>
              <a:rPr lang="en-US" dirty="0" err="1"/>
              <a:t>babemmonela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Isonjululwe</a:t>
            </a:r>
            <a:r>
              <a:rPr lang="en-US" b="1" dirty="0"/>
              <a:t> </a:t>
            </a:r>
            <a:r>
              <a:rPr lang="en-US" b="1" dirty="0" err="1"/>
              <a:t>njani</a:t>
            </a:r>
            <a:r>
              <a:rPr lang="en-US" b="1" dirty="0"/>
              <a:t> </a:t>
            </a:r>
            <a:r>
              <a:rPr lang="en-US" b="1" dirty="0" err="1"/>
              <a:t>impixano</a:t>
            </a:r>
            <a:r>
              <a:rPr lang="en-US" b="1" dirty="0"/>
              <a:t> </a:t>
            </a:r>
            <a:r>
              <a:rPr lang="en-US" b="1" dirty="0" err="1"/>
              <a:t>kule</a:t>
            </a:r>
            <a:r>
              <a:rPr lang="en-US" b="1" dirty="0"/>
              <a:t> </a:t>
            </a:r>
            <a:r>
              <a:rPr lang="en-US" b="1" dirty="0" err="1"/>
              <a:t>noveli</a:t>
            </a:r>
            <a:r>
              <a:rPr lang="en-US" b="1" dirty="0"/>
              <a:t>? </a:t>
            </a:r>
            <a:r>
              <a:rPr lang="en-US" dirty="0"/>
              <a:t>(</a:t>
            </a:r>
            <a:r>
              <a:rPr lang="en-US" dirty="0" err="1"/>
              <a:t>sithe</a:t>
            </a:r>
            <a:r>
              <a:rPr lang="en-US" dirty="0"/>
              <a:t> </a:t>
            </a:r>
            <a:r>
              <a:rPr lang="en-US" dirty="0" err="1"/>
              <a:t>indlela</a:t>
            </a:r>
            <a:r>
              <a:rPr lang="en-US" dirty="0"/>
              <a:t> </a:t>
            </a:r>
            <a:r>
              <a:rPr lang="en-US" dirty="0" err="1"/>
              <a:t>esonjululwa</a:t>
            </a:r>
            <a:r>
              <a:rPr lang="en-US" dirty="0"/>
              <a:t> </a:t>
            </a:r>
            <a:r>
              <a:rPr lang="en-US" dirty="0" err="1"/>
              <a:t>ngayo</a:t>
            </a:r>
            <a:r>
              <a:rPr lang="en-US" dirty="0"/>
              <a:t> </a:t>
            </a:r>
            <a:r>
              <a:rPr lang="en-US" dirty="0" err="1"/>
              <a:t>impixano</a:t>
            </a:r>
            <a:r>
              <a:rPr lang="en-US" dirty="0"/>
              <a:t> </a:t>
            </a:r>
            <a:r>
              <a:rPr lang="en-US" dirty="0" err="1"/>
              <a:t>ityhila</a:t>
            </a:r>
            <a:r>
              <a:rPr lang="en-US" dirty="0"/>
              <a:t> </a:t>
            </a:r>
            <a:r>
              <a:rPr lang="en-US" dirty="0" err="1"/>
              <a:t>umxholo</a:t>
            </a:r>
            <a:r>
              <a:rPr lang="en-US" dirty="0"/>
              <a:t> </a:t>
            </a:r>
            <a:r>
              <a:rPr lang="en-US" dirty="0" err="1"/>
              <a:t>webali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Kwezi</a:t>
            </a:r>
            <a:r>
              <a:rPr lang="en-US" dirty="0"/>
              <a:t> </a:t>
            </a:r>
            <a:r>
              <a:rPr lang="en-US" dirty="0" err="1"/>
              <a:t>bezisunduzana</a:t>
            </a:r>
            <a:r>
              <a:rPr lang="en-US" dirty="0"/>
              <a:t>/</a:t>
            </a:r>
            <a:r>
              <a:rPr lang="en-US" dirty="0" err="1"/>
              <a:t>zityhalana</a:t>
            </a:r>
            <a:r>
              <a:rPr lang="en-US" dirty="0"/>
              <a:t>/ </a:t>
            </a:r>
            <a:r>
              <a:rPr lang="en-US" dirty="0" err="1"/>
              <a:t>zidudulana</a:t>
            </a:r>
            <a:r>
              <a:rPr lang="en-US" dirty="0"/>
              <a:t> </a:t>
            </a:r>
            <a:r>
              <a:rPr lang="en-US" dirty="0" err="1"/>
              <a:t>kuphumelela</a:t>
            </a:r>
            <a:r>
              <a:rPr lang="en-US" dirty="0"/>
              <a:t> </a:t>
            </a:r>
            <a:r>
              <a:rPr lang="en-US" dirty="0" err="1"/>
              <a:t>yiphi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5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ADF9-11EC-47F1-9479-4C48817A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955C-A3ED-408E-A30C-DEBBC3AA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UThandabantu</a:t>
            </a:r>
            <a:r>
              <a:rPr lang="en-US" dirty="0"/>
              <a:t> </a:t>
            </a:r>
            <a:r>
              <a:rPr lang="en-US" dirty="0" err="1"/>
              <a:t>uthe</a:t>
            </a:r>
            <a:r>
              <a:rPr lang="en-US" dirty="0"/>
              <a:t> </a:t>
            </a:r>
            <a:r>
              <a:rPr lang="en-US" dirty="0" err="1"/>
              <a:t>ngoku</a:t>
            </a:r>
            <a:r>
              <a:rPr lang="en-US" dirty="0"/>
              <a:t> </a:t>
            </a:r>
            <a:r>
              <a:rPr lang="en-US" dirty="0" err="1"/>
              <a:t>sele</a:t>
            </a:r>
            <a:r>
              <a:rPr lang="en-US" dirty="0"/>
              <a:t> </a:t>
            </a:r>
            <a:r>
              <a:rPr lang="en-US" dirty="0" err="1"/>
              <a:t>kucaca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ufumana</a:t>
            </a:r>
            <a:r>
              <a:rPr lang="en-US" dirty="0"/>
              <a:t> </a:t>
            </a:r>
            <a:r>
              <a:rPr lang="en-US" dirty="0" err="1"/>
              <a:t>iingxaki</a:t>
            </a:r>
            <a:r>
              <a:rPr lang="en-US" dirty="0"/>
              <a:t> </a:t>
            </a:r>
            <a:r>
              <a:rPr lang="en-US" dirty="0" err="1"/>
              <a:t>ngapha</a:t>
            </a:r>
            <a:r>
              <a:rPr lang="en-US" dirty="0"/>
              <a:t> </a:t>
            </a:r>
            <a:r>
              <a:rPr lang="en-US" dirty="0" err="1"/>
              <a:t>nangapha</a:t>
            </a:r>
            <a:r>
              <a:rPr lang="en-US" dirty="0"/>
              <a:t>, </a:t>
            </a:r>
            <a:r>
              <a:rPr lang="en-US" dirty="0" err="1"/>
              <a:t>akanikezela</a:t>
            </a:r>
            <a:r>
              <a:rPr lang="en-US" dirty="0"/>
              <a:t> </a:t>
            </a:r>
            <a:r>
              <a:rPr lang="en-US" dirty="0" err="1"/>
              <a:t>ngamashishini</a:t>
            </a:r>
            <a:r>
              <a:rPr lang="en-US" dirty="0"/>
              <a:t> </a:t>
            </a:r>
            <a:r>
              <a:rPr lang="en-US" dirty="0" err="1"/>
              <a:t>akhe</a:t>
            </a:r>
            <a:r>
              <a:rPr lang="en-US" dirty="0"/>
              <a:t> </a:t>
            </a:r>
            <a:r>
              <a:rPr lang="en-US" dirty="0" err="1"/>
              <a:t>nangoku</a:t>
            </a:r>
            <a:r>
              <a:rPr lang="en-US" dirty="0"/>
              <a:t> </a:t>
            </a:r>
            <a:r>
              <a:rPr lang="en-US" dirty="0" err="1"/>
              <a:t>sele</a:t>
            </a:r>
            <a:r>
              <a:rPr lang="en-US" dirty="0"/>
              <a:t> </a:t>
            </a:r>
            <a:r>
              <a:rPr lang="en-US" dirty="0" err="1"/>
              <a:t>ecengwa</a:t>
            </a:r>
            <a:r>
              <a:rPr lang="en-US" dirty="0"/>
              <a:t> </a:t>
            </a:r>
            <a:r>
              <a:rPr lang="en-US" dirty="0" err="1"/>
              <a:t>yinkosikazi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 </a:t>
            </a:r>
            <a:r>
              <a:rPr lang="en-US" dirty="0" err="1"/>
              <a:t>uMamTolo</a:t>
            </a:r>
            <a:r>
              <a:rPr lang="en-US" dirty="0"/>
              <a:t> </a:t>
            </a:r>
            <a:r>
              <a:rPr lang="en-US" dirty="0" err="1"/>
              <a:t>ngenxa</a:t>
            </a:r>
            <a:r>
              <a:rPr lang="en-US" dirty="0"/>
              <a:t> </a:t>
            </a:r>
            <a:r>
              <a:rPr lang="en-US" dirty="0" err="1"/>
              <a:t>yokubona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impilo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 </a:t>
            </a:r>
            <a:r>
              <a:rPr lang="en-US" dirty="0" err="1"/>
              <a:t>iyakhobozeka</a:t>
            </a:r>
            <a:r>
              <a:rPr lang="en-US" dirty="0"/>
              <a:t>. </a:t>
            </a:r>
          </a:p>
          <a:p>
            <a:r>
              <a:rPr lang="en-US" dirty="0" err="1"/>
              <a:t>Kwiphepha</a:t>
            </a:r>
            <a:r>
              <a:rPr lang="en-US" dirty="0"/>
              <a:t> lama-43 : </a:t>
            </a:r>
            <a:r>
              <a:rPr lang="en-US" dirty="0" err="1"/>
              <a:t>Watsho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loo </a:t>
            </a:r>
            <a:r>
              <a:rPr lang="en-US" dirty="0" err="1"/>
              <a:t>mashishini</a:t>
            </a:r>
            <a:r>
              <a:rPr lang="en-US" dirty="0"/>
              <a:t> </a:t>
            </a:r>
            <a:r>
              <a:rPr lang="en-US" dirty="0" err="1"/>
              <a:t>akhe</a:t>
            </a:r>
            <a:r>
              <a:rPr lang="en-US" dirty="0"/>
              <a:t> </a:t>
            </a:r>
            <a:r>
              <a:rPr lang="en-US" dirty="0" err="1"/>
              <a:t>abubudoda</a:t>
            </a:r>
            <a:r>
              <a:rPr lang="en-US" dirty="0"/>
              <a:t> </a:t>
            </a:r>
            <a:r>
              <a:rPr lang="en-US" dirty="0" err="1"/>
              <a:t>bakhe</a:t>
            </a:r>
            <a:r>
              <a:rPr lang="en-US" dirty="0"/>
              <a:t>.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umntu</a:t>
            </a:r>
            <a:r>
              <a:rPr lang="en-US" dirty="0"/>
              <a:t> </a:t>
            </a:r>
            <a:r>
              <a:rPr lang="en-US" dirty="0" err="1"/>
              <a:t>oya</a:t>
            </a:r>
            <a:r>
              <a:rPr lang="en-US" dirty="0"/>
              <a:t> </a:t>
            </a:r>
            <a:r>
              <a:rPr lang="en-US" dirty="0" err="1"/>
              <a:t>kuze</a:t>
            </a:r>
            <a:r>
              <a:rPr lang="en-US" dirty="0"/>
              <a:t> </a:t>
            </a:r>
            <a:r>
              <a:rPr lang="en-US" dirty="0" err="1"/>
              <a:t>awathengise</a:t>
            </a:r>
            <a:r>
              <a:rPr lang="en-US" dirty="0"/>
              <a:t> </a:t>
            </a:r>
            <a:r>
              <a:rPr lang="en-US" dirty="0" err="1"/>
              <a:t>aze</a:t>
            </a:r>
            <a:r>
              <a:rPr lang="en-US" dirty="0"/>
              <a:t> ai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ubucuthile</a:t>
            </a:r>
            <a:r>
              <a:rPr lang="en-US" dirty="0"/>
              <a:t> </a:t>
            </a:r>
            <a:r>
              <a:rPr lang="en-US" dirty="0" err="1"/>
              <a:t>ubudoda</a:t>
            </a:r>
            <a:r>
              <a:rPr lang="en-US" dirty="0"/>
              <a:t> </a:t>
            </a:r>
            <a:r>
              <a:rPr lang="en-US" dirty="0" err="1"/>
              <a:t>bakhe</a:t>
            </a:r>
            <a:r>
              <a:rPr lang="en-US" dirty="0"/>
              <a:t>…</a:t>
            </a:r>
            <a:r>
              <a:rPr lang="en-US" dirty="0" err="1"/>
              <a:t>kungaze</a:t>
            </a:r>
            <a:r>
              <a:rPr lang="en-US" dirty="0"/>
              <a:t> </a:t>
            </a:r>
            <a:r>
              <a:rPr lang="en-US" dirty="0" err="1"/>
              <a:t>kube</a:t>
            </a:r>
            <a:r>
              <a:rPr lang="en-US" dirty="0"/>
              <a:t> </a:t>
            </a:r>
            <a:r>
              <a:rPr lang="en-US" dirty="0" err="1"/>
              <a:t>kwenzeke</a:t>
            </a:r>
            <a:r>
              <a:rPr lang="en-US" dirty="0"/>
              <a:t> </a:t>
            </a:r>
            <a:r>
              <a:rPr lang="en-US" dirty="0" err="1"/>
              <a:t>ishwangusha</a:t>
            </a:r>
            <a:r>
              <a:rPr lang="en-US" dirty="0"/>
              <a:t> </a:t>
            </a:r>
            <a:r>
              <a:rPr lang="en-US" dirty="0" err="1"/>
              <a:t>elingekhe</a:t>
            </a:r>
            <a:r>
              <a:rPr lang="en-US" dirty="0"/>
              <a:t> </a:t>
            </a:r>
            <a:r>
              <a:rPr lang="en-US" dirty="0" err="1"/>
              <a:t>lihlanjwe</a:t>
            </a:r>
            <a:r>
              <a:rPr lang="en-US" dirty="0"/>
              <a:t> </a:t>
            </a:r>
            <a:r>
              <a:rPr lang="en-US" dirty="0" err="1"/>
              <a:t>nangenjani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ibhokhwe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Siyambona</a:t>
            </a:r>
            <a:r>
              <a:rPr lang="en-US" dirty="0"/>
              <a:t> </a:t>
            </a:r>
            <a:r>
              <a:rPr lang="en-US" dirty="0" err="1"/>
              <a:t>indlela</a:t>
            </a:r>
            <a:r>
              <a:rPr lang="en-US" dirty="0"/>
              <a:t> </a:t>
            </a:r>
            <a:r>
              <a:rPr lang="en-US" dirty="0" err="1"/>
              <a:t>awaxabise</a:t>
            </a:r>
            <a:r>
              <a:rPr lang="en-US" dirty="0"/>
              <a:t> </a:t>
            </a:r>
            <a:r>
              <a:rPr lang="en-US" dirty="0" err="1"/>
              <a:t>ngayo</a:t>
            </a:r>
            <a:r>
              <a:rPr lang="en-US" dirty="0"/>
              <a:t> </a:t>
            </a:r>
            <a:r>
              <a:rPr lang="en-US" dirty="0" err="1"/>
              <a:t>amashishini</a:t>
            </a:r>
            <a:r>
              <a:rPr lang="en-US" dirty="0"/>
              <a:t> </a:t>
            </a:r>
            <a:r>
              <a:rPr lang="en-US" dirty="0" err="1"/>
              <a:t>akhe</a:t>
            </a:r>
            <a:r>
              <a:rPr lang="en-US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69261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9003-0613-4806-92D2-09337702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…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CD9-F757-46C1-9C6C-0CEABE932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Siyambona</a:t>
            </a:r>
            <a:r>
              <a:rPr lang="en-US" dirty="0"/>
              <a:t> </a:t>
            </a:r>
            <a:r>
              <a:rPr lang="en-US" dirty="0" err="1"/>
              <a:t>uThandabantu</a:t>
            </a:r>
            <a:r>
              <a:rPr lang="en-US" dirty="0"/>
              <a:t> </a:t>
            </a:r>
            <a:r>
              <a:rPr lang="en-US" dirty="0" err="1"/>
              <a:t>esilwa</a:t>
            </a:r>
            <a:r>
              <a:rPr lang="en-US" dirty="0"/>
              <a:t> </a:t>
            </a:r>
            <a:r>
              <a:rPr lang="en-US" dirty="0" err="1"/>
              <a:t>exolele</a:t>
            </a:r>
            <a:r>
              <a:rPr lang="en-US" dirty="0"/>
              <a:t> </a:t>
            </a:r>
            <a:r>
              <a:rPr lang="en-US" dirty="0" err="1"/>
              <a:t>ukujinga</a:t>
            </a:r>
            <a:r>
              <a:rPr lang="en-US" dirty="0"/>
              <a:t> </a:t>
            </a:r>
            <a:r>
              <a:rPr lang="en-US" dirty="0" err="1"/>
              <a:t>iliso</a:t>
            </a:r>
            <a:r>
              <a:rPr lang="en-US" dirty="0"/>
              <a:t>, </a:t>
            </a:r>
            <a:r>
              <a:rPr lang="en-US" dirty="0" err="1"/>
              <a:t>egula</a:t>
            </a:r>
            <a:r>
              <a:rPr lang="en-US" dirty="0"/>
              <a:t> </a:t>
            </a:r>
            <a:r>
              <a:rPr lang="en-US" dirty="0" err="1"/>
              <a:t>ehlaselwe</a:t>
            </a:r>
            <a:r>
              <a:rPr lang="en-US" dirty="0"/>
              <a:t> </a:t>
            </a:r>
            <a:r>
              <a:rPr lang="en-US" dirty="0" err="1"/>
              <a:t>sisifo</a:t>
            </a:r>
            <a:r>
              <a:rPr lang="en-US" dirty="0"/>
              <a:t> </a:t>
            </a:r>
            <a:r>
              <a:rPr lang="en-US" dirty="0" err="1"/>
              <a:t>sentliziyo</a:t>
            </a:r>
            <a:r>
              <a:rPr lang="en-US" dirty="0"/>
              <a:t> de </a:t>
            </a:r>
            <a:r>
              <a:rPr lang="en-US" dirty="0" err="1"/>
              <a:t>kwafika</a:t>
            </a:r>
            <a:r>
              <a:rPr lang="en-US" dirty="0"/>
              <a:t> </a:t>
            </a:r>
            <a:r>
              <a:rPr lang="en-US" dirty="0" err="1"/>
              <a:t>uMonwabisi</a:t>
            </a:r>
            <a:r>
              <a:rPr lang="en-US" dirty="0"/>
              <a:t> </a:t>
            </a:r>
            <a:r>
              <a:rPr lang="en-US" dirty="0" err="1"/>
              <a:t>necebo</a:t>
            </a:r>
            <a:r>
              <a:rPr lang="en-US" dirty="0"/>
              <a:t> </a:t>
            </a:r>
            <a:r>
              <a:rPr lang="en-US" dirty="0" err="1"/>
              <a:t>lokuhlangula</a:t>
            </a:r>
            <a:r>
              <a:rPr lang="en-US" dirty="0"/>
              <a:t> loo </a:t>
            </a:r>
            <a:r>
              <a:rPr lang="en-US" dirty="0" err="1"/>
              <a:t>mashishini</a:t>
            </a:r>
            <a:r>
              <a:rPr lang="en-US" dirty="0"/>
              <a:t>, </a:t>
            </a:r>
            <a:r>
              <a:rPr lang="en-US" dirty="0" err="1"/>
              <a:t>wagoba</a:t>
            </a:r>
            <a:r>
              <a:rPr lang="en-US" dirty="0"/>
              <a:t>, </a:t>
            </a:r>
            <a:r>
              <a:rPr lang="en-US" dirty="0" err="1"/>
              <a:t>waxola</a:t>
            </a:r>
            <a:r>
              <a:rPr lang="en-US" dirty="0"/>
              <a:t> </a:t>
            </a:r>
            <a:r>
              <a:rPr lang="en-US" dirty="0" err="1"/>
              <a:t>wambona</a:t>
            </a:r>
            <a:r>
              <a:rPr lang="en-US" dirty="0"/>
              <a:t> </a:t>
            </a:r>
            <a:r>
              <a:rPr lang="en-US" dirty="0" err="1"/>
              <a:t>engunyana</a:t>
            </a:r>
            <a:r>
              <a:rPr lang="en-US" dirty="0"/>
              <a:t> </a:t>
            </a:r>
            <a:r>
              <a:rPr lang="en-US" dirty="0" err="1"/>
              <a:t>wakhe</a:t>
            </a:r>
            <a:r>
              <a:rPr lang="en-US" dirty="0"/>
              <a:t> (</a:t>
            </a:r>
            <a:r>
              <a:rPr lang="en-US" dirty="0" err="1"/>
              <a:t>amphiwe</a:t>
            </a:r>
            <a:r>
              <a:rPr lang="en-US" dirty="0"/>
              <a:t> </a:t>
            </a:r>
            <a:r>
              <a:rPr lang="en-US" dirty="0" err="1"/>
              <a:t>nguThixo</a:t>
            </a:r>
            <a:r>
              <a:rPr lang="en-US" dirty="0"/>
              <a:t> </a:t>
            </a:r>
            <a:r>
              <a:rPr lang="en-US" dirty="0" err="1"/>
              <a:t>akuba</a:t>
            </a:r>
            <a:r>
              <a:rPr lang="en-US" dirty="0"/>
              <a:t> </a:t>
            </a:r>
            <a:r>
              <a:rPr lang="en-US" dirty="0" err="1"/>
              <a:t>ebhujelwe</a:t>
            </a:r>
            <a:r>
              <a:rPr lang="en-US" dirty="0"/>
              <a:t> </a:t>
            </a:r>
            <a:r>
              <a:rPr lang="en-US" dirty="0" err="1"/>
              <a:t>ngulo</a:t>
            </a:r>
            <a:r>
              <a:rPr lang="en-US" dirty="0"/>
              <a:t> </a:t>
            </a:r>
            <a:r>
              <a:rPr lang="en-US" dirty="0" err="1"/>
              <a:t>amzeleyo</a:t>
            </a:r>
            <a:r>
              <a:rPr lang="en-US" dirty="0"/>
              <a:t> </a:t>
            </a:r>
            <a:r>
              <a:rPr lang="en-US" dirty="0" err="1"/>
              <a:t>unyana</a:t>
            </a:r>
            <a:r>
              <a:rPr lang="en-US" dirty="0"/>
              <a:t> </a:t>
            </a:r>
            <a:r>
              <a:rPr lang="en-US" dirty="0" err="1"/>
              <a:t>uGcinumzi</a:t>
            </a:r>
            <a:r>
              <a:rPr lang="en-US" dirty="0"/>
              <a:t>)</a:t>
            </a:r>
          </a:p>
          <a:p>
            <a:r>
              <a:rPr lang="en-US" dirty="0" err="1"/>
              <a:t>Ngenxa</a:t>
            </a:r>
            <a:r>
              <a:rPr lang="en-US" dirty="0"/>
              <a:t> </a:t>
            </a:r>
            <a:r>
              <a:rPr lang="en-US" dirty="0" err="1"/>
              <a:t>yesigqibo</a:t>
            </a:r>
            <a:r>
              <a:rPr lang="en-US" dirty="0"/>
              <a:t> </a:t>
            </a:r>
            <a:r>
              <a:rPr lang="en-US" dirty="0" err="1"/>
              <a:t>asithathileyo</a:t>
            </a:r>
            <a:r>
              <a:rPr lang="en-US" dirty="0"/>
              <a:t> </a:t>
            </a:r>
            <a:r>
              <a:rPr lang="en-US" dirty="0" err="1"/>
              <a:t>ayavuka</a:t>
            </a:r>
            <a:r>
              <a:rPr lang="en-US" dirty="0"/>
              <a:t> </a:t>
            </a:r>
            <a:r>
              <a:rPr lang="en-US" dirty="0" err="1"/>
              <a:t>amashishini</a:t>
            </a:r>
            <a:r>
              <a:rPr lang="en-US" dirty="0"/>
              <a:t>.</a:t>
            </a:r>
          </a:p>
          <a:p>
            <a:r>
              <a:rPr lang="en-US" dirty="0" err="1"/>
              <a:t>Kuvuleleka</a:t>
            </a:r>
            <a:r>
              <a:rPr lang="en-US" dirty="0"/>
              <a:t> </a:t>
            </a:r>
            <a:r>
              <a:rPr lang="en-US" dirty="0" err="1"/>
              <a:t>amathuba</a:t>
            </a:r>
            <a:r>
              <a:rPr lang="en-US" dirty="0"/>
              <a:t> </a:t>
            </a:r>
            <a:r>
              <a:rPr lang="en-US" dirty="0" err="1"/>
              <a:t>engqesho</a:t>
            </a:r>
            <a:r>
              <a:rPr lang="en-US" dirty="0"/>
              <a:t> </a:t>
            </a:r>
            <a:r>
              <a:rPr lang="en-US" dirty="0" err="1"/>
              <a:t>kubantu</a:t>
            </a:r>
            <a:r>
              <a:rPr lang="en-US" dirty="0"/>
              <a:t> </a:t>
            </a:r>
            <a:r>
              <a:rPr lang="en-US" dirty="0" err="1"/>
              <a:t>bakuTsolo</a:t>
            </a:r>
            <a:r>
              <a:rPr lang="en-US" dirty="0"/>
              <a:t> </a:t>
            </a:r>
            <a:r>
              <a:rPr lang="en-US" dirty="0" err="1"/>
              <a:t>neziphaluka</a:t>
            </a:r>
            <a:r>
              <a:rPr lang="en-US" dirty="0"/>
              <a:t> </a:t>
            </a:r>
            <a:r>
              <a:rPr lang="en-US" dirty="0" err="1"/>
              <a:t>akuvuka</a:t>
            </a:r>
            <a:r>
              <a:rPr lang="en-US" dirty="0"/>
              <a:t> </a:t>
            </a:r>
            <a:r>
              <a:rPr lang="en-US" dirty="0" err="1"/>
              <a:t>amashishini</a:t>
            </a:r>
            <a:r>
              <a:rPr lang="en-US" dirty="0"/>
              <a:t> </a:t>
            </a:r>
            <a:r>
              <a:rPr lang="en-US" dirty="0" err="1"/>
              <a:t>kaThandabantu</a:t>
            </a:r>
            <a:endParaRPr lang="en-US" dirty="0"/>
          </a:p>
          <a:p>
            <a:r>
              <a:rPr lang="en-US" dirty="0" err="1"/>
              <a:t>Abanye</a:t>
            </a:r>
            <a:r>
              <a:rPr lang="en-US" dirty="0"/>
              <a:t> </a:t>
            </a:r>
            <a:r>
              <a:rPr lang="en-US" dirty="0" err="1"/>
              <a:t>oosomashishini</a:t>
            </a:r>
            <a:r>
              <a:rPr lang="en-US" dirty="0"/>
              <a:t> </a:t>
            </a:r>
            <a:r>
              <a:rPr lang="en-US" dirty="0" err="1"/>
              <a:t>baqesha</a:t>
            </a:r>
            <a:r>
              <a:rPr lang="en-US" dirty="0"/>
              <a:t> </a:t>
            </a:r>
            <a:r>
              <a:rPr lang="en-US" dirty="0" err="1"/>
              <a:t>kwizakhiwo</a:t>
            </a:r>
            <a:r>
              <a:rPr lang="en-US" dirty="0"/>
              <a:t> </a:t>
            </a:r>
            <a:r>
              <a:rPr lang="en-US" dirty="0" err="1"/>
              <a:t>zikaThandabantu</a:t>
            </a:r>
            <a:r>
              <a:rPr lang="en-US" dirty="0"/>
              <a:t> </a:t>
            </a:r>
            <a:r>
              <a:rPr lang="en-US" dirty="0" err="1"/>
              <a:t>kuzalisekiseke</a:t>
            </a:r>
            <a:r>
              <a:rPr lang="en-US" dirty="0"/>
              <a:t> </a:t>
            </a:r>
            <a:r>
              <a:rPr lang="en-US" dirty="0" err="1"/>
              <a:t>iphupha</a:t>
            </a:r>
            <a:r>
              <a:rPr lang="en-US" dirty="0"/>
              <a:t> </a:t>
            </a:r>
            <a:r>
              <a:rPr lang="en-US" dirty="0" err="1"/>
              <a:t>lakhe</a:t>
            </a:r>
            <a:r>
              <a:rPr lang="en-US" dirty="0"/>
              <a:t> </a:t>
            </a:r>
            <a:r>
              <a:rPr lang="en-US" dirty="0" err="1"/>
              <a:t>lokuba</a:t>
            </a:r>
            <a:r>
              <a:rPr lang="en-US" dirty="0"/>
              <a:t> </a:t>
            </a:r>
            <a:r>
              <a:rPr lang="en-US" dirty="0" err="1"/>
              <a:t>ngusomashishini</a:t>
            </a:r>
            <a:r>
              <a:rPr lang="en-US" dirty="0"/>
              <a:t> </a:t>
            </a:r>
            <a:r>
              <a:rPr lang="en-US" dirty="0" err="1"/>
              <a:t>ophum’izandla</a:t>
            </a:r>
            <a:r>
              <a:rPr lang="en-US" dirty="0"/>
              <a:t> </a:t>
            </a:r>
            <a:r>
              <a:rPr lang="en-US" dirty="0" err="1"/>
              <a:t>kunye</a:t>
            </a:r>
            <a:r>
              <a:rPr lang="en-US" dirty="0"/>
              <a:t> </a:t>
            </a:r>
            <a:r>
              <a:rPr lang="en-US" dirty="0" err="1"/>
              <a:t>nabanye</a:t>
            </a:r>
            <a:r>
              <a:rPr lang="en-US" dirty="0"/>
              <a:t> </a:t>
            </a:r>
            <a:r>
              <a:rPr lang="en-US" dirty="0" err="1"/>
              <a:t>abantu</a:t>
            </a:r>
            <a:r>
              <a:rPr lang="en-US" dirty="0"/>
              <a:t> </a:t>
            </a:r>
            <a:r>
              <a:rPr lang="en-US" dirty="0" err="1"/>
              <a:t>besizwe</a:t>
            </a:r>
            <a:r>
              <a:rPr lang="en-US" dirty="0"/>
              <a:t> </a:t>
            </a:r>
            <a:r>
              <a:rPr lang="en-US" dirty="0" err="1"/>
              <a:t>sakhe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8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660F-C892-4EB8-B2C5-226C1BD4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IMIXHOLWANA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235EE-27C7-4946-803A-952487BDE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Yintoni</a:t>
            </a:r>
            <a:r>
              <a:rPr lang="en-US" b="1" dirty="0"/>
              <a:t> </a:t>
            </a:r>
            <a:r>
              <a:rPr lang="en-US" b="1" dirty="0" err="1"/>
              <a:t>imixholwana</a:t>
            </a:r>
            <a:r>
              <a:rPr lang="en-US" b="1" dirty="0"/>
              <a:t> </a:t>
            </a:r>
            <a:r>
              <a:rPr lang="en-US" b="1" dirty="0" err="1"/>
              <a:t>ebalini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Imixholwana</a:t>
            </a:r>
            <a:r>
              <a:rPr lang="en-US" dirty="0"/>
              <a:t> </a:t>
            </a:r>
            <a:r>
              <a:rPr lang="en-US" dirty="0" err="1"/>
              <a:t>ngamabalana</a:t>
            </a:r>
            <a:r>
              <a:rPr lang="en-US" dirty="0"/>
              <a:t> </a:t>
            </a:r>
            <a:r>
              <a:rPr lang="en-US" dirty="0" err="1"/>
              <a:t>afumaneka</a:t>
            </a:r>
            <a:r>
              <a:rPr lang="en-US" dirty="0"/>
              <a:t> </a:t>
            </a:r>
            <a:r>
              <a:rPr lang="en-US" dirty="0" err="1"/>
              <a:t>phakathi</a:t>
            </a:r>
            <a:r>
              <a:rPr lang="en-US" dirty="0"/>
              <a:t> </a:t>
            </a:r>
            <a:r>
              <a:rPr lang="en-US" dirty="0" err="1"/>
              <a:t>kwebali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Imixholwana</a:t>
            </a:r>
            <a:r>
              <a:rPr lang="en-US" dirty="0"/>
              <a:t> </a:t>
            </a:r>
            <a:r>
              <a:rPr lang="en-US" dirty="0" err="1"/>
              <a:t>ayikho</a:t>
            </a:r>
            <a:r>
              <a:rPr lang="en-US" dirty="0"/>
              <a:t> </a:t>
            </a:r>
            <a:r>
              <a:rPr lang="en-US" dirty="0" err="1"/>
              <a:t>banzi</a:t>
            </a:r>
            <a:r>
              <a:rPr lang="en-US" dirty="0"/>
              <a:t> </a:t>
            </a:r>
            <a:r>
              <a:rPr lang="en-US" dirty="0" err="1"/>
              <a:t>njengomxholo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Imixholwana</a:t>
            </a:r>
            <a:r>
              <a:rPr lang="en-US" dirty="0"/>
              <a:t> </a:t>
            </a:r>
            <a:r>
              <a:rPr lang="en-US" dirty="0" err="1"/>
              <a:t>ithululela</a:t>
            </a:r>
            <a:r>
              <a:rPr lang="en-US" dirty="0"/>
              <a:t> </a:t>
            </a:r>
            <a:r>
              <a:rPr lang="en-US" dirty="0" err="1"/>
              <a:t>kowona</a:t>
            </a:r>
            <a:r>
              <a:rPr lang="en-US" dirty="0"/>
              <a:t> </a:t>
            </a:r>
            <a:r>
              <a:rPr lang="en-US" dirty="0" err="1"/>
              <a:t>mxholo</a:t>
            </a:r>
            <a:r>
              <a:rPr lang="en-US" dirty="0"/>
              <a:t> </a:t>
            </a:r>
            <a:r>
              <a:rPr lang="en-US" dirty="0" err="1"/>
              <a:t>webali</a:t>
            </a:r>
            <a:endParaRPr lang="en-US" dirty="0"/>
          </a:p>
          <a:p>
            <a:r>
              <a:rPr lang="en-US" dirty="0" err="1"/>
              <a:t>Lilonke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imixholwana</a:t>
            </a:r>
            <a:r>
              <a:rPr lang="en-US" dirty="0"/>
              <a:t> </a:t>
            </a:r>
            <a:r>
              <a:rPr lang="en-US" dirty="0" err="1"/>
              <a:t>yondla</a:t>
            </a:r>
            <a:r>
              <a:rPr lang="en-US" dirty="0"/>
              <a:t>/ </a:t>
            </a:r>
            <a:r>
              <a:rPr lang="en-US" dirty="0" err="1"/>
              <a:t>incedisa</a:t>
            </a:r>
            <a:r>
              <a:rPr lang="en-US" dirty="0"/>
              <a:t> </a:t>
            </a:r>
            <a:r>
              <a:rPr lang="en-US" dirty="0" err="1"/>
              <a:t>ukukhulisa</a:t>
            </a:r>
            <a:r>
              <a:rPr lang="en-US" dirty="0"/>
              <a:t> </a:t>
            </a:r>
            <a:r>
              <a:rPr lang="en-US" dirty="0" err="1"/>
              <a:t>owona</a:t>
            </a:r>
            <a:r>
              <a:rPr lang="en-US" dirty="0"/>
              <a:t> </a:t>
            </a:r>
            <a:r>
              <a:rPr lang="en-US" dirty="0" err="1"/>
              <a:t>mxholo</a:t>
            </a:r>
            <a:r>
              <a:rPr lang="en-US" dirty="0"/>
              <a:t> </a:t>
            </a:r>
            <a:r>
              <a:rPr lang="en-US" dirty="0" err="1"/>
              <a:t>webali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Siwubona</a:t>
            </a:r>
            <a:r>
              <a:rPr lang="en-US" b="1" dirty="0"/>
              <a:t> </a:t>
            </a:r>
            <a:r>
              <a:rPr lang="en-US" b="1" dirty="0" err="1"/>
              <a:t>njani</a:t>
            </a:r>
            <a:r>
              <a:rPr lang="en-US" b="1" dirty="0"/>
              <a:t> </a:t>
            </a:r>
            <a:r>
              <a:rPr lang="en-US" b="1" dirty="0" err="1"/>
              <a:t>umxholwana</a:t>
            </a:r>
            <a:r>
              <a:rPr lang="en-US" b="1" dirty="0"/>
              <a:t> </a:t>
            </a:r>
            <a:r>
              <a:rPr lang="en-US" b="1" dirty="0" err="1"/>
              <a:t>ebalini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Kukho</a:t>
            </a:r>
            <a:r>
              <a:rPr lang="en-US" dirty="0"/>
              <a:t> </a:t>
            </a:r>
            <a:r>
              <a:rPr lang="en-US" dirty="0" err="1"/>
              <a:t>ukuzalana</a:t>
            </a:r>
            <a:r>
              <a:rPr lang="en-US" dirty="0"/>
              <a:t> </a:t>
            </a:r>
            <a:r>
              <a:rPr lang="en-US" dirty="0" err="1"/>
              <a:t>okukhulu</a:t>
            </a:r>
            <a:r>
              <a:rPr lang="en-US" dirty="0"/>
              <a:t> </a:t>
            </a:r>
            <a:r>
              <a:rPr lang="en-US" dirty="0" err="1"/>
              <a:t>kwawo</a:t>
            </a:r>
            <a:r>
              <a:rPr lang="en-US" dirty="0"/>
              <a:t> </a:t>
            </a:r>
            <a:r>
              <a:rPr lang="en-US" dirty="0" err="1"/>
              <a:t>nomxholo</a:t>
            </a:r>
            <a:r>
              <a:rPr lang="en-US" dirty="0"/>
              <a:t> </a:t>
            </a:r>
            <a:r>
              <a:rPr lang="en-US" dirty="0" err="1"/>
              <a:t>ongundoqo</a:t>
            </a:r>
            <a:r>
              <a:rPr lang="en-US" dirty="0"/>
              <a:t> </a:t>
            </a:r>
            <a:r>
              <a:rPr lang="en-US" dirty="0" err="1"/>
              <a:t>ebalini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Kukho</a:t>
            </a:r>
            <a:r>
              <a:rPr lang="en-US" dirty="0"/>
              <a:t> </a:t>
            </a:r>
            <a:r>
              <a:rPr lang="en-US" dirty="0" err="1"/>
              <a:t>ukwayama</a:t>
            </a:r>
            <a:r>
              <a:rPr lang="en-US" dirty="0"/>
              <a:t> </a:t>
            </a:r>
            <a:r>
              <a:rPr lang="en-US" dirty="0" err="1"/>
              <a:t>kakhulu</a:t>
            </a:r>
            <a:r>
              <a:rPr lang="en-US" dirty="0"/>
              <a:t> </a:t>
            </a:r>
            <a:r>
              <a:rPr lang="en-US" dirty="0" err="1"/>
              <a:t>kubalinganiswa</a:t>
            </a:r>
            <a:r>
              <a:rPr lang="en-US" dirty="0"/>
              <a:t> </a:t>
            </a:r>
            <a:r>
              <a:rPr lang="en-US" dirty="0" err="1"/>
              <a:t>abaphambili</a:t>
            </a:r>
            <a:r>
              <a:rPr lang="en-US" dirty="0"/>
              <a:t> </a:t>
            </a:r>
            <a:r>
              <a:rPr lang="en-US" dirty="0" err="1"/>
              <a:t>ebalini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4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30F6-B6F2-44B1-B1D9-3D2FE428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IMIXHOLWANA EFUMANEKA KULE     NOVELI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CD31-264F-4459-A96D-7470DE123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Ingqeqesho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iqala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ekhaya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: </a:t>
            </a:r>
            <a:r>
              <a:rPr lang="en-US" dirty="0" err="1"/>
              <a:t>Jonga</a:t>
            </a:r>
            <a:r>
              <a:rPr lang="en-US" dirty="0"/>
              <a:t> </a:t>
            </a:r>
            <a:r>
              <a:rPr lang="en-US" dirty="0" err="1"/>
              <a:t>iintombi</a:t>
            </a:r>
            <a:r>
              <a:rPr lang="en-US" dirty="0"/>
              <a:t> </a:t>
            </a:r>
            <a:r>
              <a:rPr lang="en-US" dirty="0" err="1"/>
              <a:t>zikaMamTolo</a:t>
            </a:r>
            <a:r>
              <a:rPr lang="en-US" dirty="0"/>
              <a:t> </a:t>
            </a:r>
            <a:r>
              <a:rPr lang="en-US" dirty="0" err="1"/>
              <a:t>nendlela</a:t>
            </a:r>
            <a:r>
              <a:rPr lang="en-US" dirty="0"/>
              <a:t> </a:t>
            </a:r>
            <a:r>
              <a:rPr lang="en-US" dirty="0" err="1"/>
              <a:t>eziqeqeshwe</a:t>
            </a:r>
            <a:r>
              <a:rPr lang="en-US" dirty="0"/>
              <a:t> </a:t>
            </a:r>
            <a:r>
              <a:rPr lang="en-US" dirty="0" err="1"/>
              <a:t>ngayo</a:t>
            </a:r>
            <a:r>
              <a:rPr lang="en-US" dirty="0"/>
              <a:t> </a:t>
            </a:r>
            <a:r>
              <a:rPr lang="en-US" dirty="0" err="1"/>
              <a:t>nguMamTolo</a:t>
            </a:r>
            <a:r>
              <a:rPr lang="en-US" dirty="0"/>
              <a:t> vs </a:t>
            </a:r>
            <a:r>
              <a:rPr lang="en-US" dirty="0" err="1"/>
              <a:t>indlela</a:t>
            </a:r>
            <a:r>
              <a:rPr lang="en-US" dirty="0"/>
              <a:t> </a:t>
            </a:r>
            <a:r>
              <a:rPr lang="en-US" dirty="0" err="1"/>
              <a:t>ebeqeqesha</a:t>
            </a:r>
            <a:r>
              <a:rPr lang="en-US" dirty="0"/>
              <a:t> </a:t>
            </a:r>
            <a:r>
              <a:rPr lang="en-US" dirty="0" err="1"/>
              <a:t>ngayo</a:t>
            </a:r>
            <a:r>
              <a:rPr lang="en-US" dirty="0"/>
              <a:t> </a:t>
            </a:r>
            <a:r>
              <a:rPr lang="en-US" dirty="0" err="1"/>
              <a:t>uMonwabisi</a:t>
            </a:r>
            <a:r>
              <a:rPr lang="en-US" dirty="0"/>
              <a:t>.</a:t>
            </a:r>
          </a:p>
          <a:p>
            <a:r>
              <a:rPr lang="en-US" b="1" dirty="0" err="1"/>
              <a:t>Iinkolelo</a:t>
            </a:r>
            <a:r>
              <a:rPr lang="en-US" b="1" dirty="0"/>
              <a:t> </a:t>
            </a:r>
            <a:r>
              <a:rPr lang="en-US" b="1" dirty="0" err="1"/>
              <a:t>ezimbi</a:t>
            </a:r>
            <a:r>
              <a:rPr lang="en-US" b="1" dirty="0"/>
              <a:t> </a:t>
            </a:r>
            <a:r>
              <a:rPr lang="en-US" b="1" dirty="0" err="1"/>
              <a:t>ziyasibulala</a:t>
            </a:r>
            <a:r>
              <a:rPr lang="en-US" b="1" dirty="0"/>
              <a:t> </a:t>
            </a:r>
            <a:r>
              <a:rPr lang="en-US" b="1" dirty="0" err="1"/>
              <a:t>isizwe</a:t>
            </a:r>
            <a:r>
              <a:rPr lang="en-US" dirty="0"/>
              <a:t>: </a:t>
            </a:r>
            <a:r>
              <a:rPr lang="en-US" dirty="0" err="1"/>
              <a:t>Inkolelo</a:t>
            </a:r>
            <a:r>
              <a:rPr lang="en-US" dirty="0"/>
              <a:t> </a:t>
            </a:r>
            <a:r>
              <a:rPr lang="en-US" dirty="0" err="1"/>
              <a:t>yokuthwala</a:t>
            </a:r>
            <a:r>
              <a:rPr lang="en-US" dirty="0"/>
              <a:t> </a:t>
            </a:r>
            <a:r>
              <a:rPr lang="en-US" dirty="0" err="1"/>
              <a:t>kweli</a:t>
            </a:r>
            <a:r>
              <a:rPr lang="en-US" dirty="0"/>
              <a:t> </a:t>
            </a:r>
            <a:r>
              <a:rPr lang="en-US" dirty="0" err="1"/>
              <a:t>bali</a:t>
            </a:r>
            <a:r>
              <a:rPr lang="en-US" dirty="0"/>
              <a:t>, </a:t>
            </a:r>
            <a:r>
              <a:rPr lang="en-US" dirty="0" err="1"/>
              <a:t>imqhokre</a:t>
            </a:r>
            <a:r>
              <a:rPr lang="en-US" dirty="0"/>
              <a:t> </a:t>
            </a:r>
            <a:r>
              <a:rPr lang="en-US" dirty="0" err="1"/>
              <a:t>amadolo</a:t>
            </a:r>
            <a:r>
              <a:rPr lang="en-US" dirty="0"/>
              <a:t> </a:t>
            </a:r>
            <a:r>
              <a:rPr lang="en-US" dirty="0" err="1"/>
              <a:t>uThandabantu</a:t>
            </a:r>
            <a:r>
              <a:rPr lang="en-US" dirty="0"/>
              <a:t> </a:t>
            </a:r>
            <a:r>
              <a:rPr lang="en-US" dirty="0" err="1"/>
              <a:t>kwimizamo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 </a:t>
            </a:r>
            <a:r>
              <a:rPr lang="en-US" dirty="0" err="1"/>
              <a:t>enje</a:t>
            </a:r>
            <a:r>
              <a:rPr lang="en-US" dirty="0"/>
              <a:t> </a:t>
            </a:r>
            <a:r>
              <a:rPr lang="en-US" dirty="0" err="1"/>
              <a:t>ngokuxhasa</a:t>
            </a:r>
            <a:r>
              <a:rPr lang="en-US" dirty="0"/>
              <a:t> </a:t>
            </a:r>
            <a:r>
              <a:rPr lang="en-US" dirty="0" err="1"/>
              <a:t>abantu</a:t>
            </a:r>
            <a:r>
              <a:rPr lang="en-US" dirty="0"/>
              <a:t> </a:t>
            </a:r>
            <a:r>
              <a:rPr lang="en-US" dirty="0" err="1"/>
              <a:t>kumaqumrhu</a:t>
            </a:r>
            <a:r>
              <a:rPr lang="en-US" dirty="0"/>
              <a:t> </a:t>
            </a:r>
            <a:r>
              <a:rPr lang="en-US" dirty="0" err="1"/>
              <a:t>okubanyusa</a:t>
            </a:r>
            <a:r>
              <a:rPr lang="en-US" dirty="0"/>
              <a:t> </a:t>
            </a:r>
            <a:r>
              <a:rPr lang="en-US" dirty="0" err="1"/>
              <a:t>njengoosomashishini</a:t>
            </a:r>
            <a:r>
              <a:rPr lang="en-US" dirty="0"/>
              <a:t>/ </a:t>
            </a:r>
            <a:r>
              <a:rPr lang="en-US" dirty="0" err="1"/>
              <a:t>kuyiqhokrile</a:t>
            </a:r>
            <a:r>
              <a:rPr lang="en-US" dirty="0"/>
              <a:t> </a:t>
            </a:r>
            <a:r>
              <a:rPr lang="en-US" dirty="0" err="1"/>
              <a:t>impilo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, </a:t>
            </a:r>
            <a:r>
              <a:rPr lang="en-US" dirty="0" err="1"/>
              <a:t>isimo</a:t>
            </a:r>
            <a:r>
              <a:rPr lang="en-US" dirty="0"/>
              <a:t> </a:t>
            </a:r>
            <a:r>
              <a:rPr lang="en-US" dirty="0" err="1"/>
              <a:t>sakhe</a:t>
            </a:r>
            <a:r>
              <a:rPr lang="en-US" dirty="0"/>
              <a:t>… </a:t>
            </a:r>
            <a:r>
              <a:rPr lang="en-US" dirty="0" err="1"/>
              <a:t>kwade</a:t>
            </a:r>
            <a:r>
              <a:rPr lang="en-US" dirty="0"/>
              <a:t> </a:t>
            </a:r>
            <a:r>
              <a:rPr lang="en-US" dirty="0" err="1"/>
              <a:t>kwathiwa</a:t>
            </a:r>
            <a:r>
              <a:rPr lang="en-US" dirty="0"/>
              <a:t> </a:t>
            </a:r>
            <a:r>
              <a:rPr lang="en-US" dirty="0" err="1"/>
              <a:t>kukwaNjazoth’umlilo</a:t>
            </a:r>
            <a:r>
              <a:rPr lang="en-US" dirty="0"/>
              <a:t> </a:t>
            </a:r>
            <a:r>
              <a:rPr lang="en-US" dirty="0" err="1"/>
              <a:t>evenkileni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 </a:t>
            </a:r>
            <a:r>
              <a:rPr lang="en-US" dirty="0" err="1"/>
              <a:t>njl-njl</a:t>
            </a:r>
            <a:r>
              <a:rPr lang="en-US" dirty="0"/>
              <a:t>.</a:t>
            </a:r>
          </a:p>
          <a:p>
            <a:r>
              <a:rPr lang="en-US" b="1" dirty="0" err="1"/>
              <a:t>Impumelelo</a:t>
            </a:r>
            <a:r>
              <a:rPr lang="en-US" b="1" dirty="0"/>
              <a:t> </a:t>
            </a:r>
            <a:r>
              <a:rPr lang="en-US" b="1" dirty="0" err="1"/>
              <a:t>isentabeni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Sijonge</a:t>
            </a:r>
            <a:r>
              <a:rPr lang="en-US" dirty="0"/>
              <a:t> </a:t>
            </a:r>
            <a:r>
              <a:rPr lang="en-US" dirty="0" err="1"/>
              <a:t>sibale</a:t>
            </a:r>
            <a:r>
              <a:rPr lang="en-US" dirty="0"/>
              <a:t> </a:t>
            </a:r>
            <a:r>
              <a:rPr lang="en-US" dirty="0" err="1"/>
              <a:t>inani</a:t>
            </a:r>
            <a:r>
              <a:rPr lang="en-US" dirty="0"/>
              <a:t> </a:t>
            </a:r>
            <a:r>
              <a:rPr lang="en-US" dirty="0" err="1"/>
              <a:t>lemiqobo</a:t>
            </a:r>
            <a:r>
              <a:rPr lang="en-US" dirty="0"/>
              <a:t> </a:t>
            </a:r>
            <a:r>
              <a:rPr lang="en-US" dirty="0" err="1"/>
              <a:t>atsibe</a:t>
            </a:r>
            <a:r>
              <a:rPr lang="en-US" dirty="0"/>
              <a:t> </a:t>
            </a:r>
            <a:r>
              <a:rPr lang="en-US" dirty="0" err="1"/>
              <a:t>kuyo</a:t>
            </a:r>
            <a:r>
              <a:rPr lang="en-US" dirty="0"/>
              <a:t> </a:t>
            </a:r>
            <a:r>
              <a:rPr lang="en-US" dirty="0" err="1"/>
              <a:t>uThandabantu</a:t>
            </a:r>
            <a:r>
              <a:rPr lang="en-US" dirty="0"/>
              <a:t> </a:t>
            </a:r>
            <a:r>
              <a:rPr lang="en-US" dirty="0" err="1"/>
              <a:t>ukuze</a:t>
            </a:r>
            <a:r>
              <a:rPr lang="en-US" dirty="0"/>
              <a:t> </a:t>
            </a:r>
            <a:r>
              <a:rPr lang="en-US" dirty="0" err="1"/>
              <a:t>afikelele</a:t>
            </a:r>
            <a:r>
              <a:rPr lang="en-US" dirty="0"/>
              <a:t> </a:t>
            </a:r>
            <a:r>
              <a:rPr lang="en-US" dirty="0" err="1"/>
              <a:t>empumelelweni</a:t>
            </a:r>
            <a:r>
              <a:rPr lang="en-US" dirty="0"/>
              <a:t>, </a:t>
            </a:r>
            <a:r>
              <a:rPr lang="en-US" dirty="0" err="1"/>
              <a:t>ukubhanga</a:t>
            </a:r>
            <a:r>
              <a:rPr lang="en-US" dirty="0"/>
              <a:t> </a:t>
            </a:r>
            <a:r>
              <a:rPr lang="en-US" dirty="0" err="1"/>
              <a:t>kwevenkile</a:t>
            </a:r>
            <a:r>
              <a:rPr lang="en-US" dirty="0"/>
              <a:t>, </a:t>
            </a:r>
            <a:r>
              <a:rPr lang="en-US" dirty="0" err="1"/>
              <a:t>ukubhujelwa</a:t>
            </a:r>
            <a:r>
              <a:rPr lang="en-US" dirty="0"/>
              <a:t> </a:t>
            </a:r>
            <a:r>
              <a:rPr lang="en-US" dirty="0" err="1"/>
              <a:t>ngunyana</a:t>
            </a:r>
            <a:r>
              <a:rPr lang="en-US" dirty="0"/>
              <a:t>, </a:t>
            </a:r>
            <a:r>
              <a:rPr lang="en-US" dirty="0" err="1"/>
              <a:t>ukubelwa</a:t>
            </a:r>
            <a:r>
              <a:rPr lang="en-US" dirty="0"/>
              <a:t> </a:t>
            </a:r>
            <a:r>
              <a:rPr lang="en-US" dirty="0" err="1"/>
              <a:t>ngabasebenzi</a:t>
            </a:r>
            <a:r>
              <a:rPr lang="en-US" dirty="0"/>
              <a:t>, </a:t>
            </a:r>
            <a:r>
              <a:rPr lang="en-US" dirty="0" err="1"/>
              <a:t>ukudilika</a:t>
            </a:r>
            <a:r>
              <a:rPr lang="en-US" dirty="0"/>
              <a:t> </a:t>
            </a:r>
            <a:r>
              <a:rPr lang="en-US" dirty="0" err="1"/>
              <a:t>kwesinye</a:t>
            </a:r>
            <a:r>
              <a:rPr lang="en-US" dirty="0"/>
              <a:t> </a:t>
            </a:r>
            <a:r>
              <a:rPr lang="en-US" dirty="0" err="1"/>
              <a:t>isakhiwo</a:t>
            </a:r>
            <a:r>
              <a:rPr lang="en-US" dirty="0"/>
              <a:t> </a:t>
            </a:r>
            <a:r>
              <a:rPr lang="en-US" dirty="0" err="1"/>
              <a:t>sevenkile</a:t>
            </a:r>
            <a:r>
              <a:rPr lang="en-US" dirty="0"/>
              <a:t>, </a:t>
            </a:r>
            <a:r>
              <a:rPr lang="en-US" dirty="0" err="1"/>
              <a:t>ukugrogriswa</a:t>
            </a:r>
            <a:r>
              <a:rPr lang="en-US" dirty="0"/>
              <a:t> </a:t>
            </a:r>
            <a:r>
              <a:rPr lang="en-US" dirty="0" err="1"/>
              <a:t>ngokuthinjwa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029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80CE-FC08-4E87-9DEB-EC649283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F09D-A50E-40F8-9066-49F2633B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Umfazi</a:t>
            </a:r>
            <a:r>
              <a:rPr lang="en-US" b="1" dirty="0"/>
              <a:t> </a:t>
            </a:r>
            <a:r>
              <a:rPr lang="en-US" b="1" dirty="0" err="1"/>
              <a:t>uzalela</a:t>
            </a:r>
            <a:r>
              <a:rPr lang="en-US" b="1" dirty="0"/>
              <a:t> </a:t>
            </a:r>
            <a:r>
              <a:rPr lang="en-US" b="1" dirty="0" err="1"/>
              <a:t>omnye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uMonwabisi</a:t>
            </a:r>
            <a:r>
              <a:rPr lang="en-US" dirty="0"/>
              <a:t> </a:t>
            </a:r>
            <a:r>
              <a:rPr lang="en-US" dirty="0" err="1"/>
              <a:t>uze</a:t>
            </a:r>
            <a:r>
              <a:rPr lang="en-US" dirty="0"/>
              <a:t> </a:t>
            </a:r>
            <a:r>
              <a:rPr lang="en-US" dirty="0" err="1"/>
              <a:t>njani</a:t>
            </a:r>
            <a:r>
              <a:rPr lang="en-US" dirty="0"/>
              <a:t> </a:t>
            </a:r>
            <a:r>
              <a:rPr lang="en-US" dirty="0" err="1"/>
              <a:t>kwaRhadebe</a:t>
            </a:r>
            <a:r>
              <a:rPr lang="en-US" dirty="0"/>
              <a:t>, </a:t>
            </a:r>
            <a:r>
              <a:rPr lang="en-US" dirty="0" err="1"/>
              <a:t>impatho</a:t>
            </a:r>
            <a:r>
              <a:rPr lang="en-US" dirty="0"/>
              <a:t> </a:t>
            </a:r>
            <a:r>
              <a:rPr lang="en-US" dirty="0" err="1"/>
              <a:t>ayifumana</a:t>
            </a:r>
            <a:r>
              <a:rPr lang="en-US" dirty="0"/>
              <a:t> </a:t>
            </a:r>
            <a:r>
              <a:rPr lang="en-US" dirty="0" err="1"/>
              <a:t>kwaRhadebe</a:t>
            </a:r>
            <a:endParaRPr lang="en-US" dirty="0"/>
          </a:p>
          <a:p>
            <a:r>
              <a:rPr lang="en-US" b="1" dirty="0" err="1"/>
              <a:t>Izandla</a:t>
            </a:r>
            <a:r>
              <a:rPr lang="en-US" b="1" dirty="0"/>
              <a:t> </a:t>
            </a:r>
            <a:r>
              <a:rPr lang="en-US" b="1" dirty="0" err="1"/>
              <a:t>ziyahlambana</a:t>
            </a:r>
            <a:r>
              <a:rPr lang="en-US" b="1" dirty="0"/>
              <a:t> </a:t>
            </a:r>
            <a:r>
              <a:rPr lang="en-US" dirty="0"/>
              <a:t>: ubuntu </a:t>
            </a:r>
            <a:r>
              <a:rPr lang="en-US" dirty="0" err="1"/>
              <a:t>obenziwe</a:t>
            </a:r>
            <a:r>
              <a:rPr lang="en-US" dirty="0"/>
              <a:t> </a:t>
            </a:r>
            <a:r>
              <a:rPr lang="en-US" dirty="0" err="1"/>
              <a:t>nguThandabantu</a:t>
            </a:r>
            <a:r>
              <a:rPr lang="en-US" dirty="0"/>
              <a:t> </a:t>
            </a:r>
            <a:r>
              <a:rPr lang="en-US" dirty="0" err="1"/>
              <a:t>ebantwini</a:t>
            </a:r>
            <a:r>
              <a:rPr lang="en-US" dirty="0"/>
              <a:t> </a:t>
            </a:r>
            <a:r>
              <a:rPr lang="en-US" dirty="0" err="1"/>
              <a:t>kuMaRhadebe</a:t>
            </a:r>
            <a:r>
              <a:rPr lang="en-US" dirty="0"/>
              <a:t>  </a:t>
            </a:r>
            <a:r>
              <a:rPr lang="en-US" dirty="0" err="1"/>
              <a:t>nakuMonwabisi</a:t>
            </a:r>
            <a:r>
              <a:rPr lang="en-US" dirty="0"/>
              <a:t> </a:t>
            </a:r>
            <a:r>
              <a:rPr lang="en-US" dirty="0" err="1"/>
              <a:t>bumbizele</a:t>
            </a:r>
            <a:r>
              <a:rPr lang="en-US" dirty="0"/>
              <a:t> </a:t>
            </a:r>
            <a:r>
              <a:rPr lang="en-US" dirty="0" err="1"/>
              <a:t>ithamsanqa</a:t>
            </a:r>
            <a:r>
              <a:rPr lang="en-US" dirty="0"/>
              <a:t> </a:t>
            </a:r>
            <a:r>
              <a:rPr lang="en-US" dirty="0" err="1"/>
              <a:t>elikhulu</a:t>
            </a:r>
            <a:r>
              <a:rPr lang="en-US" dirty="0"/>
              <a:t> </a:t>
            </a:r>
            <a:r>
              <a:rPr lang="en-US" dirty="0" err="1"/>
              <a:t>ekugqibeleni</a:t>
            </a:r>
            <a:endParaRPr lang="en-US" dirty="0"/>
          </a:p>
          <a:p>
            <a:r>
              <a:rPr lang="en-US" b="1" dirty="0"/>
              <a:t>Kusa </a:t>
            </a:r>
            <a:r>
              <a:rPr lang="en-US" b="1" dirty="0" err="1"/>
              <a:t>kusihlwa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uThandabantu</a:t>
            </a:r>
            <a:r>
              <a:rPr lang="en-US" dirty="0"/>
              <a:t> </a:t>
            </a:r>
            <a:r>
              <a:rPr lang="en-US" dirty="0" err="1"/>
              <a:t>okhulele</a:t>
            </a:r>
            <a:r>
              <a:rPr lang="en-US" dirty="0"/>
              <a:t> </a:t>
            </a:r>
            <a:r>
              <a:rPr lang="en-US" dirty="0" err="1"/>
              <a:t>kwimeko</a:t>
            </a:r>
            <a:r>
              <a:rPr lang="en-US" dirty="0"/>
              <a:t> </a:t>
            </a:r>
            <a:r>
              <a:rPr lang="en-US" dirty="0" err="1"/>
              <a:t>yentlupheko</a:t>
            </a:r>
            <a:r>
              <a:rPr lang="en-US" dirty="0"/>
              <a:t> </a:t>
            </a:r>
            <a:r>
              <a:rPr lang="en-US" dirty="0" err="1"/>
              <a:t>uphela</a:t>
            </a:r>
            <a:r>
              <a:rPr lang="en-US" dirty="0"/>
              <a:t> </a:t>
            </a:r>
            <a:r>
              <a:rPr lang="en-US" dirty="0" err="1"/>
              <a:t>engusomashishini</a:t>
            </a:r>
            <a:r>
              <a:rPr lang="en-US" dirty="0"/>
              <a:t> </a:t>
            </a:r>
            <a:r>
              <a:rPr lang="en-US" dirty="0" err="1"/>
              <a:t>ophum’izandla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UMonwabisi</a:t>
            </a:r>
            <a:r>
              <a:rPr lang="en-US" dirty="0"/>
              <a:t> </a:t>
            </a:r>
            <a:r>
              <a:rPr lang="en-US" dirty="0" err="1"/>
              <a:t>obesisicaka</a:t>
            </a:r>
            <a:r>
              <a:rPr lang="en-US" dirty="0"/>
              <a:t> </a:t>
            </a:r>
            <a:r>
              <a:rPr lang="en-US" dirty="0" err="1"/>
              <a:t>kwaThandabantu</a:t>
            </a:r>
            <a:r>
              <a:rPr lang="en-US" dirty="0"/>
              <a:t>, </a:t>
            </a:r>
            <a:r>
              <a:rPr lang="en-US" dirty="0" err="1"/>
              <a:t>uphela</a:t>
            </a:r>
            <a:r>
              <a:rPr lang="en-US" dirty="0"/>
              <a:t> </a:t>
            </a:r>
            <a:r>
              <a:rPr lang="en-US" dirty="0" err="1"/>
              <a:t>inguye</a:t>
            </a:r>
            <a:r>
              <a:rPr lang="en-US" dirty="0"/>
              <a:t> </a:t>
            </a:r>
            <a:r>
              <a:rPr lang="en-US" dirty="0" err="1"/>
              <a:t>owongameleyo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UMonwabisi</a:t>
            </a:r>
            <a:r>
              <a:rPr lang="en-US" dirty="0"/>
              <a:t> </a:t>
            </a:r>
            <a:r>
              <a:rPr lang="en-US" dirty="0" err="1"/>
              <a:t>obebuthuntu</a:t>
            </a:r>
            <a:r>
              <a:rPr lang="en-US" dirty="0"/>
              <a:t> </a:t>
            </a:r>
            <a:r>
              <a:rPr lang="en-US" dirty="0" err="1"/>
              <a:t>esikolweni</a:t>
            </a:r>
            <a:r>
              <a:rPr lang="en-US" dirty="0"/>
              <a:t> </a:t>
            </a:r>
            <a:r>
              <a:rPr lang="en-US" dirty="0" err="1"/>
              <a:t>wada</a:t>
            </a:r>
            <a:r>
              <a:rPr lang="en-US" dirty="0"/>
              <a:t> </a:t>
            </a:r>
            <a:r>
              <a:rPr lang="en-US" dirty="0" err="1"/>
              <a:t>wasiyeka</a:t>
            </a:r>
            <a:r>
              <a:rPr lang="en-US" dirty="0"/>
              <a:t>, </a:t>
            </a:r>
            <a:r>
              <a:rPr lang="en-US" dirty="0" err="1"/>
              <a:t>uphela</a:t>
            </a:r>
            <a:r>
              <a:rPr lang="en-US" dirty="0"/>
              <a:t> </a:t>
            </a:r>
            <a:r>
              <a:rPr lang="en-US" dirty="0" err="1"/>
              <a:t>engusomashishini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UThandabantu</a:t>
            </a:r>
            <a:r>
              <a:rPr lang="en-US" dirty="0"/>
              <a:t> </a:t>
            </a:r>
            <a:r>
              <a:rPr lang="en-US" dirty="0" err="1"/>
              <a:t>uqale</a:t>
            </a:r>
            <a:r>
              <a:rPr lang="en-US" dirty="0"/>
              <a:t> </a:t>
            </a:r>
            <a:r>
              <a:rPr lang="en-US" dirty="0" err="1"/>
              <a:t>esisihandiba</a:t>
            </a:r>
            <a:r>
              <a:rPr lang="en-US" dirty="0"/>
              <a:t> </a:t>
            </a:r>
            <a:r>
              <a:rPr lang="en-US" dirty="0" err="1"/>
              <a:t>sikasomashishini</a:t>
            </a:r>
            <a:r>
              <a:rPr lang="en-US" dirty="0"/>
              <a:t> </a:t>
            </a:r>
            <a:r>
              <a:rPr lang="en-US" dirty="0" err="1"/>
              <a:t>kodwa</a:t>
            </a:r>
            <a:r>
              <a:rPr lang="en-US" dirty="0"/>
              <a:t> </a:t>
            </a:r>
            <a:r>
              <a:rPr lang="en-US" dirty="0" err="1"/>
              <a:t>phakathi</a:t>
            </a:r>
            <a:r>
              <a:rPr lang="en-US" dirty="0"/>
              <a:t> </a:t>
            </a:r>
            <a:r>
              <a:rPr lang="en-US" dirty="0" err="1"/>
              <a:t>endleleni</a:t>
            </a:r>
            <a:r>
              <a:rPr lang="en-US" dirty="0"/>
              <a:t> </a:t>
            </a:r>
            <a:r>
              <a:rPr lang="en-US" dirty="0" err="1"/>
              <a:t>watshona</a:t>
            </a:r>
            <a:r>
              <a:rPr lang="en-US" dirty="0"/>
              <a:t>, </a:t>
            </a:r>
            <a:r>
              <a:rPr lang="en-US" dirty="0" err="1"/>
              <a:t>yaphela</a:t>
            </a:r>
            <a:r>
              <a:rPr lang="en-US" dirty="0"/>
              <a:t> </a:t>
            </a:r>
            <a:r>
              <a:rPr lang="en-US" dirty="0" err="1"/>
              <a:t>imali</a:t>
            </a:r>
            <a:r>
              <a:rPr lang="en-US" dirty="0"/>
              <a:t> </a:t>
            </a:r>
            <a:r>
              <a:rPr lang="en-US" dirty="0" err="1"/>
              <a:t>phambi</a:t>
            </a:r>
            <a:r>
              <a:rPr lang="en-US" dirty="0"/>
              <a:t> </a:t>
            </a:r>
            <a:r>
              <a:rPr lang="en-US" dirty="0" err="1"/>
              <a:t>kokuba</a:t>
            </a:r>
            <a:r>
              <a:rPr lang="en-US" dirty="0"/>
              <a:t> </a:t>
            </a:r>
            <a:r>
              <a:rPr lang="en-US" dirty="0" err="1"/>
              <a:t>aphinde</a:t>
            </a:r>
            <a:r>
              <a:rPr lang="en-US" dirty="0"/>
              <a:t> </a:t>
            </a:r>
            <a:r>
              <a:rPr lang="en-US" dirty="0" err="1"/>
              <a:t>avuke</a:t>
            </a:r>
            <a:r>
              <a:rPr lang="en-US" dirty="0"/>
              <a:t> </a:t>
            </a:r>
            <a:r>
              <a:rPr lang="en-US" dirty="0" err="1"/>
              <a:t>amashishini</a:t>
            </a:r>
            <a:r>
              <a:rPr lang="en-US" dirty="0"/>
              <a:t> </a:t>
            </a:r>
            <a:r>
              <a:rPr lang="en-US" dirty="0" err="1"/>
              <a:t>akhe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60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B93C-5BE9-49B7-8A39-8777EE3B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…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2F83-410E-4CF5-9483-4B9A4226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Qaphela</a:t>
            </a:r>
            <a:r>
              <a:rPr lang="en-US" dirty="0"/>
              <a:t> : </a:t>
            </a:r>
            <a:r>
              <a:rPr lang="en-US" dirty="0" err="1"/>
              <a:t>ikho</a:t>
            </a:r>
            <a:r>
              <a:rPr lang="en-US" dirty="0"/>
              <a:t> </a:t>
            </a:r>
            <a:r>
              <a:rPr lang="en-US" dirty="0" err="1"/>
              <a:t>neminye</a:t>
            </a:r>
            <a:r>
              <a:rPr lang="en-US" dirty="0"/>
              <a:t> </a:t>
            </a:r>
            <a:r>
              <a:rPr lang="en-US" dirty="0" err="1"/>
              <a:t>imixholwana</a:t>
            </a:r>
            <a:r>
              <a:rPr lang="en-US" dirty="0"/>
              <a:t> </a:t>
            </a:r>
            <a:r>
              <a:rPr lang="en-US" dirty="0" err="1"/>
              <a:t>onokuzifumanela</a:t>
            </a:r>
            <a:r>
              <a:rPr lang="en-US" dirty="0"/>
              <a:t> </a:t>
            </a:r>
            <a:r>
              <a:rPr lang="en-US" dirty="0" err="1"/>
              <a:t>yona</a:t>
            </a:r>
            <a:r>
              <a:rPr lang="en-US" dirty="0"/>
              <a:t> </a:t>
            </a:r>
            <a:r>
              <a:rPr lang="en-US" dirty="0" err="1"/>
              <a:t>mfundi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Ungasebenzisa</a:t>
            </a:r>
            <a:r>
              <a:rPr lang="en-US" dirty="0"/>
              <a:t> </a:t>
            </a:r>
            <a:r>
              <a:rPr lang="en-US" dirty="0" err="1"/>
              <a:t>awakho</a:t>
            </a:r>
            <a:r>
              <a:rPr lang="en-US" dirty="0"/>
              <a:t> </a:t>
            </a:r>
            <a:r>
              <a:rPr lang="en-US" dirty="0" err="1"/>
              <a:t>amazwi</a:t>
            </a:r>
            <a:r>
              <a:rPr lang="en-US" dirty="0"/>
              <a:t> </a:t>
            </a:r>
            <a:r>
              <a:rPr lang="en-US" dirty="0" err="1"/>
              <a:t>ukwakha</a:t>
            </a:r>
            <a:r>
              <a:rPr lang="en-US" dirty="0"/>
              <a:t> </a:t>
            </a:r>
            <a:r>
              <a:rPr lang="en-US" dirty="0" err="1"/>
              <a:t>imixholwana</a:t>
            </a:r>
            <a:r>
              <a:rPr lang="en-US" dirty="0"/>
              <a:t> </a:t>
            </a:r>
            <a:r>
              <a:rPr lang="en-US" dirty="0" err="1"/>
              <a:t>ohlangana</a:t>
            </a:r>
            <a:r>
              <a:rPr lang="en-US" dirty="0"/>
              <a:t> </a:t>
            </a:r>
            <a:r>
              <a:rPr lang="en-US" dirty="0" err="1"/>
              <a:t>nayo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Enkosi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2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8D10-354B-4EED-97DD-5132DDED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IINJONGO ZESIFUNDO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3442B-9E86-4961-AC8A-2FD0DBBD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Kukunika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ingcaciso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ngomxholo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webali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kwesifundo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kuphenduleke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mibuzo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ilandelayo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Yintoni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Siwufumana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UMONWABISI?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Kuvela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encwadini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10A6-3A00-4DC5-B9D1-FF3E2D66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2285-B822-43A1-B379-475C28110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Kukunika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ingcaciso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ngemixholwana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efumaneka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ekupheleni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kwesifundo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kuphenduleke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mibuzo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ilandelayo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Yintoni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umxholwana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Siwubona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umxholwana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Yiyiphi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imixholwana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ekhoyo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UMONWABISI?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Kuvela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7188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C306-D6BA-4D5E-8171-BA0AF678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Umxholo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webali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F20C-5821-433D-8DBC-02AD2EA64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yilaa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ngcamango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iphambili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yombhali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imtshutshise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wathatha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usiba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wasibhalela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Yingcinga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ebanzi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engundoqo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ilithunge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lonke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ukusuka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kwingabula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zigcawu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ngesiphelo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Singatsho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ngamanye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amazwi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usisihlahla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6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8D46-851E-4802-B5E7-052E6A49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UMXHOLO WEBALI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9644-5ED5-459E-A971-F96BCF33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Umxholo</a:t>
            </a:r>
            <a:r>
              <a:rPr lang="en-US" dirty="0"/>
              <a:t> </a:t>
            </a:r>
            <a:r>
              <a:rPr lang="en-US" dirty="0" err="1"/>
              <a:t>webali</a:t>
            </a:r>
            <a:r>
              <a:rPr lang="en-US" dirty="0"/>
              <a:t> </a:t>
            </a:r>
            <a:r>
              <a:rPr lang="en-US" dirty="0" err="1"/>
              <a:t>siwufumana</a:t>
            </a:r>
            <a:r>
              <a:rPr lang="en-US" dirty="0"/>
              <a:t> </a:t>
            </a:r>
            <a:r>
              <a:rPr lang="en-US" dirty="0" err="1"/>
              <a:t>njani</a:t>
            </a:r>
            <a:r>
              <a:rPr lang="en-US" dirty="0"/>
              <a:t>?</a:t>
            </a:r>
          </a:p>
          <a:p>
            <a:pPr>
              <a:buFontTx/>
              <a:buChar char="-"/>
            </a:pPr>
            <a:r>
              <a:rPr lang="en-US" dirty="0" err="1"/>
              <a:t>Fundisisa</a:t>
            </a:r>
            <a:r>
              <a:rPr lang="en-US" dirty="0"/>
              <a:t> </a:t>
            </a:r>
            <a:r>
              <a:rPr lang="en-US" dirty="0" err="1"/>
              <a:t>ibali</a:t>
            </a:r>
            <a:r>
              <a:rPr lang="en-US" dirty="0"/>
              <a:t> </a:t>
            </a:r>
            <a:r>
              <a:rPr lang="en-US" dirty="0" err="1"/>
              <a:t>ujonge</a:t>
            </a:r>
            <a:r>
              <a:rPr lang="en-US" dirty="0"/>
              <a:t> </a:t>
            </a:r>
            <a:r>
              <a:rPr lang="en-US" dirty="0" err="1"/>
              <a:t>zonke</a:t>
            </a:r>
            <a:r>
              <a:rPr lang="en-US" dirty="0"/>
              <a:t> </a:t>
            </a:r>
            <a:r>
              <a:rPr lang="en-US" dirty="0" err="1"/>
              <a:t>izithako</a:t>
            </a:r>
            <a:r>
              <a:rPr lang="en-US" dirty="0"/>
              <a:t> </a:t>
            </a:r>
            <a:r>
              <a:rPr lang="en-US" dirty="0" err="1"/>
              <a:t>zalo</a:t>
            </a:r>
            <a:r>
              <a:rPr lang="en-US" dirty="0"/>
              <a:t> </a:t>
            </a:r>
            <a:r>
              <a:rPr lang="en-US" dirty="0" err="1"/>
              <a:t>ezifana</a:t>
            </a:r>
            <a:r>
              <a:rPr lang="en-US" dirty="0"/>
              <a:t> </a:t>
            </a:r>
            <a:r>
              <a:rPr lang="en-US" dirty="0" err="1"/>
              <a:t>nezi</a:t>
            </a:r>
            <a:r>
              <a:rPr lang="en-US" dirty="0"/>
              <a:t> : </a:t>
            </a:r>
            <a:r>
              <a:rPr lang="en-US" dirty="0" err="1"/>
              <a:t>abalinganiswa</a:t>
            </a:r>
            <a:r>
              <a:rPr lang="en-US" dirty="0"/>
              <a:t>, </a:t>
            </a:r>
            <a:r>
              <a:rPr lang="en-US" dirty="0" err="1"/>
              <a:t>iziganeko</a:t>
            </a:r>
            <a:r>
              <a:rPr lang="en-US" dirty="0"/>
              <a:t> </a:t>
            </a:r>
            <a:r>
              <a:rPr lang="en-US" dirty="0" err="1"/>
              <a:t>zebali</a:t>
            </a:r>
            <a:r>
              <a:rPr lang="en-US" dirty="0"/>
              <a:t>, </a:t>
            </a:r>
            <a:r>
              <a:rPr lang="en-US" dirty="0" err="1"/>
              <a:t>isimo</a:t>
            </a:r>
            <a:r>
              <a:rPr lang="en-US" dirty="0"/>
              <a:t> </a:t>
            </a:r>
            <a:r>
              <a:rPr lang="en-US" dirty="0" err="1"/>
              <a:t>sentlalo</a:t>
            </a:r>
            <a:r>
              <a:rPr lang="en-US" dirty="0"/>
              <a:t>, </a:t>
            </a:r>
            <a:r>
              <a:rPr lang="en-US" dirty="0" err="1"/>
              <a:t>isakhiwo</a:t>
            </a:r>
            <a:r>
              <a:rPr lang="en-US" dirty="0"/>
              <a:t> </a:t>
            </a:r>
            <a:r>
              <a:rPr lang="en-US" dirty="0" err="1"/>
              <a:t>sebali</a:t>
            </a:r>
            <a:r>
              <a:rPr lang="en-US" dirty="0"/>
              <a:t>, </a:t>
            </a:r>
            <a:r>
              <a:rPr lang="en-US" dirty="0" err="1"/>
              <a:t>impixano</a:t>
            </a:r>
            <a:r>
              <a:rPr lang="en-US" dirty="0"/>
              <a:t> </a:t>
            </a:r>
            <a:r>
              <a:rPr lang="en-US" dirty="0" err="1"/>
              <a:t>njalo</a:t>
            </a:r>
            <a:r>
              <a:rPr lang="en-US" dirty="0"/>
              <a:t> </a:t>
            </a:r>
            <a:r>
              <a:rPr lang="en-US" dirty="0" err="1"/>
              <a:t>njalo</a:t>
            </a:r>
            <a:r>
              <a:rPr lang="en-US" dirty="0"/>
              <a:t>. Zonke </a:t>
            </a:r>
            <a:r>
              <a:rPr lang="en-US" dirty="0" err="1"/>
              <a:t>ezi</a:t>
            </a:r>
            <a:r>
              <a:rPr lang="en-US" dirty="0"/>
              <a:t> </a:t>
            </a:r>
            <a:r>
              <a:rPr lang="en-US" dirty="0" err="1"/>
              <a:t>zithako</a:t>
            </a:r>
            <a:r>
              <a:rPr lang="en-US" dirty="0"/>
              <a:t> </a:t>
            </a:r>
            <a:r>
              <a:rPr lang="en-US" dirty="0" err="1"/>
              <a:t>ziyahambelana</a:t>
            </a:r>
            <a:r>
              <a:rPr lang="en-US" dirty="0"/>
              <a:t> </a:t>
            </a:r>
            <a:r>
              <a:rPr lang="en-US" dirty="0" err="1"/>
              <a:t>nomxholo</a:t>
            </a:r>
            <a:r>
              <a:rPr lang="en-US" dirty="0"/>
              <a:t> </a:t>
            </a:r>
            <a:r>
              <a:rPr lang="en-US" dirty="0" err="1"/>
              <a:t>webali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Masigxile</a:t>
            </a:r>
            <a:r>
              <a:rPr lang="en-US" dirty="0"/>
              <a:t> </a:t>
            </a:r>
            <a:r>
              <a:rPr lang="en-US" dirty="0" err="1"/>
              <a:t>ekwazini</a:t>
            </a:r>
            <a:r>
              <a:rPr lang="en-US" dirty="0"/>
              <a:t> </a:t>
            </a:r>
            <a:r>
              <a:rPr lang="en-US" dirty="0" err="1"/>
              <a:t>umlinganiswa</a:t>
            </a:r>
            <a:r>
              <a:rPr lang="en-US" dirty="0"/>
              <a:t> </a:t>
            </a:r>
            <a:r>
              <a:rPr lang="en-US" dirty="0" err="1"/>
              <a:t>oyintloko</a:t>
            </a:r>
            <a:r>
              <a:rPr lang="en-US" dirty="0"/>
              <a:t> </a:t>
            </a:r>
            <a:r>
              <a:rPr lang="en-US" dirty="0" err="1"/>
              <a:t>kuba</a:t>
            </a:r>
            <a:r>
              <a:rPr lang="en-US" dirty="0"/>
              <a:t> </a:t>
            </a:r>
            <a:r>
              <a:rPr lang="en-US" dirty="0" err="1"/>
              <a:t>ngaye</a:t>
            </a:r>
            <a:r>
              <a:rPr lang="en-US" dirty="0"/>
              <a:t> </a:t>
            </a:r>
            <a:r>
              <a:rPr lang="en-US" dirty="0" err="1"/>
              <a:t>kukho</a:t>
            </a:r>
            <a:r>
              <a:rPr lang="en-US" dirty="0"/>
              <a:t> </a:t>
            </a:r>
            <a:r>
              <a:rPr lang="en-US" dirty="0" err="1"/>
              <a:t>impixano</a:t>
            </a:r>
            <a:r>
              <a:rPr lang="en-US" dirty="0"/>
              <a:t> le </a:t>
            </a:r>
            <a:r>
              <a:rPr lang="en-US" dirty="0" err="1"/>
              <a:t>besithe</a:t>
            </a:r>
            <a:r>
              <a:rPr lang="en-US" dirty="0"/>
              <a:t> </a:t>
            </a:r>
            <a:r>
              <a:rPr lang="en-US" dirty="0" err="1"/>
              <a:t>ihamba</a:t>
            </a:r>
            <a:r>
              <a:rPr lang="en-US" dirty="0"/>
              <a:t> </a:t>
            </a:r>
            <a:r>
              <a:rPr lang="en-US" dirty="0" err="1"/>
              <a:t>kunye</a:t>
            </a:r>
            <a:r>
              <a:rPr lang="en-US" dirty="0"/>
              <a:t> </a:t>
            </a:r>
            <a:r>
              <a:rPr lang="en-US" dirty="0" err="1"/>
              <a:t>nomxholo</a:t>
            </a:r>
            <a:r>
              <a:rPr lang="en-US" dirty="0"/>
              <a:t> </a:t>
            </a:r>
            <a:r>
              <a:rPr lang="en-US" dirty="0" err="1"/>
              <a:t>webali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Ungquzulwano</a:t>
            </a:r>
            <a:r>
              <a:rPr lang="en-US" dirty="0"/>
              <a:t>/ </a:t>
            </a:r>
            <a:r>
              <a:rPr lang="en-US" dirty="0" err="1"/>
              <a:t>impixano</a:t>
            </a:r>
            <a:r>
              <a:rPr lang="en-US" dirty="0"/>
              <a:t>/ </a:t>
            </a:r>
            <a:r>
              <a:rPr lang="en-US" dirty="0" err="1"/>
              <a:t>ukungaboni</a:t>
            </a:r>
            <a:r>
              <a:rPr lang="en-US" dirty="0"/>
              <a:t> </a:t>
            </a:r>
            <a:r>
              <a:rPr lang="en-US" dirty="0" err="1"/>
              <a:t>ngasonye</a:t>
            </a:r>
            <a:r>
              <a:rPr lang="en-US" dirty="0"/>
              <a:t> </a:t>
            </a:r>
            <a:r>
              <a:rPr lang="en-US" dirty="0" err="1"/>
              <a:t>ebalini</a:t>
            </a:r>
            <a:r>
              <a:rPr lang="en-US" dirty="0"/>
              <a:t> </a:t>
            </a:r>
            <a:r>
              <a:rPr lang="en-US" dirty="0" err="1"/>
              <a:t>masikwazi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kubangelwa</a:t>
            </a:r>
            <a:r>
              <a:rPr lang="en-US" dirty="0"/>
              <a:t> </a:t>
            </a:r>
            <a:r>
              <a:rPr lang="en-US" dirty="0" err="1"/>
              <a:t>yintoni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Silandele</a:t>
            </a:r>
            <a:r>
              <a:rPr lang="en-US" dirty="0"/>
              <a:t> </a:t>
            </a:r>
            <a:r>
              <a:rPr lang="en-US" dirty="0" err="1"/>
              <a:t>ukukhula</a:t>
            </a:r>
            <a:r>
              <a:rPr lang="en-US" dirty="0"/>
              <a:t> </a:t>
            </a:r>
            <a:r>
              <a:rPr lang="en-US" dirty="0" err="1"/>
              <a:t>kweziganeko</a:t>
            </a:r>
            <a:r>
              <a:rPr lang="en-US" dirty="0"/>
              <a:t> </a:t>
            </a:r>
            <a:r>
              <a:rPr lang="en-US" dirty="0" err="1"/>
              <a:t>zebali</a:t>
            </a:r>
            <a:r>
              <a:rPr lang="en-US" dirty="0"/>
              <a:t> de </a:t>
            </a:r>
            <a:r>
              <a:rPr lang="en-US" dirty="0" err="1"/>
              <a:t>sibone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impixano</a:t>
            </a:r>
            <a:r>
              <a:rPr lang="en-US" dirty="0"/>
              <a:t> </a:t>
            </a:r>
            <a:r>
              <a:rPr lang="en-US" dirty="0" err="1"/>
              <a:t>isonjululwe</a:t>
            </a:r>
            <a:r>
              <a:rPr lang="en-US" dirty="0"/>
              <a:t> </a:t>
            </a:r>
            <a:r>
              <a:rPr lang="en-US" dirty="0" err="1"/>
              <a:t>njani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 err="1"/>
              <a:t>Qaphela</a:t>
            </a:r>
            <a:r>
              <a:rPr lang="en-US" dirty="0"/>
              <a:t> : Le </a:t>
            </a:r>
            <a:r>
              <a:rPr lang="en-US" dirty="0" err="1"/>
              <a:t>ndlela</a:t>
            </a:r>
            <a:r>
              <a:rPr lang="en-US" dirty="0"/>
              <a:t> </a:t>
            </a:r>
            <a:r>
              <a:rPr lang="en-US" dirty="0" err="1"/>
              <a:t>isonjululwe</a:t>
            </a:r>
            <a:r>
              <a:rPr lang="en-US" dirty="0"/>
              <a:t> </a:t>
            </a:r>
            <a:r>
              <a:rPr lang="en-US" dirty="0" err="1"/>
              <a:t>ngayo</a:t>
            </a:r>
            <a:r>
              <a:rPr lang="en-US" dirty="0"/>
              <a:t> </a:t>
            </a:r>
            <a:r>
              <a:rPr lang="en-US" dirty="0" err="1"/>
              <a:t>impixano</a:t>
            </a:r>
            <a:r>
              <a:rPr lang="en-US" dirty="0"/>
              <a:t> </a:t>
            </a:r>
            <a:r>
              <a:rPr lang="en-US" dirty="0" err="1"/>
              <a:t>ityhila</a:t>
            </a:r>
            <a:r>
              <a:rPr lang="en-US" dirty="0"/>
              <a:t> </a:t>
            </a:r>
            <a:r>
              <a:rPr lang="en-US" dirty="0" err="1"/>
              <a:t>umxholo</a:t>
            </a:r>
            <a:r>
              <a:rPr lang="en-US" dirty="0"/>
              <a:t> </a:t>
            </a:r>
            <a:r>
              <a:rPr lang="en-US" dirty="0" err="1"/>
              <a:t>webali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8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F017-54C6-4813-8587-4C37742E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…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F8A26-9DFE-4795-9392-B98B93BA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48303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Umxholo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ungokubambelela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kwiphupha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ebomini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unganikezeli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zinzima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kangakanani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lifezeke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Kuvela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kubalulekile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ukumazi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impixano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nesisombululo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singazishwankathela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senjenje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zingena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ginci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Iphupha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likaThandabantu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lelokuba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ngusomashishini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ophum’izandla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aphakamise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nesizwe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Incwadi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iyasingqinela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kwiphepha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le-11 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KwaNdabazabantu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kulapho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wafumana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okusebenzisana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bohlanga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lwakowabo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Iphepha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le-13: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Kungoko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engazange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wokumncedisa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3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700F-7B2E-4A2A-88CF-97D7A5B8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…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E19D-18AC-4070-A876-355432C7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Iphepha</a:t>
            </a:r>
            <a:r>
              <a:rPr lang="en-US" dirty="0"/>
              <a:t> le-14 : </a:t>
            </a:r>
            <a:r>
              <a:rPr lang="en-US" dirty="0" err="1"/>
              <a:t>Abanye</a:t>
            </a:r>
            <a:r>
              <a:rPr lang="en-US" dirty="0"/>
              <a:t> </a:t>
            </a:r>
            <a:r>
              <a:rPr lang="en-US" dirty="0" err="1"/>
              <a:t>babesiza</a:t>
            </a:r>
            <a:r>
              <a:rPr lang="en-US" dirty="0"/>
              <a:t> </a:t>
            </a:r>
            <a:r>
              <a:rPr lang="en-US" dirty="0" err="1"/>
              <a:t>ngokufuna</a:t>
            </a:r>
            <a:r>
              <a:rPr lang="en-US" dirty="0"/>
              <a:t> </a:t>
            </a:r>
            <a:r>
              <a:rPr lang="en-US" dirty="0" err="1"/>
              <a:t>ukucaphula</a:t>
            </a:r>
            <a:r>
              <a:rPr lang="en-US" dirty="0"/>
              <a:t> </a:t>
            </a:r>
            <a:r>
              <a:rPr lang="en-US" dirty="0" err="1"/>
              <a:t>apho</a:t>
            </a:r>
            <a:r>
              <a:rPr lang="en-US" dirty="0"/>
              <a:t> </a:t>
            </a:r>
            <a:r>
              <a:rPr lang="en-US" dirty="0" err="1"/>
              <a:t>kuye</a:t>
            </a:r>
            <a:r>
              <a:rPr lang="en-US" dirty="0"/>
              <a:t> </a:t>
            </a:r>
            <a:r>
              <a:rPr lang="en-US" dirty="0" err="1"/>
              <a:t>ukuze</a:t>
            </a:r>
            <a:r>
              <a:rPr lang="en-US" dirty="0"/>
              <a:t> </a:t>
            </a:r>
            <a:r>
              <a:rPr lang="en-US" dirty="0" err="1"/>
              <a:t>nabo</a:t>
            </a:r>
            <a:r>
              <a:rPr lang="en-US" dirty="0"/>
              <a:t> </a:t>
            </a:r>
            <a:r>
              <a:rPr lang="en-US" dirty="0" err="1"/>
              <a:t>baqwebe</a:t>
            </a:r>
            <a:r>
              <a:rPr lang="en-US" dirty="0"/>
              <a:t>…</a:t>
            </a:r>
          </a:p>
          <a:p>
            <a:r>
              <a:rPr lang="en-US" dirty="0" err="1"/>
              <a:t>Kwakusisa</a:t>
            </a:r>
            <a:r>
              <a:rPr lang="en-US" dirty="0"/>
              <a:t> </a:t>
            </a:r>
            <a:r>
              <a:rPr lang="en-US" dirty="0" err="1"/>
              <a:t>qho</a:t>
            </a:r>
            <a:r>
              <a:rPr lang="en-US" dirty="0"/>
              <a:t> </a:t>
            </a:r>
            <a:r>
              <a:rPr lang="en-US" dirty="0" err="1"/>
              <a:t>kukho</a:t>
            </a:r>
            <a:r>
              <a:rPr lang="en-US" dirty="0"/>
              <a:t> </a:t>
            </a:r>
            <a:r>
              <a:rPr lang="en-US" dirty="0" err="1"/>
              <a:t>ubuso</a:t>
            </a:r>
            <a:r>
              <a:rPr lang="en-US" dirty="0"/>
              <a:t> </a:t>
            </a:r>
            <a:r>
              <a:rPr lang="en-US" dirty="0" err="1"/>
              <a:t>obutsha</a:t>
            </a:r>
            <a:r>
              <a:rPr lang="en-US" dirty="0"/>
              <a:t> </a:t>
            </a:r>
            <a:r>
              <a:rPr lang="en-US" dirty="0" err="1"/>
              <a:t>inani</a:t>
            </a:r>
            <a:r>
              <a:rPr lang="en-US" dirty="0"/>
              <a:t> </a:t>
            </a:r>
            <a:r>
              <a:rPr lang="en-US" dirty="0" err="1"/>
              <a:t>landile</a:t>
            </a:r>
            <a:r>
              <a:rPr lang="en-US" dirty="0"/>
              <a:t>… </a:t>
            </a:r>
            <a:r>
              <a:rPr lang="en-US" dirty="0" err="1"/>
              <a:t>akhombe</a:t>
            </a:r>
            <a:r>
              <a:rPr lang="en-US" dirty="0"/>
              <a:t> </a:t>
            </a:r>
            <a:r>
              <a:rPr lang="en-US" dirty="0" err="1"/>
              <a:t>emasimini</a:t>
            </a:r>
            <a:r>
              <a:rPr lang="en-US" dirty="0"/>
              <a:t>, </a:t>
            </a:r>
            <a:r>
              <a:rPr lang="en-US" dirty="0" err="1"/>
              <a:t>ezinkunini</a:t>
            </a:r>
            <a:r>
              <a:rPr lang="en-US" dirty="0"/>
              <a:t> </a:t>
            </a:r>
            <a:r>
              <a:rPr lang="en-US" dirty="0" err="1"/>
              <a:t>okanye</a:t>
            </a:r>
            <a:r>
              <a:rPr lang="en-US" dirty="0"/>
              <a:t> </a:t>
            </a:r>
            <a:r>
              <a:rPr lang="en-US" dirty="0" err="1"/>
              <a:t>emithwaleni</a:t>
            </a:r>
            <a:r>
              <a:rPr lang="en-US" dirty="0"/>
              <a:t> </a:t>
            </a:r>
            <a:r>
              <a:rPr lang="en-US" dirty="0" err="1"/>
              <a:t>umsebenzi</a:t>
            </a:r>
            <a:r>
              <a:rPr lang="en-US" dirty="0"/>
              <a:t> </a:t>
            </a:r>
            <a:r>
              <a:rPr lang="en-US" dirty="0" err="1"/>
              <a:t>uhambe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yiyo</a:t>
            </a:r>
            <a:r>
              <a:rPr lang="en-US" dirty="0"/>
              <a:t> le </a:t>
            </a:r>
            <a:r>
              <a:rPr lang="en-US" dirty="0" err="1"/>
              <a:t>nto</a:t>
            </a:r>
            <a:r>
              <a:rPr lang="en-US" dirty="0"/>
              <a:t> </a:t>
            </a:r>
            <a:r>
              <a:rPr lang="en-US" dirty="0" err="1"/>
              <a:t>bathi</a:t>
            </a:r>
            <a:r>
              <a:rPr lang="en-US" dirty="0"/>
              <a:t> </a:t>
            </a:r>
            <a:r>
              <a:rPr lang="en-US" dirty="0" err="1"/>
              <a:t>bakuhamba</a:t>
            </a:r>
            <a:r>
              <a:rPr lang="en-US" dirty="0"/>
              <a:t> </a:t>
            </a:r>
            <a:r>
              <a:rPr lang="en-US" dirty="0" err="1"/>
              <a:t>kwaRhadebe</a:t>
            </a:r>
            <a:r>
              <a:rPr lang="en-US" dirty="0"/>
              <a:t> </a:t>
            </a:r>
            <a:r>
              <a:rPr lang="en-US" dirty="0" err="1"/>
              <a:t>baqala</a:t>
            </a:r>
            <a:r>
              <a:rPr lang="en-US" dirty="0"/>
              <a:t> </a:t>
            </a:r>
            <a:r>
              <a:rPr lang="en-US" dirty="0" err="1"/>
              <a:t>bazivulela</a:t>
            </a:r>
            <a:r>
              <a:rPr lang="en-US" dirty="0"/>
              <a:t> </a:t>
            </a:r>
            <a:r>
              <a:rPr lang="en-US" dirty="0" err="1"/>
              <a:t>awabo</a:t>
            </a:r>
            <a:r>
              <a:rPr lang="en-US" dirty="0"/>
              <a:t> </a:t>
            </a:r>
            <a:r>
              <a:rPr lang="en-US" dirty="0" err="1"/>
              <a:t>amashishini</a:t>
            </a:r>
            <a:r>
              <a:rPr lang="en-US" dirty="0"/>
              <a:t> </a:t>
            </a:r>
            <a:r>
              <a:rPr lang="en-US" dirty="0" err="1"/>
              <a:t>ngamava</a:t>
            </a:r>
            <a:r>
              <a:rPr lang="en-US" dirty="0"/>
              <a:t> </a:t>
            </a:r>
            <a:r>
              <a:rPr lang="en-US" dirty="0" err="1"/>
              <a:t>abawafumene</a:t>
            </a:r>
            <a:r>
              <a:rPr lang="en-US" dirty="0"/>
              <a:t> </a:t>
            </a:r>
            <a:r>
              <a:rPr lang="en-US" dirty="0" err="1"/>
              <a:t>kwaThandabantu</a:t>
            </a:r>
            <a:r>
              <a:rPr lang="en-US" dirty="0"/>
              <a:t>)</a:t>
            </a:r>
          </a:p>
          <a:p>
            <a:r>
              <a:rPr lang="en-US" dirty="0" err="1"/>
              <a:t>Ingqumbo</a:t>
            </a:r>
            <a:r>
              <a:rPr lang="en-US" dirty="0"/>
              <a:t> (</a:t>
            </a:r>
            <a:r>
              <a:rPr lang="en-US" dirty="0" err="1"/>
              <a:t>ukusweleka</a:t>
            </a:r>
            <a:r>
              <a:rPr lang="en-US" dirty="0"/>
              <a:t> </a:t>
            </a:r>
            <a:r>
              <a:rPr lang="en-US" dirty="0" err="1"/>
              <a:t>konyana</a:t>
            </a:r>
            <a:r>
              <a:rPr lang="en-US" dirty="0"/>
              <a:t> </a:t>
            </a:r>
            <a:r>
              <a:rPr lang="en-US" dirty="0" err="1"/>
              <a:t>wakhe</a:t>
            </a:r>
            <a:r>
              <a:rPr lang="en-US" dirty="0"/>
              <a:t>) </a:t>
            </a:r>
            <a:r>
              <a:rPr lang="en-US" dirty="0" err="1"/>
              <a:t>kwamenza</a:t>
            </a:r>
            <a:r>
              <a:rPr lang="en-US" dirty="0"/>
              <a:t> </a:t>
            </a:r>
            <a:r>
              <a:rPr lang="en-US" dirty="0" err="1"/>
              <a:t>walibala</a:t>
            </a:r>
            <a:r>
              <a:rPr lang="en-US" dirty="0"/>
              <a:t> </a:t>
            </a:r>
            <a:r>
              <a:rPr lang="en-US" dirty="0" err="1"/>
              <a:t>izinto</a:t>
            </a:r>
            <a:r>
              <a:rPr lang="en-US" dirty="0"/>
              <a:t> </a:t>
            </a:r>
            <a:r>
              <a:rPr lang="en-US" dirty="0" err="1"/>
              <a:t>ezinexabiso</a:t>
            </a:r>
            <a:r>
              <a:rPr lang="en-US" dirty="0"/>
              <a:t> </a:t>
            </a:r>
            <a:r>
              <a:rPr lang="en-US" dirty="0" err="1"/>
              <a:t>anazo</a:t>
            </a:r>
            <a:r>
              <a:rPr lang="en-US" dirty="0"/>
              <a:t>… </a:t>
            </a:r>
            <a:r>
              <a:rPr lang="en-US" dirty="0" err="1"/>
              <a:t>uthe</a:t>
            </a:r>
            <a:r>
              <a:rPr lang="en-US" dirty="0"/>
              <a:t> </a:t>
            </a:r>
            <a:r>
              <a:rPr lang="en-US" dirty="0" err="1"/>
              <a:t>akwamkela</a:t>
            </a:r>
            <a:r>
              <a:rPr lang="en-US" dirty="0"/>
              <a:t> </a:t>
            </a:r>
            <a:r>
              <a:rPr lang="en-US" dirty="0" err="1"/>
              <a:t>uMonwabisi</a:t>
            </a:r>
            <a:r>
              <a:rPr lang="en-US" dirty="0"/>
              <a:t> </a:t>
            </a:r>
            <a:r>
              <a:rPr lang="en-US" dirty="0" err="1"/>
              <a:t>wavula</a:t>
            </a:r>
            <a:r>
              <a:rPr lang="en-US" dirty="0"/>
              <a:t> </a:t>
            </a:r>
            <a:r>
              <a:rPr lang="en-US" dirty="0" err="1"/>
              <a:t>intliziyo</a:t>
            </a:r>
            <a:r>
              <a:rPr lang="en-US" dirty="0"/>
              <a:t> </a:t>
            </a:r>
            <a:r>
              <a:rPr lang="en-US" dirty="0" err="1"/>
              <a:t>watshintsha</a:t>
            </a:r>
            <a:r>
              <a:rPr lang="en-US" dirty="0"/>
              <a:t> </a:t>
            </a:r>
            <a:r>
              <a:rPr lang="en-US" dirty="0" err="1"/>
              <a:t>ingqondo</a:t>
            </a:r>
            <a:r>
              <a:rPr lang="en-US" dirty="0"/>
              <a:t> </a:t>
            </a:r>
            <a:r>
              <a:rPr lang="en-US" dirty="0" err="1"/>
              <a:t>wathatha</a:t>
            </a:r>
            <a:r>
              <a:rPr lang="en-US" dirty="0"/>
              <a:t> </a:t>
            </a:r>
            <a:r>
              <a:rPr lang="en-US" dirty="0" err="1"/>
              <a:t>isigqibo</a:t>
            </a:r>
            <a:r>
              <a:rPr lang="en-US" dirty="0"/>
              <a:t> </a:t>
            </a:r>
            <a:r>
              <a:rPr lang="en-US" dirty="0" err="1"/>
              <a:t>esivuse</a:t>
            </a:r>
            <a:r>
              <a:rPr lang="en-US" dirty="0"/>
              <a:t> </a:t>
            </a:r>
            <a:r>
              <a:rPr lang="en-US" dirty="0" err="1"/>
              <a:t>amashishini</a:t>
            </a:r>
            <a:r>
              <a:rPr lang="en-US" dirty="0"/>
              <a:t> </a:t>
            </a:r>
            <a:r>
              <a:rPr lang="en-US" dirty="0" err="1"/>
              <a:t>akhe</a:t>
            </a:r>
            <a:r>
              <a:rPr lang="en-US" dirty="0"/>
              <a:t>.</a:t>
            </a:r>
          </a:p>
          <a:p>
            <a:r>
              <a:rPr lang="en-US" dirty="0" err="1"/>
              <a:t>Uzoyisile</a:t>
            </a:r>
            <a:r>
              <a:rPr lang="en-US" dirty="0"/>
              <a:t> </a:t>
            </a:r>
            <a:r>
              <a:rPr lang="en-US" dirty="0" err="1"/>
              <a:t>izityholo</a:t>
            </a:r>
            <a:r>
              <a:rPr lang="en-US" dirty="0"/>
              <a:t> </a:t>
            </a:r>
            <a:r>
              <a:rPr lang="en-US" dirty="0" err="1"/>
              <a:t>neenkolelo</a:t>
            </a:r>
            <a:r>
              <a:rPr lang="en-US" dirty="0"/>
              <a:t> </a:t>
            </a:r>
            <a:r>
              <a:rPr lang="en-US" dirty="0" err="1"/>
              <a:t>waphumela</a:t>
            </a:r>
            <a:r>
              <a:rPr lang="en-US" dirty="0"/>
              <a:t> </a:t>
            </a:r>
            <a:r>
              <a:rPr lang="en-US" dirty="0" err="1"/>
              <a:t>ngaphaya</a:t>
            </a:r>
            <a:r>
              <a:rPr lang="en-US" dirty="0"/>
              <a:t> </a:t>
            </a:r>
            <a:r>
              <a:rPr lang="en-US" dirty="0" err="1"/>
              <a:t>kwazo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34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D32D-30EE-4160-A00F-D1BB0D58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Impixano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ihamba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njani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nomxholo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A869-00AD-4D37-9EAE-7D64CC36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Impixano</a:t>
            </a:r>
            <a:r>
              <a:rPr lang="en-US" dirty="0"/>
              <a:t> </a:t>
            </a:r>
            <a:r>
              <a:rPr lang="en-US" dirty="0" err="1"/>
              <a:t>ekhoyo</a:t>
            </a:r>
            <a:r>
              <a:rPr lang="en-US" dirty="0"/>
              <a:t> </a:t>
            </a:r>
            <a:r>
              <a:rPr lang="en-US" dirty="0" err="1"/>
              <a:t>kweli</a:t>
            </a:r>
            <a:r>
              <a:rPr lang="en-US" dirty="0"/>
              <a:t> </a:t>
            </a:r>
            <a:r>
              <a:rPr lang="en-US" dirty="0" err="1"/>
              <a:t>bali</a:t>
            </a:r>
            <a:r>
              <a:rPr lang="en-US" dirty="0"/>
              <a:t> </a:t>
            </a:r>
            <a:r>
              <a:rPr lang="en-US" dirty="0" err="1"/>
              <a:t>iphakathi</a:t>
            </a:r>
            <a:r>
              <a:rPr lang="en-US" dirty="0"/>
              <a:t> </a:t>
            </a:r>
            <a:r>
              <a:rPr lang="en-US" dirty="0" err="1"/>
              <a:t>kukaThandabantu</a:t>
            </a:r>
            <a:r>
              <a:rPr lang="en-US" dirty="0"/>
              <a:t> </a:t>
            </a:r>
            <a:r>
              <a:rPr lang="en-US" dirty="0" err="1"/>
              <a:t>neemeko</a:t>
            </a:r>
            <a:r>
              <a:rPr lang="en-US" dirty="0"/>
              <a:t> </a:t>
            </a:r>
            <a:r>
              <a:rPr lang="en-US" dirty="0" err="1"/>
              <a:t>zentlalo</a:t>
            </a:r>
            <a:r>
              <a:rPr lang="en-US" dirty="0"/>
              <a:t>, </a:t>
            </a:r>
            <a:r>
              <a:rPr lang="en-US" dirty="0" err="1"/>
              <a:t>apho</a:t>
            </a:r>
            <a:r>
              <a:rPr lang="en-US" dirty="0"/>
              <a:t> </a:t>
            </a:r>
            <a:r>
              <a:rPr lang="en-US" dirty="0" err="1"/>
              <a:t>kulawula</a:t>
            </a:r>
            <a:r>
              <a:rPr lang="en-US" dirty="0"/>
              <a:t> </a:t>
            </a:r>
            <a:r>
              <a:rPr lang="en-US" dirty="0" err="1"/>
              <a:t>iinkolelo</a:t>
            </a:r>
            <a:r>
              <a:rPr lang="en-US" dirty="0"/>
              <a:t> </a:t>
            </a:r>
            <a:r>
              <a:rPr lang="en-US" dirty="0" err="1"/>
              <a:t>ezibenza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abantu</a:t>
            </a:r>
            <a:r>
              <a:rPr lang="en-US" dirty="0"/>
              <a:t> </a:t>
            </a:r>
            <a:r>
              <a:rPr lang="en-US" dirty="0" err="1"/>
              <a:t>bazijongele</a:t>
            </a:r>
            <a:r>
              <a:rPr lang="en-US" dirty="0"/>
              <a:t> </a:t>
            </a:r>
            <a:r>
              <a:rPr lang="en-US" dirty="0" err="1"/>
              <a:t>phantsi</a:t>
            </a:r>
            <a:r>
              <a:rPr lang="en-US" dirty="0"/>
              <a:t> bona </a:t>
            </a:r>
            <a:r>
              <a:rPr lang="en-US" dirty="0" err="1"/>
              <a:t>besisizwe</a:t>
            </a:r>
            <a:r>
              <a:rPr lang="en-US" dirty="0"/>
              <a:t>, </a:t>
            </a:r>
            <a:r>
              <a:rPr lang="en-US" dirty="0" err="1"/>
              <a:t>bakholelwe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izinto</a:t>
            </a:r>
            <a:r>
              <a:rPr lang="en-US" dirty="0"/>
              <a:t> </a:t>
            </a:r>
            <a:r>
              <a:rPr lang="en-US" dirty="0" err="1"/>
              <a:t>ezikumgangatho</a:t>
            </a:r>
            <a:r>
              <a:rPr lang="en-US" dirty="0"/>
              <a:t> </a:t>
            </a:r>
            <a:r>
              <a:rPr lang="en-US" dirty="0" err="1"/>
              <a:t>ophezulu</a:t>
            </a:r>
            <a:r>
              <a:rPr lang="en-US" dirty="0"/>
              <a:t> </a:t>
            </a:r>
            <a:r>
              <a:rPr lang="en-US" dirty="0" err="1"/>
              <a:t>zifanele</a:t>
            </a:r>
            <a:r>
              <a:rPr lang="en-US" dirty="0"/>
              <a:t> </a:t>
            </a:r>
            <a:r>
              <a:rPr lang="en-US" dirty="0" err="1"/>
              <a:t>ezinye</a:t>
            </a:r>
            <a:r>
              <a:rPr lang="en-US" dirty="0"/>
              <a:t> </a:t>
            </a:r>
            <a:r>
              <a:rPr lang="en-US" dirty="0" err="1"/>
              <a:t>iintlanga</a:t>
            </a:r>
            <a:r>
              <a:rPr lang="en-US" dirty="0"/>
              <a:t>. </a:t>
            </a:r>
          </a:p>
          <a:p>
            <a:r>
              <a:rPr lang="en-US" dirty="0"/>
              <a:t>Oku </a:t>
            </a:r>
            <a:r>
              <a:rPr lang="en-US" dirty="0" err="1"/>
              <a:t>kubangelwa</a:t>
            </a:r>
            <a:r>
              <a:rPr lang="en-US" dirty="0"/>
              <a:t> </a:t>
            </a:r>
            <a:r>
              <a:rPr lang="en-US" dirty="0" err="1"/>
              <a:t>kukuhlambeka</a:t>
            </a:r>
            <a:r>
              <a:rPr lang="en-US" dirty="0"/>
              <a:t> </a:t>
            </a:r>
            <a:r>
              <a:rPr lang="en-US" dirty="0" err="1"/>
              <a:t>kwengqondo</a:t>
            </a:r>
            <a:r>
              <a:rPr lang="en-US" dirty="0"/>
              <a:t> (</a:t>
            </a:r>
            <a:r>
              <a:rPr lang="en-US" dirty="0" err="1"/>
              <a:t>ukukhuculwa</a:t>
            </a:r>
            <a:r>
              <a:rPr lang="en-US" dirty="0"/>
              <a:t> </a:t>
            </a:r>
            <a:r>
              <a:rPr lang="en-US" dirty="0" err="1"/>
              <a:t>ukucinga</a:t>
            </a:r>
            <a:r>
              <a:rPr lang="en-US" dirty="0"/>
              <a:t>)</a:t>
            </a:r>
            <a:r>
              <a:rPr lang="en-US" dirty="0" err="1"/>
              <a:t>yingcinezelo</a:t>
            </a:r>
            <a:r>
              <a:rPr lang="en-US" dirty="0"/>
              <a:t> bade </a:t>
            </a:r>
            <a:r>
              <a:rPr lang="en-US" dirty="0" err="1"/>
              <a:t>abaNtsundu</a:t>
            </a:r>
            <a:r>
              <a:rPr lang="en-US" dirty="0"/>
              <a:t> </a:t>
            </a:r>
            <a:r>
              <a:rPr lang="en-US" dirty="0" err="1"/>
              <a:t>bacinge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ikhondo</a:t>
            </a:r>
            <a:r>
              <a:rPr lang="en-US" dirty="0"/>
              <a:t> </a:t>
            </a:r>
            <a:r>
              <a:rPr lang="en-US" dirty="0" err="1"/>
              <a:t>lezoshishini</a:t>
            </a:r>
            <a:r>
              <a:rPr lang="en-US" dirty="0"/>
              <a:t> </a:t>
            </a:r>
            <a:r>
              <a:rPr lang="en-US" dirty="0" err="1"/>
              <a:t>lelabaMhlophe</a:t>
            </a:r>
            <a:r>
              <a:rPr lang="en-US" dirty="0"/>
              <a:t> </a:t>
            </a:r>
            <a:r>
              <a:rPr lang="en-US" dirty="0" err="1"/>
              <a:t>kuphela</a:t>
            </a:r>
            <a:r>
              <a:rPr lang="en-US" dirty="0"/>
              <a:t>  </a:t>
            </a:r>
            <a:r>
              <a:rPr lang="en-US" dirty="0" err="1"/>
              <a:t>nempumelelo</a:t>
            </a:r>
            <a:r>
              <a:rPr lang="en-US" dirty="0"/>
              <a:t> </a:t>
            </a:r>
            <a:r>
              <a:rPr lang="en-US" dirty="0" err="1"/>
              <a:t>yeyabo</a:t>
            </a:r>
            <a:r>
              <a:rPr lang="en-US" dirty="0"/>
              <a:t> </a:t>
            </a:r>
            <a:r>
              <a:rPr lang="en-US" dirty="0" err="1"/>
              <a:t>kananjalo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6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81B0-3C22-4408-8F3A-4BD6D5C8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Ithini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incwadi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ngalo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FA02-621D-4785-947F-00AEB3D2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kwiphepha</a:t>
            </a:r>
            <a:r>
              <a:rPr lang="en-US" dirty="0"/>
              <a:t> le-9 : </a:t>
            </a:r>
            <a:r>
              <a:rPr lang="en-US" dirty="0" err="1"/>
              <a:t>abantu</a:t>
            </a:r>
            <a:r>
              <a:rPr lang="en-US" dirty="0"/>
              <a:t> </a:t>
            </a:r>
            <a:r>
              <a:rPr lang="en-US" dirty="0" err="1"/>
              <a:t>abaninzi</a:t>
            </a:r>
            <a:r>
              <a:rPr lang="en-US" dirty="0"/>
              <a:t> </a:t>
            </a:r>
            <a:r>
              <a:rPr lang="en-US" dirty="0" err="1"/>
              <a:t>ingakumbi</a:t>
            </a:r>
            <a:r>
              <a:rPr lang="en-US" dirty="0"/>
              <a:t> </a:t>
            </a:r>
            <a:r>
              <a:rPr lang="en-US" dirty="0" err="1"/>
              <a:t>abanye</a:t>
            </a:r>
            <a:r>
              <a:rPr lang="en-US" dirty="0"/>
              <a:t> </a:t>
            </a:r>
            <a:r>
              <a:rPr lang="en-US" dirty="0" err="1"/>
              <a:t>oosomashishini</a:t>
            </a:r>
            <a:r>
              <a:rPr lang="en-US" dirty="0"/>
              <a:t> </a:t>
            </a:r>
            <a:r>
              <a:rPr lang="en-US" dirty="0" err="1"/>
              <a:t>babemangaliswa</a:t>
            </a:r>
            <a:r>
              <a:rPr lang="en-US" dirty="0"/>
              <a:t> </a:t>
            </a:r>
            <a:r>
              <a:rPr lang="en-US" dirty="0" err="1"/>
              <a:t>yimpumelelo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 </a:t>
            </a:r>
            <a:r>
              <a:rPr lang="en-US" dirty="0" err="1"/>
              <a:t>kwezoshishino</a:t>
            </a:r>
            <a:r>
              <a:rPr lang="en-US" dirty="0"/>
              <a:t> </a:t>
            </a:r>
            <a:r>
              <a:rPr lang="en-US" dirty="0" err="1"/>
              <a:t>bambi</a:t>
            </a:r>
            <a:r>
              <a:rPr lang="en-US" dirty="0"/>
              <a:t> bade </a:t>
            </a:r>
            <a:r>
              <a:rPr lang="en-US" dirty="0" err="1"/>
              <a:t>bamtyhole</a:t>
            </a:r>
            <a:r>
              <a:rPr lang="en-US" dirty="0"/>
              <a:t> </a:t>
            </a:r>
            <a:r>
              <a:rPr lang="en-US" dirty="0" err="1"/>
              <a:t>ngokuthwala</a:t>
            </a:r>
            <a:r>
              <a:rPr lang="en-US" dirty="0"/>
              <a:t>.</a:t>
            </a:r>
          </a:p>
          <a:p>
            <a:r>
              <a:rPr lang="en-US" dirty="0" err="1"/>
              <a:t>Ukucheba</a:t>
            </a:r>
            <a:r>
              <a:rPr lang="en-US" dirty="0"/>
              <a:t> </a:t>
            </a:r>
            <a:r>
              <a:rPr lang="en-US" dirty="0" err="1"/>
              <a:t>kwakhe</a:t>
            </a:r>
            <a:r>
              <a:rPr lang="en-US" dirty="0"/>
              <a:t> </a:t>
            </a:r>
            <a:r>
              <a:rPr lang="en-US" dirty="0" err="1"/>
              <a:t>inkqayi</a:t>
            </a:r>
            <a:r>
              <a:rPr lang="en-US" dirty="0"/>
              <a:t>, </a:t>
            </a:r>
            <a:r>
              <a:rPr lang="en-US" dirty="0" err="1"/>
              <a:t>ukuchuma</a:t>
            </a:r>
            <a:r>
              <a:rPr lang="en-US" dirty="0"/>
              <a:t> </a:t>
            </a:r>
            <a:r>
              <a:rPr lang="en-US" dirty="0" err="1"/>
              <a:t>kwamasimi</a:t>
            </a:r>
            <a:r>
              <a:rPr lang="en-US" dirty="0"/>
              <a:t> </a:t>
            </a:r>
            <a:r>
              <a:rPr lang="en-US" dirty="0" err="1"/>
              <a:t>nokuhluma</a:t>
            </a:r>
            <a:r>
              <a:rPr lang="en-US" dirty="0"/>
              <a:t> </a:t>
            </a:r>
            <a:r>
              <a:rPr lang="en-US" dirty="0" err="1"/>
              <a:t>kwamashishini</a:t>
            </a:r>
            <a:r>
              <a:rPr lang="en-US" dirty="0"/>
              <a:t> </a:t>
            </a:r>
            <a:r>
              <a:rPr lang="en-US" dirty="0" err="1"/>
              <a:t>akhe</a:t>
            </a:r>
            <a:r>
              <a:rPr lang="en-US" dirty="0"/>
              <a:t>… </a:t>
            </a:r>
            <a:r>
              <a:rPr lang="en-US" dirty="0" err="1"/>
              <a:t>kuyayibethelela</a:t>
            </a:r>
            <a:r>
              <a:rPr lang="en-US" dirty="0"/>
              <a:t> </a:t>
            </a:r>
            <a:r>
              <a:rPr lang="en-US" dirty="0" err="1"/>
              <a:t>ingcinga</a:t>
            </a:r>
            <a:r>
              <a:rPr lang="en-US" dirty="0"/>
              <a:t> </a:t>
            </a:r>
            <a:r>
              <a:rPr lang="en-US" dirty="0" err="1"/>
              <a:t>yokuba</a:t>
            </a:r>
            <a:r>
              <a:rPr lang="en-US" dirty="0"/>
              <a:t> </a:t>
            </a:r>
            <a:r>
              <a:rPr lang="en-US" dirty="0" err="1"/>
              <a:t>uthwele</a:t>
            </a:r>
            <a:r>
              <a:rPr lang="en-US" dirty="0"/>
              <a:t>, </a:t>
            </a:r>
            <a:r>
              <a:rPr lang="en-US" dirty="0" err="1"/>
              <a:t>iintshaba</a:t>
            </a:r>
            <a:r>
              <a:rPr lang="en-US" dirty="0"/>
              <a:t> </a:t>
            </a:r>
            <a:r>
              <a:rPr lang="en-US" dirty="0" err="1"/>
              <a:t>zakhe</a:t>
            </a:r>
            <a:r>
              <a:rPr lang="en-US" dirty="0"/>
              <a:t> </a:t>
            </a:r>
            <a:r>
              <a:rPr lang="en-US" dirty="0" err="1"/>
              <a:t>ziyenza</a:t>
            </a:r>
            <a:r>
              <a:rPr lang="en-US" dirty="0"/>
              <a:t> into </a:t>
            </a:r>
            <a:r>
              <a:rPr lang="en-US" dirty="0" err="1"/>
              <a:t>enkulu</a:t>
            </a:r>
            <a:r>
              <a:rPr lang="en-US" dirty="0"/>
              <a:t> loo </a:t>
            </a:r>
            <a:r>
              <a:rPr lang="en-US" dirty="0" err="1"/>
              <a:t>nto</a:t>
            </a:r>
            <a:r>
              <a:rPr lang="en-US" dirty="0"/>
              <a:t>.</a:t>
            </a:r>
          </a:p>
          <a:p>
            <a:r>
              <a:rPr lang="en-US" dirty="0" err="1"/>
              <a:t>Kwiphepha</a:t>
            </a:r>
            <a:r>
              <a:rPr lang="en-US" dirty="0"/>
              <a:t> le-10 : </a:t>
            </a:r>
            <a:r>
              <a:rPr lang="en-US" dirty="0" err="1"/>
              <a:t>Babesithi</a:t>
            </a:r>
            <a:r>
              <a:rPr lang="en-US" dirty="0"/>
              <a:t> </a:t>
            </a:r>
            <a:r>
              <a:rPr lang="en-US" dirty="0" err="1"/>
              <a:t>ukhe</a:t>
            </a:r>
            <a:r>
              <a:rPr lang="en-US" dirty="0"/>
              <a:t> </a:t>
            </a:r>
            <a:r>
              <a:rPr lang="en-US" dirty="0" err="1"/>
              <a:t>abonwe</a:t>
            </a:r>
            <a:r>
              <a:rPr lang="en-US" dirty="0"/>
              <a:t> </a:t>
            </a:r>
            <a:r>
              <a:rPr lang="en-US" dirty="0" err="1"/>
              <a:t>ebusuku</a:t>
            </a:r>
            <a:r>
              <a:rPr lang="en-US" dirty="0"/>
              <a:t> </a:t>
            </a:r>
            <a:r>
              <a:rPr lang="en-US" dirty="0" err="1"/>
              <a:t>ehamba</a:t>
            </a:r>
            <a:r>
              <a:rPr lang="en-US" dirty="0"/>
              <a:t> Phakathi </a:t>
            </a:r>
            <a:r>
              <a:rPr lang="en-US" dirty="0" err="1"/>
              <a:t>kwamasimi</a:t>
            </a:r>
            <a:r>
              <a:rPr lang="en-US" dirty="0"/>
              <a:t>, </a:t>
            </a:r>
            <a:r>
              <a:rPr lang="en-US" dirty="0" err="1"/>
              <a:t>eze</a:t>
            </a:r>
            <a:r>
              <a:rPr lang="en-US" dirty="0"/>
              <a:t>… </a:t>
            </a:r>
            <a:r>
              <a:rPr lang="en-US" dirty="0" err="1"/>
              <a:t>wathi</a:t>
            </a:r>
            <a:r>
              <a:rPr lang="en-US" dirty="0"/>
              <a:t> </a:t>
            </a:r>
            <a:r>
              <a:rPr lang="en-US" dirty="0" err="1"/>
              <a:t>akumana</a:t>
            </a:r>
            <a:r>
              <a:rPr lang="en-US" dirty="0"/>
              <a:t> </a:t>
            </a:r>
            <a:r>
              <a:rPr lang="en-US" dirty="0" err="1"/>
              <a:t>exhelela</a:t>
            </a:r>
            <a:r>
              <a:rPr lang="en-US" dirty="0"/>
              <a:t> </a:t>
            </a:r>
            <a:r>
              <a:rPr lang="en-US" dirty="0" err="1"/>
              <a:t>abasebenzi</a:t>
            </a:r>
            <a:r>
              <a:rPr lang="en-US" dirty="0"/>
              <a:t> </a:t>
            </a:r>
            <a:r>
              <a:rPr lang="en-US" dirty="0" err="1"/>
              <a:t>bakhe</a:t>
            </a:r>
            <a:r>
              <a:rPr lang="en-US" dirty="0"/>
              <a:t> </a:t>
            </a:r>
            <a:r>
              <a:rPr lang="en-US" dirty="0" err="1"/>
              <a:t>nabathengi</a:t>
            </a:r>
            <a:r>
              <a:rPr lang="en-US" dirty="0"/>
              <a:t> </a:t>
            </a:r>
            <a:r>
              <a:rPr lang="en-US" dirty="0" err="1"/>
              <a:t>qho</a:t>
            </a:r>
            <a:r>
              <a:rPr lang="en-US" dirty="0"/>
              <a:t> </a:t>
            </a:r>
            <a:r>
              <a:rPr lang="en-US" dirty="0" err="1"/>
              <a:t>ngempelaveki</a:t>
            </a:r>
            <a:r>
              <a:rPr lang="en-US" dirty="0"/>
              <a:t>… </a:t>
            </a:r>
            <a:r>
              <a:rPr lang="en-US" dirty="0" err="1"/>
              <a:t>bathi</a:t>
            </a:r>
            <a:r>
              <a:rPr lang="en-US" dirty="0"/>
              <a:t> </a:t>
            </a:r>
            <a:r>
              <a:rPr lang="en-US" dirty="0" err="1"/>
              <a:t>yinyoka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 le </a:t>
            </a:r>
            <a:r>
              <a:rPr lang="en-US" dirty="0" err="1"/>
              <a:t>ifuna</a:t>
            </a:r>
            <a:r>
              <a:rPr lang="en-US" dirty="0"/>
              <a:t> </a:t>
            </a:r>
            <a:r>
              <a:rPr lang="en-US" dirty="0" err="1"/>
              <a:t>igazi</a:t>
            </a:r>
            <a:r>
              <a:rPr lang="en-US" dirty="0"/>
              <a:t>… bade </a:t>
            </a:r>
            <a:r>
              <a:rPr lang="en-US" dirty="0" err="1"/>
              <a:t>bathi</a:t>
            </a:r>
            <a:r>
              <a:rPr lang="en-US" dirty="0"/>
              <a:t> </a:t>
            </a:r>
            <a:r>
              <a:rPr lang="en-US" dirty="0" err="1"/>
              <a:t>iya</a:t>
            </a:r>
            <a:r>
              <a:rPr lang="en-US" dirty="0"/>
              <a:t> </a:t>
            </a:r>
            <a:r>
              <a:rPr lang="en-US" dirty="0" err="1"/>
              <a:t>kuze</a:t>
            </a:r>
            <a:r>
              <a:rPr lang="en-US" dirty="0"/>
              <a:t> </a:t>
            </a:r>
            <a:r>
              <a:rPr lang="en-US" dirty="0" err="1"/>
              <a:t>imjikele</a:t>
            </a:r>
            <a:r>
              <a:rPr lang="en-US" dirty="0"/>
              <a:t> </a:t>
            </a:r>
            <a:r>
              <a:rPr lang="en-US" dirty="0" err="1"/>
              <a:t>ifune</a:t>
            </a:r>
            <a:r>
              <a:rPr lang="en-US" dirty="0"/>
              <a:t> </a:t>
            </a:r>
            <a:r>
              <a:rPr lang="en-US" dirty="0" err="1"/>
              <a:t>igazi</a:t>
            </a:r>
            <a:r>
              <a:rPr lang="en-US" dirty="0"/>
              <a:t> </a:t>
            </a:r>
            <a:r>
              <a:rPr lang="en-US" dirty="0" err="1"/>
              <a:t>lenzala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5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1048</Words>
  <Application>Microsoft Office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</vt:lpstr>
      <vt:lpstr>  IINJONGO ZESIFUNDO</vt:lpstr>
      <vt:lpstr>     …sisaqhuba</vt:lpstr>
      <vt:lpstr>   Umxholo webali</vt:lpstr>
      <vt:lpstr>UMXHOLO WEBALI</vt:lpstr>
      <vt:lpstr>                   …sisaqhuba</vt:lpstr>
      <vt:lpstr>     …sisaqhuba</vt:lpstr>
      <vt:lpstr> Impixano ihamba njani nomxholo?</vt:lpstr>
      <vt:lpstr>Ithini incwadi ngalo mba?</vt:lpstr>
      <vt:lpstr>                        …sisaqhuba</vt:lpstr>
      <vt:lpstr>                         …sisaqhuba</vt:lpstr>
      <vt:lpstr>                        …sisaqhuba</vt:lpstr>
      <vt:lpstr>             IMIXHOLWANA</vt:lpstr>
      <vt:lpstr>…IMIXHOLWANA EFUMANEKA KULE     NOVELI</vt:lpstr>
      <vt:lpstr>…sisaqhuba</vt:lpstr>
      <vt:lpstr>                  …sisaqhuba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12 DISTRICT SUPPORT  STRATEGY  Through the eye of the Grade 11 Class of 2018</dc:title>
  <dc:creator>School EC</dc:creator>
  <cp:lastModifiedBy>Windows User</cp:lastModifiedBy>
  <cp:revision>87</cp:revision>
  <dcterms:created xsi:type="dcterms:W3CDTF">2019-01-16T12:48:03Z</dcterms:created>
  <dcterms:modified xsi:type="dcterms:W3CDTF">2020-09-01T08:04:25Z</dcterms:modified>
</cp:coreProperties>
</file>