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68" r:id="rId4"/>
  </p:sldMasterIdLst>
  <p:notesMasterIdLst>
    <p:notesMasterId r:id="rId36"/>
  </p:notesMasterIdLst>
  <p:sldIdLst>
    <p:sldId id="299" r:id="rId5"/>
    <p:sldId id="305" r:id="rId6"/>
    <p:sldId id="320" r:id="rId7"/>
    <p:sldId id="325" r:id="rId8"/>
    <p:sldId id="338" r:id="rId9"/>
    <p:sldId id="340" r:id="rId10"/>
    <p:sldId id="339" r:id="rId11"/>
    <p:sldId id="341" r:id="rId12"/>
    <p:sldId id="324" r:id="rId13"/>
    <p:sldId id="306" r:id="rId14"/>
    <p:sldId id="344" r:id="rId15"/>
    <p:sldId id="308" r:id="rId16"/>
    <p:sldId id="322" r:id="rId17"/>
    <p:sldId id="323" r:id="rId18"/>
    <p:sldId id="342" r:id="rId19"/>
    <p:sldId id="343" r:id="rId20"/>
    <p:sldId id="309" r:id="rId21"/>
    <p:sldId id="313" r:id="rId22"/>
    <p:sldId id="321" r:id="rId23"/>
    <p:sldId id="345" r:id="rId24"/>
    <p:sldId id="315" r:id="rId25"/>
    <p:sldId id="346" r:id="rId26"/>
    <p:sldId id="316" r:id="rId27"/>
    <p:sldId id="317" r:id="rId28"/>
    <p:sldId id="332" r:id="rId29"/>
    <p:sldId id="333" r:id="rId30"/>
    <p:sldId id="334" r:id="rId31"/>
    <p:sldId id="335" r:id="rId32"/>
    <p:sldId id="336" r:id="rId33"/>
    <p:sldId id="337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EE0EE"/>
    <a:srgbClr val="D0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8787-85B5-47F3-8978-0827CEEB61BB}" type="datetimeFigureOut">
              <a:rPr lang="en-ZA" smtClean="0"/>
              <a:t>2020/09/01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11B3B-6C4F-4EDD-A963-30BEF9A137F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790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11B3B-6C4F-4EDD-A963-30BEF9A137F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67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7" y="274638"/>
            <a:ext cx="7257243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87" y="1600201"/>
            <a:ext cx="7257243" cy="426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4A55-E7A0-4B31-996B-9851823066A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1295-60B0-4102-8602-18B6D30C6C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311875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6877" y="274639"/>
            <a:ext cx="2041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631" y="274639"/>
            <a:ext cx="597210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CA29-1288-468D-B2C2-3A671945B97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C873-DC7D-4A80-BE33-679D1505EE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6725369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46" y="228600"/>
            <a:ext cx="733283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11946" y="1447800"/>
            <a:ext cx="7332839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887D-7667-42D8-A5C6-59F9B50EDC94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BB6A-C65B-44F2-85CC-104FE07CD8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706282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41"/>
            <a:ext cx="6400800" cy="1470025"/>
          </a:xfrm>
          <a:noFill/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8" y="6248400"/>
            <a:ext cx="1219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BDFFEF-9C04-4AD2-B1B5-BCB9310FD87E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8" y="6477000"/>
            <a:ext cx="4648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C8ACF5-DA9B-41A2-BD21-AB999EF88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0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3" y="274638"/>
            <a:ext cx="7257243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83" y="1600201"/>
            <a:ext cx="7257243" cy="426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4A55-E7A0-4B31-996B-9851823066A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1295-60B0-4102-8602-18B6D30C6C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4594886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591" y="4407001"/>
            <a:ext cx="77108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591" y="2906722"/>
            <a:ext cx="77108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CDA8-1188-4DC8-97FD-61AB19E466DE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747F-5880-43BE-A2F1-BF3270EE2C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948901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589" y="1600204"/>
            <a:ext cx="40066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423" y="1600204"/>
            <a:ext cx="40066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B5A-178E-4445-B960-CB63FF518870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FC89-1303-4E9B-95B8-647DDF00B5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851778"/>
      </p:ext>
    </p:extLst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8" y="1535113"/>
            <a:ext cx="40081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78" y="2174875"/>
            <a:ext cx="4008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224" y="1535113"/>
            <a:ext cx="4009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224" y="2174875"/>
            <a:ext cx="4009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9EB2-C961-4215-AC68-52D226DE9D2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DD2C-C834-42F4-81C5-20AA17161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666736"/>
      </p:ext>
    </p:extLst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2928-081D-4A63-9ED9-CA1829E492A5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3C99-B1C7-43C3-A3BF-0556FBAFCE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775934"/>
      </p:ext>
    </p:extLst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D2FB-5D36-43B8-AC02-491E67E12868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453F-1EBC-4A1B-95AD-C0C5718622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775120"/>
      </p:ext>
    </p:extLst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30" y="273050"/>
            <a:ext cx="29844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26" y="273052"/>
            <a:ext cx="5071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630" y="1435102"/>
            <a:ext cx="29844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ADA9-56E2-47BB-80E2-F3734C61662C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E3B0-6D5C-4438-A9DC-A79564136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2151364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591" y="4407009"/>
            <a:ext cx="77108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591" y="2906722"/>
            <a:ext cx="77108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CDA8-1188-4DC8-97FD-61AB19E466DE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747F-5880-43BE-A2F1-BF3270EE2C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8403480"/>
      </p:ext>
    </p:extLst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89" y="4800601"/>
            <a:ext cx="54429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8089" y="612775"/>
            <a:ext cx="544293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89" y="5367338"/>
            <a:ext cx="544293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C856-278A-4A27-A3EC-12AC99E6C5D2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0C84D-3050-4AB4-B731-7ACE3F4042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548679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45FC-F500-4CC3-AE23-499D1BECF71C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DFDC-33A1-4217-960E-B195F6E101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824140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6877" y="274639"/>
            <a:ext cx="2041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627" y="274639"/>
            <a:ext cx="597210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CA29-1288-468D-B2C2-3A671945B97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C873-DC7D-4A80-BE33-679D1505EE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8481008"/>
      </p:ext>
    </p:extLst>
  </p:cSld>
  <p:clrMapOvr>
    <a:masterClrMapping/>
  </p:clrMapOvr>
  <p:transition spd="slow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46" y="228600"/>
            <a:ext cx="733283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11946" y="1447800"/>
            <a:ext cx="7332839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887D-7667-42D8-A5C6-59F9B50EDC94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BB6A-C65B-44F2-85CC-104FE07CD8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517220"/>
      </p:ext>
    </p:extLst>
  </p:cSld>
  <p:clrMapOvr>
    <a:masterClrMapping/>
  </p:clrMapOvr>
  <p:transition spd="slow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73" y="1600201"/>
            <a:ext cx="7257243" cy="426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4A55-E7A0-4B31-996B-9851823066A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1295-60B0-4102-8602-18B6D30C6C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71109"/>
      </p:ext>
    </p:extLst>
  </p:cSld>
  <p:clrMapOvr>
    <a:masterClrMapping/>
  </p:clrMapOvr>
  <p:transition spd="slow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591" y="4406981"/>
            <a:ext cx="77108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591" y="2906722"/>
            <a:ext cx="77108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CDA8-1188-4DC8-97FD-61AB19E466DE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747F-5880-43BE-A2F1-BF3270EE2C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055031"/>
      </p:ext>
    </p:extLst>
  </p:cSld>
  <p:clrMapOvr>
    <a:masterClrMapping/>
  </p:clrMapOvr>
  <p:transition spd="slow"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589" y="1600204"/>
            <a:ext cx="40066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413" y="1600204"/>
            <a:ext cx="40066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B5A-178E-4445-B960-CB63FF518870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FC89-1303-4E9B-95B8-647DDF00B5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1805986"/>
      </p:ext>
    </p:extLst>
  </p:cSld>
  <p:clrMapOvr>
    <a:masterClrMapping/>
  </p:clrMapOvr>
  <p:transition spd="slow"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8" y="1535113"/>
            <a:ext cx="40081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78" y="2174875"/>
            <a:ext cx="4008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224" y="1535113"/>
            <a:ext cx="4009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224" y="2174875"/>
            <a:ext cx="4009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9EB2-C961-4215-AC68-52D226DE9D2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DD2C-C834-42F4-81C5-20AA17161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549016"/>
      </p:ext>
    </p:extLst>
  </p:cSld>
  <p:clrMapOvr>
    <a:masterClrMapping/>
  </p:clrMapOvr>
  <p:transition spd="slow"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2928-081D-4A63-9ED9-CA1829E492A5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3C99-B1C7-43C3-A3BF-0556FBAFCE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4088680"/>
      </p:ext>
    </p:extLst>
  </p:cSld>
  <p:clrMapOvr>
    <a:masterClrMapping/>
  </p:clrMapOvr>
  <p:transition spd="slow"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D2FB-5D36-43B8-AC02-491E67E12868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453F-1EBC-4A1B-95AD-C0C5718622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063360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589" y="1600204"/>
            <a:ext cx="40066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427" y="1600204"/>
            <a:ext cx="40066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B5A-178E-4445-B960-CB63FF518870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FC89-1303-4E9B-95B8-647DDF00B5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9248212"/>
      </p:ext>
    </p:extLst>
  </p:cSld>
  <p:clrMapOvr>
    <a:masterClrMapping/>
  </p:clrMapOvr>
  <p:transition spd="slow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20" y="273050"/>
            <a:ext cx="29844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26" y="273052"/>
            <a:ext cx="5071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620" y="1435102"/>
            <a:ext cx="29844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ADA9-56E2-47BB-80E2-F3734C61662C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E3B0-6D5C-4438-A9DC-A79564136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366604"/>
      </p:ext>
    </p:extLst>
  </p:cSld>
  <p:clrMapOvr>
    <a:masterClrMapping/>
  </p:clrMapOvr>
  <p:transition spd="slow"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89" y="4800601"/>
            <a:ext cx="54429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8089" y="612775"/>
            <a:ext cx="544293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89" y="5367338"/>
            <a:ext cx="544293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C856-278A-4A27-A3EC-12AC99E6C5D2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0C84D-3050-4AB4-B731-7ACE3F4042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482247"/>
      </p:ext>
    </p:extLst>
  </p:cSld>
  <p:clrMapOvr>
    <a:masterClrMapping/>
  </p:clrMapOvr>
  <p:transition spd="slow"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45FC-F500-4CC3-AE23-499D1BECF71C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DFDC-33A1-4217-960E-B195F6E101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17495"/>
      </p:ext>
    </p:extLst>
  </p:cSld>
  <p:clrMapOvr>
    <a:masterClrMapping/>
  </p:clrMapOvr>
  <p:transition spd="slow"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6877" y="274639"/>
            <a:ext cx="2041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617" y="274639"/>
            <a:ext cx="597210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CA29-1288-468D-B2C2-3A671945B97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C873-DC7D-4A80-BE33-679D1505EE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451187"/>
      </p:ext>
    </p:extLst>
  </p:cSld>
  <p:clrMapOvr>
    <a:masterClrMapping/>
  </p:clrMapOvr>
  <p:transition spd="slow"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46" y="228600"/>
            <a:ext cx="733283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11946" y="1447800"/>
            <a:ext cx="7332839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887D-7667-42D8-A5C6-59F9B50EDC94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BB6A-C65B-44F2-85CC-104FE07CD8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037325"/>
      </p:ext>
    </p:extLst>
  </p:cSld>
  <p:clrMapOvr>
    <a:masterClrMapping/>
  </p:clrMapOvr>
  <p:transition spd="slow"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8505-93F2-4DDC-A45B-BF4FF743A5A1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63DE-C483-442D-8A74-EAB04A804E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4506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A55E-EE96-4E70-8B20-E92224F3F9B2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FCA21-2B2B-4844-83C0-9CCB344559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25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F3C0-7BB0-4A01-A96A-6D8208518143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3393-0B01-4835-854F-9538325768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928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47800"/>
            <a:ext cx="3619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447800"/>
            <a:ext cx="3619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BCB7-8751-4E83-BEA3-5F020436D04D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163F-9D28-4F46-BF1A-69B5D5D0D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07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B11F-84DA-4024-8535-D4B32060996D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D397-8DB4-41D8-AB4A-3549C62529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8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8" y="1535113"/>
            <a:ext cx="40081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78" y="2174875"/>
            <a:ext cx="4008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224" y="1535113"/>
            <a:ext cx="4009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224" y="2174875"/>
            <a:ext cx="4009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9EB2-C961-4215-AC68-52D226DE9D2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DD2C-C834-42F4-81C5-20AA17161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32749"/>
      </p:ext>
    </p:extLst>
  </p:cSld>
  <p:clrMapOvr>
    <a:masterClrMapping/>
  </p:clrMapOvr>
  <p:transition spd="slow">
    <p:check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E4953-A00E-4520-AEEA-447C75995539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E62B-4BF2-42DE-A75B-47E641F5FF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5079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7EE9-B611-4289-8E9E-F86F8FA00A4E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336F-B107-47B1-9513-AD1FF16EEF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049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7FF2-D207-4B58-B800-02CCFC9F4BB6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225E-B900-42CC-9102-540232D9F8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1947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3F60-5337-4678-BD6E-B2C6CBD596AF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6EC3-83B1-46A8-ABD0-35AB9F5EA4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7527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5152-821B-4457-88A7-54A5BEE4A2A7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95D8-79D0-44FF-856A-B444D3046B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2042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228600"/>
            <a:ext cx="18478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3911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8049-7B48-4231-AFD5-1B1D86E817AB}" type="datetime1">
              <a:rPr lang="en-US"/>
              <a:pPr>
                <a:defRPr/>
              </a:pPr>
              <a:t>9/1/2020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Cluster B: District Co-ordination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F015-2BF8-4D62-8416-8CF22FD83A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99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2928-081D-4A63-9ED9-CA1829E492A5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3C99-B1C7-43C3-A3BF-0556FBAFCE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5254877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D2FB-5D36-43B8-AC02-491E67E12868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453F-1EBC-4A1B-95AD-C0C5718622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3239626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34" y="273050"/>
            <a:ext cx="29844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26" y="273052"/>
            <a:ext cx="5071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634" y="1435102"/>
            <a:ext cx="29844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ADA9-56E2-47BB-80E2-F3734C61662C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E3B0-6D5C-4438-A9DC-A79564136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2314985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89" y="4800601"/>
            <a:ext cx="54429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8089" y="612775"/>
            <a:ext cx="544293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89" y="5367338"/>
            <a:ext cx="544293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C856-278A-4A27-A3EC-12AC99E6C5D2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0C84D-3050-4AB4-B731-7ACE3F4042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230276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45FC-F500-4CC3-AE23-499D1BECF71C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DFDC-33A1-4217-960E-B195F6E101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913180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templa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525" y="228600"/>
            <a:ext cx="7391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525" y="1447800"/>
            <a:ext cx="7391112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728" y="6245334"/>
            <a:ext cx="21340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83164-C9DD-4EA8-9328-490A2F6162D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728" y="6477000"/>
            <a:ext cx="55626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53" y="6477109"/>
            <a:ext cx="213401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4549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DE2569-9AEE-43BA-9CCF-174A63255197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9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0" r:id="rId12"/>
  </p:sldLayoutIdLst>
  <p:transition spd="slow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templ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525" y="228600"/>
            <a:ext cx="7391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525" y="1447800"/>
            <a:ext cx="7391112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728" y="6245326"/>
            <a:ext cx="21340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83164-C9DD-4EA8-9328-490A2F6162D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728" y="6477000"/>
            <a:ext cx="55626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53" y="6477101"/>
            <a:ext cx="213401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4549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DE2569-9AEE-43BA-9CCF-174A63255197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templ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525" y="228600"/>
            <a:ext cx="7391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525" y="1447800"/>
            <a:ext cx="7391112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728" y="6245306"/>
            <a:ext cx="21340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83164-C9DD-4EA8-9328-490A2F6162D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728" y="6477000"/>
            <a:ext cx="55626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53" y="6477081"/>
            <a:ext cx="213401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4549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DE2569-9AEE-43BA-9CCF-174A63255197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0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 templ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228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1" y="1447800"/>
            <a:ext cx="73914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7"/>
            <a:ext cx="2133600" cy="231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CD435-C9AF-4ECD-A856-C913037BA78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9/1/2020</a:t>
            </a:fld>
            <a:endParaRPr lang="en-GB" dirty="0">
              <a:cs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5562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4549C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cs typeface="Arial" charset="0"/>
              </a:rPr>
              <a:t>Cluster B: District Co-ordination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477002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4549C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ED192-730F-4655-9BE8-1C1BC345A46F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870" y="1340768"/>
            <a:ext cx="7778130" cy="2304255"/>
          </a:xfrm>
        </p:spPr>
        <p:txBody>
          <a:bodyPr/>
          <a:lstStyle/>
          <a:p>
            <a:br>
              <a:rPr lang="en-ZA" sz="2800" dirty="0">
                <a:solidFill>
                  <a:srgbClr val="FFC000"/>
                </a:solidFill>
              </a:rPr>
            </a:br>
            <a:r>
              <a:rPr lang="en-ZA" sz="3200" dirty="0">
                <a:solidFill>
                  <a:srgbClr val="FFFF00"/>
                </a:solidFill>
              </a:rPr>
              <a:t>CURRICULUM MANAGEMENT </a:t>
            </a:r>
            <a:br>
              <a:rPr lang="en-ZA" sz="3200" dirty="0">
                <a:solidFill>
                  <a:srgbClr val="FFFF00"/>
                </a:solidFill>
              </a:rPr>
            </a:br>
            <a:r>
              <a:rPr lang="en-ZA" sz="3200" dirty="0">
                <a:solidFill>
                  <a:srgbClr val="FFFF00"/>
                </a:solidFill>
              </a:rPr>
              <a:t>2020 LEARNER SUPPORT VIRTUAL LESSON</a:t>
            </a:r>
            <a:br>
              <a:rPr lang="en-ZA" sz="3200" dirty="0">
                <a:solidFill>
                  <a:srgbClr val="FFFF00"/>
                </a:solidFill>
              </a:rPr>
            </a:br>
            <a:endParaRPr lang="en-ZA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3"/>
            <a:ext cx="7808912" cy="2520281"/>
          </a:xfrm>
        </p:spPr>
        <p:txBody>
          <a:bodyPr/>
          <a:lstStyle/>
          <a:p>
            <a:r>
              <a:rPr lang="en-ZA" sz="3600" dirty="0" err="1">
                <a:solidFill>
                  <a:srgbClr val="FFFF00"/>
                </a:solidFill>
              </a:rPr>
              <a:t>Uvavanyo</a:t>
            </a:r>
            <a:r>
              <a:rPr lang="en-ZA" sz="3600" dirty="0">
                <a:solidFill>
                  <a:srgbClr val="FFFF00"/>
                </a:solidFill>
              </a:rPr>
              <a:t> </a:t>
            </a:r>
            <a:r>
              <a:rPr lang="en-ZA" sz="3600" dirty="0" err="1">
                <a:solidFill>
                  <a:srgbClr val="FFFF00"/>
                </a:solidFill>
              </a:rPr>
              <a:t>Lokuqonda</a:t>
            </a:r>
            <a:r>
              <a:rPr lang="en-ZA" sz="3600" dirty="0">
                <a:solidFill>
                  <a:srgbClr val="FFFF00"/>
                </a:solidFill>
              </a:rPr>
              <a:t>- </a:t>
            </a:r>
            <a:r>
              <a:rPr lang="en-ZA" sz="3600" dirty="0" err="1">
                <a:solidFill>
                  <a:srgbClr val="FFFF00"/>
                </a:solidFill>
              </a:rPr>
              <a:t>Iphepha</a:t>
            </a:r>
            <a:r>
              <a:rPr lang="en-ZA" sz="3600" dirty="0">
                <a:solidFill>
                  <a:srgbClr val="FFFF00"/>
                </a:solidFill>
              </a:rPr>
              <a:t> 1</a:t>
            </a:r>
          </a:p>
          <a:p>
            <a:endParaRPr lang="en-ZA" sz="3600" dirty="0">
              <a:solidFill>
                <a:srgbClr val="FFFF00"/>
              </a:solidFill>
            </a:endParaRPr>
          </a:p>
          <a:p>
            <a:r>
              <a:rPr lang="en-ZA" sz="3600" dirty="0">
                <a:solidFill>
                  <a:srgbClr val="FFFF00"/>
                </a:solidFill>
              </a:rPr>
              <a:t>P.C. SOMKEBE </a:t>
            </a:r>
          </a:p>
          <a:p>
            <a:r>
              <a:rPr lang="en-ZA" sz="3600">
                <a:solidFill>
                  <a:srgbClr val="FFFF00"/>
                </a:solidFill>
              </a:rPr>
              <a:t>CHRIS HANI WEST</a:t>
            </a:r>
            <a:endParaRPr lang="en-Z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1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274638"/>
            <a:ext cx="8150472" cy="562074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980728"/>
            <a:ext cx="8366496" cy="4886673"/>
          </a:xfrm>
        </p:spPr>
        <p:txBody>
          <a:bodyPr/>
          <a:lstStyle/>
          <a:p>
            <a:pPr lvl="0"/>
            <a:r>
              <a:rPr lang="xh-ZA" sz="2800" dirty="0"/>
              <a:t>Funda isicatshulwa, ufunde imibuzo, uphinde ufunde isicatshulwa ze uye emibuzweni uzilungiselele ukuphendula. Krwelela amanqaku aphambili ngelixa ufundayo</a:t>
            </a:r>
          </a:p>
          <a:p>
            <a:pPr lvl="0"/>
            <a:r>
              <a:rPr lang="xh-ZA" sz="2800" dirty="0"/>
              <a:t>Isihloko sinokukukrobisa kumxholo nenjongo yesicatshulwa ukuze ube nokusiqonda phambi kokuphendula imibuzo.</a:t>
            </a:r>
          </a:p>
          <a:p>
            <a:pPr lvl="0"/>
            <a:r>
              <a:rPr lang="xh-ZA" sz="2800" dirty="0"/>
              <a:t>Mabakwazi ukulandela imiyalelo ngokukuko. </a:t>
            </a:r>
          </a:p>
          <a:p>
            <a:r>
              <a:rPr lang="xh-ZA" sz="2800" dirty="0"/>
              <a:t>Mabayazi ukuba umbuzo ngamnye obuziweyo ufuna ntoni. </a:t>
            </a:r>
          </a:p>
          <a:p>
            <a:pPr lvl="0"/>
            <a:endParaRPr lang="xh-ZA" sz="2800" dirty="0"/>
          </a:p>
          <a:p>
            <a:pPr marL="0" lv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1693631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15883"/>
          </a:xfrm>
        </p:spPr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052736"/>
            <a:ext cx="8006456" cy="4814665"/>
          </a:xfrm>
        </p:spPr>
        <p:txBody>
          <a:bodyPr/>
          <a:lstStyle/>
          <a:p>
            <a:pPr lvl="0"/>
            <a:r>
              <a:rPr lang="xh-ZA" sz="2800" dirty="0"/>
              <a:t>Kwimibuzo efuna ukuba bakhethe impendulo mabayazi intsingiselo yamagama abakhetha kuwo ukuze bakwazi ukukhetha igama elichanekileyo</a:t>
            </a:r>
          </a:p>
          <a:p>
            <a:r>
              <a:rPr lang="en-ZA" sz="2800" dirty="0"/>
              <a:t>Oku </a:t>
            </a:r>
            <a:r>
              <a:rPr lang="en-ZA" sz="2800" dirty="0" err="1"/>
              <a:t>kuza</a:t>
            </a:r>
            <a:r>
              <a:rPr lang="en-ZA" sz="2800" dirty="0"/>
              <a:t> </a:t>
            </a:r>
            <a:r>
              <a:rPr lang="en-ZA" sz="2800" dirty="0" err="1"/>
              <a:t>kukunceda</a:t>
            </a:r>
            <a:r>
              <a:rPr lang="en-ZA" sz="2800" dirty="0"/>
              <a:t> </a:t>
            </a:r>
            <a:r>
              <a:rPr lang="en-ZA" sz="2800" dirty="0" err="1"/>
              <a:t>ukuze</a:t>
            </a:r>
            <a:r>
              <a:rPr lang="en-ZA" sz="2800" dirty="0"/>
              <a:t> </a:t>
            </a:r>
            <a:r>
              <a:rPr lang="en-ZA" sz="2800" dirty="0" err="1"/>
              <a:t>ukwazi</a:t>
            </a:r>
            <a:r>
              <a:rPr lang="en-ZA" sz="2800" dirty="0"/>
              <a:t> </a:t>
            </a:r>
            <a:r>
              <a:rPr lang="en-ZA" sz="2800" dirty="0" err="1"/>
              <a:t>okuqulathwe</a:t>
            </a:r>
            <a:r>
              <a:rPr lang="en-ZA" sz="2800" dirty="0"/>
              <a:t> </a:t>
            </a:r>
            <a:r>
              <a:rPr lang="en-ZA" sz="2800" dirty="0" err="1"/>
              <a:t>sisicatshulwa</a:t>
            </a:r>
            <a:r>
              <a:rPr lang="en-ZA" sz="2800" dirty="0"/>
              <a:t>/ </a:t>
            </a:r>
            <a:r>
              <a:rPr lang="en-ZA" sz="2800" dirty="0" err="1"/>
              <a:t>uyazi</a:t>
            </a:r>
            <a:r>
              <a:rPr lang="en-ZA" sz="2800" dirty="0"/>
              <a:t> </a:t>
            </a:r>
            <a:r>
              <a:rPr lang="en-ZA" sz="2800" dirty="0" err="1"/>
              <a:t>ingxam</a:t>
            </a:r>
            <a:r>
              <a:rPr lang="en-ZA" sz="2800" dirty="0"/>
              <a:t> </a:t>
            </a:r>
            <a:r>
              <a:rPr lang="en-ZA" sz="2800" dirty="0" err="1"/>
              <a:t>yesicatshulwa</a:t>
            </a:r>
            <a:r>
              <a:rPr lang="en-ZA" sz="2800" dirty="0"/>
              <a:t>, </a:t>
            </a:r>
            <a:r>
              <a:rPr lang="en-ZA" sz="2800" dirty="0" err="1"/>
              <a:t>nto</a:t>
            </a:r>
            <a:r>
              <a:rPr lang="en-ZA" sz="2800" dirty="0"/>
              <a:t> </a:t>
            </a:r>
            <a:r>
              <a:rPr lang="en-ZA" sz="2800" dirty="0" err="1"/>
              <a:t>leyo</a:t>
            </a:r>
            <a:r>
              <a:rPr lang="en-ZA" sz="2800" dirty="0"/>
              <a:t> </a:t>
            </a:r>
            <a:r>
              <a:rPr lang="en-ZA" sz="2800" dirty="0" err="1"/>
              <a:t>eyenza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kube</a:t>
            </a:r>
            <a:r>
              <a:rPr lang="en-ZA" sz="2800" dirty="0"/>
              <a:t> </a:t>
            </a:r>
            <a:r>
              <a:rPr lang="en-ZA" sz="2800" dirty="0" err="1"/>
              <a:t>lula</a:t>
            </a:r>
            <a:r>
              <a:rPr lang="en-ZA" sz="2800" dirty="0"/>
              <a:t> </a:t>
            </a:r>
            <a:r>
              <a:rPr lang="en-ZA" sz="2800" dirty="0" err="1"/>
              <a:t>ukuza</a:t>
            </a:r>
            <a:r>
              <a:rPr lang="en-ZA" sz="2800" dirty="0"/>
              <a:t> </a:t>
            </a:r>
            <a:r>
              <a:rPr lang="en-ZA" sz="2800" dirty="0" err="1"/>
              <a:t>neempendulo</a:t>
            </a:r>
            <a:r>
              <a:rPr lang="en-ZA" sz="2800" dirty="0"/>
              <a:t> </a:t>
            </a:r>
            <a:r>
              <a:rPr lang="en-ZA" sz="2800" dirty="0" err="1"/>
              <a:t>ezifanelekileyo</a:t>
            </a:r>
            <a:r>
              <a:rPr lang="en-ZA" sz="2800" dirty="0"/>
              <a:t> </a:t>
            </a:r>
            <a:r>
              <a:rPr lang="en-ZA" sz="2800" dirty="0" err="1"/>
              <a:t>usebenzisa</a:t>
            </a:r>
            <a:r>
              <a:rPr lang="en-ZA" sz="2800" dirty="0"/>
              <a:t> </a:t>
            </a:r>
            <a:r>
              <a:rPr lang="en-ZA" sz="2800" dirty="0" err="1"/>
              <a:t>amazwi</a:t>
            </a:r>
            <a:r>
              <a:rPr lang="en-ZA" sz="2800" dirty="0"/>
              <a:t> </a:t>
            </a:r>
            <a:r>
              <a:rPr lang="en-ZA" sz="2800" dirty="0" err="1"/>
              <a:t>akho</a:t>
            </a:r>
            <a:r>
              <a:rPr lang="en-ZA" sz="2800" dirty="0"/>
              <a:t>.</a:t>
            </a:r>
          </a:p>
          <a:p>
            <a:r>
              <a:rPr lang="en-ZA" sz="2800" dirty="0" err="1"/>
              <a:t>Mabakuthande</a:t>
            </a:r>
            <a:r>
              <a:rPr lang="en-ZA" sz="2800" dirty="0"/>
              <a:t> </a:t>
            </a:r>
            <a:r>
              <a:rPr lang="en-ZA" sz="2800" dirty="0" err="1"/>
              <a:t>ukufunda</a:t>
            </a:r>
            <a:r>
              <a:rPr lang="en-ZA" sz="2800" dirty="0"/>
              <a:t> </a:t>
            </a:r>
            <a:r>
              <a:rPr lang="en-ZA" sz="2800" dirty="0" err="1"/>
              <a:t>amavo</a:t>
            </a:r>
            <a:r>
              <a:rPr lang="en-ZA" sz="2800" dirty="0"/>
              <a:t> </a:t>
            </a:r>
            <a:r>
              <a:rPr lang="en-ZA" sz="2800" dirty="0" err="1"/>
              <a:t>ukuzama</a:t>
            </a:r>
            <a:r>
              <a:rPr lang="en-ZA" sz="2800" dirty="0"/>
              <a:t> </a:t>
            </a:r>
            <a:r>
              <a:rPr lang="en-ZA" sz="2800" dirty="0" err="1"/>
              <a:t>ukwakha</a:t>
            </a:r>
            <a:r>
              <a:rPr lang="en-ZA" sz="2800" dirty="0"/>
              <a:t> </a:t>
            </a:r>
            <a:r>
              <a:rPr lang="en-ZA" sz="2800" dirty="0" err="1"/>
              <a:t>isigama</a:t>
            </a:r>
            <a:r>
              <a:rPr lang="en-ZA" sz="2800" dirty="0"/>
              <a:t> </a:t>
            </a:r>
            <a:r>
              <a:rPr lang="en-ZA" sz="2800" dirty="0" err="1"/>
              <a:t>sabo</a:t>
            </a:r>
            <a:r>
              <a:rPr lang="en-ZA" sz="2800" dirty="0"/>
              <a:t>.</a:t>
            </a:r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2346639"/>
      </p:ext>
    </p:ext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634082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908720"/>
            <a:ext cx="8438504" cy="4958681"/>
          </a:xfrm>
        </p:spPr>
        <p:txBody>
          <a:bodyPr/>
          <a:lstStyle/>
          <a:p>
            <a:r>
              <a:rPr lang="en-ZA" sz="2800" dirty="0" err="1"/>
              <a:t>Mabaveze</a:t>
            </a:r>
            <a:r>
              <a:rPr lang="en-ZA" sz="2800" dirty="0"/>
              <a:t> </a:t>
            </a:r>
            <a:r>
              <a:rPr lang="en-ZA" sz="2800" dirty="0" err="1"/>
              <a:t>izimvo</a:t>
            </a:r>
            <a:r>
              <a:rPr lang="en-ZA" sz="2800" dirty="0"/>
              <a:t> </a:t>
            </a:r>
            <a:r>
              <a:rPr lang="en-ZA" sz="2800" dirty="0" err="1"/>
              <a:t>zabo</a:t>
            </a:r>
            <a:r>
              <a:rPr lang="en-ZA" sz="2800" dirty="0"/>
              <a:t> </a:t>
            </a:r>
            <a:r>
              <a:rPr lang="en-ZA" sz="2800" dirty="0" err="1"/>
              <a:t>ngokusetwe</a:t>
            </a:r>
            <a:r>
              <a:rPr lang="en-ZA" sz="2800" dirty="0"/>
              <a:t> </a:t>
            </a:r>
            <a:r>
              <a:rPr lang="en-ZA" sz="2800" dirty="0" err="1"/>
              <a:t>kwitekisi</a:t>
            </a:r>
            <a:r>
              <a:rPr lang="en-ZA" sz="2800" dirty="0"/>
              <a:t> </a:t>
            </a:r>
            <a:r>
              <a:rPr lang="en-ZA" sz="2800" dirty="0" err="1"/>
              <a:t>enikiweyo</a:t>
            </a:r>
            <a:r>
              <a:rPr lang="en-ZA" sz="2800" dirty="0"/>
              <a:t>, </a:t>
            </a:r>
            <a:r>
              <a:rPr lang="en-ZA" sz="2800" dirty="0" err="1"/>
              <a:t>oku</a:t>
            </a:r>
            <a:r>
              <a:rPr lang="en-ZA" sz="2800" dirty="0"/>
              <a:t> </a:t>
            </a:r>
            <a:r>
              <a:rPr lang="en-ZA" sz="2800" dirty="0" err="1"/>
              <a:t>kuya</a:t>
            </a:r>
            <a:r>
              <a:rPr lang="en-ZA" sz="2800" dirty="0"/>
              <a:t> </a:t>
            </a:r>
            <a:r>
              <a:rPr lang="en-ZA" sz="2800" dirty="0" err="1"/>
              <a:t>kubangela</a:t>
            </a:r>
            <a:r>
              <a:rPr lang="en-ZA" sz="2800" dirty="0"/>
              <a:t> </a:t>
            </a:r>
            <a:r>
              <a:rPr lang="en-ZA" sz="2800" dirty="0" err="1"/>
              <a:t>ukuphucuka</a:t>
            </a:r>
            <a:r>
              <a:rPr lang="en-ZA" sz="2800" dirty="0"/>
              <a:t> </a:t>
            </a:r>
            <a:r>
              <a:rPr lang="en-ZA" sz="2800" dirty="0" err="1"/>
              <a:t>kwamanqaku</a:t>
            </a:r>
            <a:r>
              <a:rPr lang="en-ZA" sz="2800" dirty="0"/>
              <a:t> abo </a:t>
            </a:r>
            <a:r>
              <a:rPr lang="en-ZA" sz="2800" dirty="0" err="1"/>
              <a:t>kwimibuzo</a:t>
            </a:r>
            <a:r>
              <a:rPr lang="en-ZA" sz="2800" dirty="0"/>
              <a:t> </a:t>
            </a:r>
            <a:r>
              <a:rPr lang="en-ZA" sz="2800" dirty="0" err="1"/>
              <a:t>evulelekileyo</a:t>
            </a:r>
            <a:r>
              <a:rPr lang="en-ZA" sz="2800" dirty="0"/>
              <a:t> </a:t>
            </a:r>
            <a:r>
              <a:rPr lang="en-ZA" sz="2800" dirty="0" err="1"/>
              <a:t>bakwazi</a:t>
            </a:r>
            <a:r>
              <a:rPr lang="en-ZA" sz="2800" dirty="0"/>
              <a:t> </a:t>
            </a:r>
            <a:r>
              <a:rPr lang="en-ZA" sz="2800" dirty="0" err="1"/>
              <a:t>ukuveza</a:t>
            </a:r>
            <a:r>
              <a:rPr lang="en-ZA" sz="2800" dirty="0"/>
              <a:t> </a:t>
            </a:r>
            <a:r>
              <a:rPr lang="en-ZA" sz="2800" dirty="0" err="1"/>
              <a:t>izimvo</a:t>
            </a:r>
            <a:r>
              <a:rPr lang="en-ZA" sz="2800" dirty="0"/>
              <a:t> </a:t>
            </a:r>
            <a:r>
              <a:rPr lang="en-ZA" sz="2800" dirty="0" err="1"/>
              <a:t>zabo</a:t>
            </a:r>
            <a:r>
              <a:rPr lang="en-ZA" sz="2800" dirty="0"/>
              <a:t>.</a:t>
            </a:r>
          </a:p>
          <a:p>
            <a:r>
              <a:rPr lang="en-ZA" sz="2800" dirty="0" err="1"/>
              <a:t>Kwimibuzo</a:t>
            </a:r>
            <a:r>
              <a:rPr lang="en-ZA" sz="2800" dirty="0"/>
              <a:t> </a:t>
            </a:r>
            <a:r>
              <a:rPr lang="en-ZA" sz="2800" dirty="0" err="1"/>
              <a:t>evulelekileyo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abafundi</a:t>
            </a:r>
            <a:r>
              <a:rPr lang="en-ZA" sz="2800" dirty="0"/>
              <a:t> </a:t>
            </a:r>
            <a:r>
              <a:rPr lang="en-ZA" sz="2800" dirty="0" err="1"/>
              <a:t>banike</a:t>
            </a:r>
            <a:r>
              <a:rPr lang="en-ZA" sz="2800" dirty="0"/>
              <a:t> </a:t>
            </a:r>
            <a:r>
              <a:rPr lang="en-ZA" sz="2800" dirty="0" err="1"/>
              <a:t>izimvo</a:t>
            </a:r>
            <a:r>
              <a:rPr lang="en-ZA" sz="2800" dirty="0"/>
              <a:t> </a:t>
            </a:r>
            <a:r>
              <a:rPr lang="en-ZA" sz="2800" dirty="0" err="1"/>
              <a:t>zabo</a:t>
            </a:r>
            <a:r>
              <a:rPr lang="en-ZA" sz="2800" dirty="0"/>
              <a:t> </a:t>
            </a:r>
            <a:r>
              <a:rPr lang="en-ZA" sz="2800" dirty="0" err="1"/>
              <a:t>ngokwendlela</a:t>
            </a:r>
            <a:r>
              <a:rPr lang="en-ZA" sz="2800" dirty="0"/>
              <a:t> </a:t>
            </a:r>
            <a:r>
              <a:rPr lang="en-ZA" sz="2800" dirty="0" err="1"/>
              <a:t>abawuqonda</a:t>
            </a:r>
            <a:r>
              <a:rPr lang="en-ZA" sz="2800" dirty="0"/>
              <a:t> </a:t>
            </a:r>
            <a:r>
              <a:rPr lang="en-ZA" sz="2800" dirty="0" err="1"/>
              <a:t>ngayo</a:t>
            </a:r>
            <a:r>
              <a:rPr lang="en-ZA" sz="2800" dirty="0"/>
              <a:t> </a:t>
            </a:r>
            <a:r>
              <a:rPr lang="en-ZA" sz="2800" dirty="0" err="1"/>
              <a:t>nabawulandela</a:t>
            </a:r>
            <a:r>
              <a:rPr lang="en-ZA" sz="2800" dirty="0"/>
              <a:t> </a:t>
            </a:r>
            <a:r>
              <a:rPr lang="en-ZA" sz="2800" dirty="0" err="1"/>
              <a:t>ngayo</a:t>
            </a:r>
            <a:r>
              <a:rPr lang="en-ZA" sz="2800" dirty="0"/>
              <a:t> </a:t>
            </a:r>
            <a:r>
              <a:rPr lang="en-ZA" sz="2800" dirty="0" err="1"/>
              <a:t>umbuzo</a:t>
            </a:r>
            <a:r>
              <a:rPr lang="en-ZA" sz="2800" dirty="0"/>
              <a:t>.</a:t>
            </a:r>
          </a:p>
          <a:p>
            <a:r>
              <a:rPr lang="en-ZA" sz="2800" dirty="0" err="1"/>
              <a:t>Xa</a:t>
            </a:r>
            <a:r>
              <a:rPr lang="en-ZA" sz="2800" dirty="0"/>
              <a:t> </a:t>
            </a:r>
            <a:r>
              <a:rPr lang="en-ZA" sz="2800" dirty="0" err="1"/>
              <a:t>umbuzo</a:t>
            </a:r>
            <a:r>
              <a:rPr lang="en-ZA" sz="2800" dirty="0"/>
              <a:t> </a:t>
            </a:r>
            <a:r>
              <a:rPr lang="en-ZA" sz="2800" dirty="0" err="1"/>
              <a:t>usithi</a:t>
            </a:r>
            <a:r>
              <a:rPr lang="en-ZA" sz="2800" dirty="0"/>
              <a:t> ‘</a:t>
            </a:r>
            <a:r>
              <a:rPr lang="en-ZA" sz="2800" dirty="0" err="1"/>
              <a:t>ngqina</a:t>
            </a:r>
            <a:r>
              <a:rPr lang="en-ZA" sz="2800" dirty="0"/>
              <a:t> </a:t>
            </a:r>
            <a:r>
              <a:rPr lang="en-ZA" sz="2800" dirty="0" err="1"/>
              <a:t>ngokwesicatshulwa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….’ </a:t>
            </a:r>
            <a:r>
              <a:rPr lang="en-ZA" sz="2800" dirty="0" err="1"/>
              <a:t>sukuyenza</a:t>
            </a:r>
            <a:r>
              <a:rPr lang="en-ZA" sz="2800" dirty="0"/>
              <a:t> </a:t>
            </a:r>
            <a:r>
              <a:rPr lang="en-ZA" sz="2800" dirty="0" err="1"/>
              <a:t>impazamo</a:t>
            </a:r>
            <a:r>
              <a:rPr lang="en-ZA" sz="2800" dirty="0"/>
              <a:t> </a:t>
            </a:r>
            <a:r>
              <a:rPr lang="en-ZA" sz="2800" dirty="0" err="1"/>
              <a:t>yokuthi</a:t>
            </a:r>
            <a:r>
              <a:rPr lang="en-ZA" sz="2800" dirty="0"/>
              <a:t> ‘</a:t>
            </a:r>
            <a:r>
              <a:rPr lang="en-ZA" sz="2800" dirty="0" err="1"/>
              <a:t>andingqini</a:t>
            </a:r>
            <a:r>
              <a:rPr lang="en-ZA" sz="2800" dirty="0"/>
              <a:t>’ </a:t>
            </a:r>
            <a:r>
              <a:rPr lang="en-ZA" sz="2800" dirty="0" err="1"/>
              <a:t>nokubangaba</a:t>
            </a:r>
            <a:r>
              <a:rPr lang="en-ZA" sz="2800" dirty="0"/>
              <a:t> </a:t>
            </a:r>
            <a:r>
              <a:rPr lang="en-ZA" sz="2800" dirty="0" err="1"/>
              <a:t>wena</a:t>
            </a:r>
            <a:r>
              <a:rPr lang="en-ZA" sz="2800" dirty="0"/>
              <a:t> </a:t>
            </a:r>
            <a:r>
              <a:rPr lang="en-ZA" sz="2800" dirty="0" err="1"/>
              <a:t>awuhambisani</a:t>
            </a:r>
            <a:r>
              <a:rPr lang="en-ZA" sz="2800" dirty="0"/>
              <a:t> </a:t>
            </a:r>
            <a:r>
              <a:rPr lang="en-ZA" sz="2800" dirty="0" err="1"/>
              <a:t>nolo</a:t>
            </a:r>
            <a:r>
              <a:rPr lang="en-ZA" sz="2800" dirty="0"/>
              <a:t> </a:t>
            </a:r>
            <a:r>
              <a:rPr lang="en-ZA" sz="2800" dirty="0" err="1"/>
              <a:t>luvo</a:t>
            </a:r>
            <a:r>
              <a:rPr lang="en-ZA" sz="2800" dirty="0"/>
              <a:t>.</a:t>
            </a:r>
          </a:p>
          <a:p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06849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06090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80728"/>
            <a:ext cx="8222480" cy="4886673"/>
          </a:xfrm>
        </p:spPr>
        <p:txBody>
          <a:bodyPr/>
          <a:lstStyle/>
          <a:p>
            <a:r>
              <a:rPr lang="en-ZA" sz="2800" dirty="0" err="1"/>
              <a:t>Umbuzo</a:t>
            </a:r>
            <a:r>
              <a:rPr lang="en-ZA" sz="2800" dirty="0"/>
              <a:t> </a:t>
            </a:r>
            <a:r>
              <a:rPr lang="en-ZA" sz="2800" dirty="0" err="1"/>
              <a:t>ofuna</a:t>
            </a:r>
            <a:r>
              <a:rPr lang="en-ZA" sz="2800" dirty="0"/>
              <a:t> </a:t>
            </a:r>
            <a:r>
              <a:rPr lang="en-ZA" sz="2800" dirty="0" err="1"/>
              <a:t>imfundiso</a:t>
            </a:r>
            <a:r>
              <a:rPr lang="en-ZA" sz="2800" dirty="0"/>
              <a:t> </a:t>
            </a:r>
            <a:r>
              <a:rPr lang="en-ZA" sz="2800" dirty="0" err="1"/>
              <a:t>yesicatshulwa</a:t>
            </a:r>
            <a:r>
              <a:rPr lang="en-ZA" sz="2800" dirty="0"/>
              <a:t>- </a:t>
            </a:r>
            <a:r>
              <a:rPr lang="en-ZA" sz="2800" dirty="0" err="1"/>
              <a:t>wakuba</a:t>
            </a:r>
            <a:r>
              <a:rPr lang="en-ZA" sz="2800" dirty="0"/>
              <a:t> </a:t>
            </a:r>
            <a:r>
              <a:rPr lang="en-ZA" sz="2800" dirty="0" err="1"/>
              <a:t>usifunde</a:t>
            </a:r>
            <a:r>
              <a:rPr lang="en-ZA" sz="2800" dirty="0"/>
              <a:t> </a:t>
            </a:r>
            <a:r>
              <a:rPr lang="en-ZA" sz="2800" dirty="0" err="1"/>
              <a:t>sonke</a:t>
            </a:r>
            <a:r>
              <a:rPr lang="en-ZA" sz="2800" dirty="0"/>
              <a:t> </a:t>
            </a:r>
            <a:r>
              <a:rPr lang="en-ZA" sz="2800" dirty="0" err="1"/>
              <a:t>isicatshulwa</a:t>
            </a:r>
            <a:r>
              <a:rPr lang="en-ZA" sz="2800" dirty="0"/>
              <a:t> </a:t>
            </a:r>
            <a:r>
              <a:rPr lang="en-ZA" sz="2800" dirty="0" err="1"/>
              <a:t>wayiva</a:t>
            </a:r>
            <a:r>
              <a:rPr lang="en-ZA" sz="2800" dirty="0"/>
              <a:t> </a:t>
            </a:r>
            <a:r>
              <a:rPr lang="en-ZA" sz="2800" dirty="0" err="1"/>
              <a:t>ingxam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kuthethwa</a:t>
            </a:r>
            <a:r>
              <a:rPr lang="en-ZA" sz="2800" dirty="0"/>
              <a:t> </a:t>
            </a:r>
            <a:r>
              <a:rPr lang="en-ZA" sz="2800" dirty="0" err="1"/>
              <a:t>ngantoni</a:t>
            </a:r>
            <a:r>
              <a:rPr lang="en-ZA" sz="2800" dirty="0"/>
              <a:t> </a:t>
            </a:r>
            <a:r>
              <a:rPr lang="en-ZA" sz="2800" dirty="0" err="1"/>
              <a:t>kwaye</a:t>
            </a:r>
            <a:r>
              <a:rPr lang="en-ZA" sz="2800" dirty="0"/>
              <a:t> </a:t>
            </a:r>
            <a:r>
              <a:rPr lang="en-ZA" sz="2800" dirty="0" err="1"/>
              <a:t>kuthwa</a:t>
            </a:r>
            <a:r>
              <a:rPr lang="en-ZA" sz="2800" dirty="0"/>
              <a:t> </a:t>
            </a:r>
            <a:r>
              <a:rPr lang="en-ZA" sz="2800" dirty="0" err="1"/>
              <a:t>itheni</a:t>
            </a:r>
            <a:r>
              <a:rPr lang="en-ZA" sz="2800" dirty="0"/>
              <a:t>, </a:t>
            </a:r>
            <a:r>
              <a:rPr lang="en-ZA" sz="2800" dirty="0" err="1"/>
              <a:t>ungakwazi</a:t>
            </a:r>
            <a:r>
              <a:rPr lang="en-ZA" sz="2800" dirty="0"/>
              <a:t> </a:t>
            </a:r>
            <a:r>
              <a:rPr lang="en-ZA" sz="2800" dirty="0" err="1"/>
              <a:t>ukuthi</a:t>
            </a:r>
            <a:r>
              <a:rPr lang="en-ZA" sz="2800" dirty="0"/>
              <a:t> ‘</a:t>
            </a:r>
            <a:r>
              <a:rPr lang="en-ZA" sz="2800" dirty="0" err="1"/>
              <a:t>ndifunde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…</a:t>
            </a:r>
          </a:p>
          <a:p>
            <a:pPr lvl="0"/>
            <a:r>
              <a:rPr lang="en-ZA" sz="2800" dirty="0" err="1"/>
              <a:t>Xa</a:t>
            </a:r>
            <a:r>
              <a:rPr lang="en-ZA" sz="2800" dirty="0"/>
              <a:t> </a:t>
            </a:r>
            <a:r>
              <a:rPr lang="en-ZA" sz="2800" dirty="0" err="1"/>
              <a:t>kufunwa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ungqine</a:t>
            </a:r>
            <a:r>
              <a:rPr lang="en-ZA" sz="2800" dirty="0"/>
              <a:t>/ </a:t>
            </a:r>
            <a:r>
              <a:rPr lang="en-ZA" sz="2800" dirty="0" err="1"/>
              <a:t>uchase</a:t>
            </a:r>
            <a:r>
              <a:rPr lang="en-ZA" sz="2800" dirty="0"/>
              <a:t>, </a:t>
            </a:r>
            <a:r>
              <a:rPr lang="en-ZA" sz="2800" dirty="0" err="1"/>
              <a:t>yinyani</a:t>
            </a:r>
            <a:r>
              <a:rPr lang="en-ZA" sz="2800" dirty="0"/>
              <a:t>/ </a:t>
            </a:r>
            <a:r>
              <a:rPr lang="en-ZA" sz="2800" dirty="0" err="1"/>
              <a:t>ayisonyani</a:t>
            </a:r>
            <a:r>
              <a:rPr lang="en-ZA" sz="2800" dirty="0"/>
              <a:t>, </a:t>
            </a:r>
            <a:r>
              <a:rPr lang="en-ZA" sz="2800" dirty="0" err="1"/>
              <a:t>qiniseka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uzixhasa</a:t>
            </a:r>
            <a:r>
              <a:rPr lang="en-ZA" sz="2800" dirty="0"/>
              <a:t> </a:t>
            </a:r>
            <a:r>
              <a:rPr lang="en-ZA" sz="2800" dirty="0" err="1"/>
              <a:t>ngokupheleleyo</a:t>
            </a:r>
            <a:r>
              <a:rPr lang="en-ZA" sz="2800" dirty="0"/>
              <a:t>. </a:t>
            </a:r>
          </a:p>
          <a:p>
            <a:r>
              <a:rPr lang="en-ZA" sz="2800" dirty="0" err="1"/>
              <a:t>Amanqaku</a:t>
            </a:r>
            <a:r>
              <a:rPr lang="en-ZA" sz="2800" dirty="0"/>
              <a:t> </a:t>
            </a:r>
            <a:r>
              <a:rPr lang="en-ZA" sz="2800" dirty="0" err="1"/>
              <a:t>uwafumana</a:t>
            </a:r>
            <a:r>
              <a:rPr lang="en-ZA" sz="2800" dirty="0"/>
              <a:t> </a:t>
            </a:r>
            <a:r>
              <a:rPr lang="en-ZA" sz="2800" dirty="0" err="1"/>
              <a:t>ngokuxhasa</a:t>
            </a:r>
            <a:r>
              <a:rPr lang="en-ZA" sz="2800" dirty="0"/>
              <a:t> le </a:t>
            </a:r>
            <a:r>
              <a:rPr lang="en-ZA" sz="2800" dirty="0" err="1"/>
              <a:t>mpendulo</a:t>
            </a:r>
            <a:r>
              <a:rPr lang="en-ZA" sz="2800" dirty="0"/>
              <a:t> </a:t>
            </a:r>
            <a:r>
              <a:rPr lang="en-ZA" sz="2800" dirty="0" err="1"/>
              <a:t>uyikhethileyo</a:t>
            </a:r>
            <a:r>
              <a:rPr lang="en-ZA" sz="2800" dirty="0"/>
              <a:t>. </a:t>
            </a:r>
            <a:r>
              <a:rPr lang="en-ZA" sz="2800" dirty="0" err="1"/>
              <a:t>Umzekelo</a:t>
            </a:r>
            <a:r>
              <a:rPr lang="en-ZA" sz="2800" dirty="0"/>
              <a:t>, ewe </a:t>
            </a:r>
            <a:r>
              <a:rPr lang="en-ZA" sz="2800" dirty="0" err="1"/>
              <a:t>ndiyangqinelana</a:t>
            </a:r>
            <a:r>
              <a:rPr lang="en-ZA" sz="2800" dirty="0"/>
              <a:t> </a:t>
            </a:r>
            <a:r>
              <a:rPr lang="en-ZA" sz="2800" dirty="0" err="1"/>
              <a:t>kuba</a:t>
            </a:r>
            <a:r>
              <a:rPr lang="en-ZA" sz="2800" dirty="0"/>
              <a:t>….</a:t>
            </a:r>
            <a:r>
              <a:rPr lang="en-ZA" sz="2800" dirty="0" err="1"/>
              <a:t>Hayi</a:t>
            </a:r>
            <a:r>
              <a:rPr lang="en-ZA" sz="2800" dirty="0"/>
              <a:t> </a:t>
            </a:r>
            <a:r>
              <a:rPr lang="en-ZA" sz="2800" dirty="0" err="1"/>
              <a:t>andingqinelani</a:t>
            </a:r>
            <a:r>
              <a:rPr lang="en-ZA" sz="2800" dirty="0"/>
              <a:t> </a:t>
            </a:r>
            <a:r>
              <a:rPr lang="en-ZA" sz="2800" dirty="0" err="1"/>
              <a:t>kuba</a:t>
            </a:r>
            <a:r>
              <a:rPr lang="en-ZA" sz="2800" dirty="0"/>
              <a:t> ….</a:t>
            </a:r>
          </a:p>
          <a:p>
            <a:pPr lvl="0"/>
            <a:endParaRPr lang="en-ZA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263263"/>
      </p:ext>
    </p:extLst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06090"/>
          </a:xfrm>
        </p:spPr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96752"/>
            <a:ext cx="8150472" cy="4670649"/>
          </a:xfrm>
        </p:spPr>
        <p:txBody>
          <a:bodyPr/>
          <a:lstStyle/>
          <a:p>
            <a:pPr lvl="0"/>
            <a:r>
              <a:rPr lang="en-ZA" sz="2800" dirty="0" err="1"/>
              <a:t>Qiniseka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uzixhasa</a:t>
            </a:r>
            <a:r>
              <a:rPr lang="en-ZA" sz="2800" dirty="0"/>
              <a:t> </a:t>
            </a:r>
            <a:r>
              <a:rPr lang="en-ZA" sz="2800" dirty="0" err="1"/>
              <a:t>ngokuhambelana</a:t>
            </a:r>
            <a:r>
              <a:rPr lang="en-ZA" sz="2800" dirty="0"/>
              <a:t> </a:t>
            </a:r>
            <a:r>
              <a:rPr lang="en-ZA" sz="2800" dirty="0" err="1"/>
              <a:t>nempendulo</a:t>
            </a:r>
            <a:r>
              <a:rPr lang="en-ZA" sz="2800" dirty="0"/>
              <a:t> </a:t>
            </a:r>
            <a:r>
              <a:rPr lang="en-ZA" sz="2800" dirty="0" err="1"/>
              <a:t>oyinikileyo</a:t>
            </a:r>
            <a:r>
              <a:rPr lang="en-ZA" sz="2800" dirty="0"/>
              <a:t>.</a:t>
            </a:r>
          </a:p>
          <a:p>
            <a:pPr lvl="0"/>
            <a:r>
              <a:rPr lang="en-ZA" sz="2800" dirty="0" err="1"/>
              <a:t>Xa</a:t>
            </a:r>
            <a:r>
              <a:rPr lang="en-ZA" sz="2800" dirty="0"/>
              <a:t> </a:t>
            </a:r>
            <a:r>
              <a:rPr lang="en-ZA" sz="2800" dirty="0" err="1"/>
              <a:t>umbuzo</a:t>
            </a:r>
            <a:r>
              <a:rPr lang="en-ZA" sz="2800" dirty="0"/>
              <a:t> </a:t>
            </a:r>
            <a:r>
              <a:rPr lang="en-ZA" sz="2800" dirty="0" err="1"/>
              <a:t>ufuna</a:t>
            </a:r>
            <a:r>
              <a:rPr lang="en-ZA" sz="2800" dirty="0"/>
              <a:t> </a:t>
            </a:r>
            <a:r>
              <a:rPr lang="en-ZA" sz="2800" dirty="0" err="1"/>
              <a:t>isifanokuthi</a:t>
            </a:r>
            <a:r>
              <a:rPr lang="en-ZA" sz="2800" dirty="0"/>
              <a:t> </a:t>
            </a:r>
            <a:r>
              <a:rPr lang="en-ZA" sz="2800" dirty="0" err="1"/>
              <a:t>segama</a:t>
            </a:r>
            <a:r>
              <a:rPr lang="en-ZA" sz="2800" dirty="0"/>
              <a:t> </a:t>
            </a:r>
            <a:r>
              <a:rPr lang="en-ZA" sz="2800" dirty="0" err="1"/>
              <a:t>kulumkele</a:t>
            </a:r>
            <a:r>
              <a:rPr lang="en-ZA" sz="2800" dirty="0"/>
              <a:t> </a:t>
            </a:r>
            <a:r>
              <a:rPr lang="en-ZA" sz="2800" dirty="0" err="1"/>
              <a:t>ukunika</a:t>
            </a:r>
            <a:r>
              <a:rPr lang="en-ZA" sz="2800" dirty="0"/>
              <a:t> </a:t>
            </a:r>
            <a:r>
              <a:rPr lang="en-ZA" sz="2800" dirty="0" err="1"/>
              <a:t>intsingiselo</a:t>
            </a:r>
            <a:r>
              <a:rPr lang="en-ZA" sz="2800" dirty="0"/>
              <a:t> </a:t>
            </a:r>
            <a:r>
              <a:rPr lang="en-ZA" sz="2800" dirty="0" err="1"/>
              <a:t>yelo</a:t>
            </a:r>
            <a:r>
              <a:rPr lang="en-ZA" sz="2800" dirty="0"/>
              <a:t> </a:t>
            </a:r>
            <a:r>
              <a:rPr lang="en-ZA" sz="2800" dirty="0" err="1"/>
              <a:t>gama</a:t>
            </a:r>
            <a:endParaRPr lang="en-ZA" sz="2800" dirty="0"/>
          </a:p>
          <a:p>
            <a:pPr lvl="0"/>
            <a:r>
              <a:rPr lang="en-ZA" sz="2800" dirty="0" err="1"/>
              <a:t>Xa</a:t>
            </a:r>
            <a:r>
              <a:rPr lang="en-ZA" sz="2800" dirty="0"/>
              <a:t> </a:t>
            </a:r>
            <a:r>
              <a:rPr lang="en-ZA" sz="2800" dirty="0" err="1"/>
              <a:t>umbuzo</a:t>
            </a:r>
            <a:r>
              <a:rPr lang="en-ZA" sz="2800" dirty="0"/>
              <a:t> </a:t>
            </a:r>
            <a:r>
              <a:rPr lang="en-ZA" sz="2800" dirty="0" err="1"/>
              <a:t>ufuna</a:t>
            </a:r>
            <a:r>
              <a:rPr lang="en-ZA" sz="2800" dirty="0"/>
              <a:t> </a:t>
            </a:r>
            <a:r>
              <a:rPr lang="en-ZA" sz="2800" dirty="0" err="1"/>
              <a:t>ingcamango</a:t>
            </a:r>
            <a:r>
              <a:rPr lang="en-ZA" sz="2800" dirty="0"/>
              <a:t> </a:t>
            </a:r>
            <a:r>
              <a:rPr lang="en-ZA" sz="2800" dirty="0" err="1"/>
              <a:t>ephambili</a:t>
            </a:r>
            <a:r>
              <a:rPr lang="en-ZA" sz="2800" dirty="0"/>
              <a:t> </a:t>
            </a:r>
            <a:r>
              <a:rPr lang="en-ZA" sz="2800" dirty="0" err="1"/>
              <a:t>yomhlathi</a:t>
            </a:r>
            <a:r>
              <a:rPr lang="en-ZA" sz="2800" dirty="0"/>
              <a:t>, </a:t>
            </a:r>
            <a:r>
              <a:rPr lang="en-ZA" sz="2800" dirty="0" err="1"/>
              <a:t>nika</a:t>
            </a:r>
            <a:r>
              <a:rPr lang="en-ZA" sz="2800" dirty="0"/>
              <a:t> </a:t>
            </a:r>
            <a:r>
              <a:rPr lang="en-ZA" sz="2800" dirty="0" err="1"/>
              <a:t>ingcamango</a:t>
            </a:r>
            <a:r>
              <a:rPr lang="en-ZA" sz="2800" dirty="0"/>
              <a:t> </a:t>
            </a:r>
            <a:r>
              <a:rPr lang="en-ZA" sz="2800" dirty="0" err="1"/>
              <a:t>yomhlathi</a:t>
            </a:r>
            <a:r>
              <a:rPr lang="en-ZA" sz="2800" dirty="0"/>
              <a:t> </a:t>
            </a:r>
            <a:r>
              <a:rPr lang="en-ZA" sz="2800" dirty="0" err="1"/>
              <a:t>wonke</a:t>
            </a:r>
            <a:r>
              <a:rPr lang="en-ZA" sz="2800" dirty="0"/>
              <a:t> </a:t>
            </a:r>
            <a:r>
              <a:rPr lang="en-ZA" sz="2800" dirty="0" err="1"/>
              <a:t>hayi</a:t>
            </a:r>
            <a:r>
              <a:rPr lang="en-ZA" sz="2800" dirty="0"/>
              <a:t> </a:t>
            </a:r>
            <a:r>
              <a:rPr lang="en-ZA" sz="2800" dirty="0" err="1"/>
              <a:t>eyomqolo</a:t>
            </a:r>
            <a:r>
              <a:rPr lang="en-ZA" sz="2800" dirty="0"/>
              <a:t>/ </a:t>
            </a:r>
            <a:r>
              <a:rPr lang="en-ZA" sz="2800" dirty="0" err="1"/>
              <a:t>umgca</a:t>
            </a:r>
            <a:r>
              <a:rPr lang="en-ZA" sz="2800" dirty="0"/>
              <a:t> </a:t>
            </a:r>
            <a:r>
              <a:rPr lang="en-ZA" sz="2800" dirty="0" err="1"/>
              <a:t>omnye</a:t>
            </a:r>
            <a:r>
              <a:rPr lang="en-ZA" sz="2800" dirty="0"/>
              <a:t> </a:t>
            </a:r>
            <a:r>
              <a:rPr lang="en-ZA" sz="2800" dirty="0" err="1"/>
              <a:t>kuphela</a:t>
            </a:r>
            <a:r>
              <a:rPr lang="en-ZA" sz="2800" dirty="0"/>
              <a:t>. </a:t>
            </a:r>
          </a:p>
          <a:p>
            <a:r>
              <a:rPr lang="en-ZA" sz="2800" dirty="0"/>
              <a:t>Lo </a:t>
            </a:r>
            <a:r>
              <a:rPr lang="en-ZA" sz="2800" dirty="0" err="1"/>
              <a:t>mbuzo</a:t>
            </a:r>
            <a:r>
              <a:rPr lang="en-ZA" sz="2800" dirty="0"/>
              <a:t> </a:t>
            </a:r>
            <a:r>
              <a:rPr lang="en-ZA" sz="2800" dirty="0" err="1"/>
              <a:t>ufuna</a:t>
            </a:r>
            <a:r>
              <a:rPr lang="en-ZA" sz="2800" dirty="0"/>
              <a:t> </a:t>
            </a:r>
            <a:r>
              <a:rPr lang="en-ZA" sz="2800" dirty="0" err="1"/>
              <a:t>impendulo</a:t>
            </a:r>
            <a:r>
              <a:rPr lang="en-ZA" sz="2800" dirty="0"/>
              <a:t> </a:t>
            </a:r>
            <a:r>
              <a:rPr lang="en-ZA" sz="2800" dirty="0" err="1"/>
              <a:t>emalunga</a:t>
            </a:r>
            <a:r>
              <a:rPr lang="en-ZA" sz="2800" dirty="0"/>
              <a:t> </a:t>
            </a:r>
            <a:r>
              <a:rPr lang="en-ZA" sz="2800" dirty="0" err="1"/>
              <a:t>neembono</a:t>
            </a:r>
            <a:r>
              <a:rPr lang="en-ZA" sz="2800" dirty="0"/>
              <a:t> </a:t>
            </a:r>
            <a:r>
              <a:rPr lang="en-ZA" sz="2800" dirty="0" err="1"/>
              <a:t>zakho</a:t>
            </a:r>
            <a:r>
              <a:rPr lang="en-ZA" sz="2800" dirty="0"/>
              <a:t> </a:t>
            </a:r>
            <a:r>
              <a:rPr lang="en-ZA" sz="2800" dirty="0" err="1"/>
              <a:t>malunga</a:t>
            </a:r>
            <a:r>
              <a:rPr lang="en-ZA" sz="2800" dirty="0"/>
              <a:t> </a:t>
            </a:r>
            <a:r>
              <a:rPr lang="en-ZA" sz="2800" dirty="0" err="1"/>
              <a:t>noko</a:t>
            </a:r>
            <a:r>
              <a:rPr lang="en-ZA" sz="2800" dirty="0"/>
              <a:t> </a:t>
            </a:r>
            <a:r>
              <a:rPr lang="en-ZA" sz="2800" dirty="0" err="1"/>
              <a:t>kubuzwayo</a:t>
            </a:r>
            <a:r>
              <a:rPr lang="en-ZA" sz="2800" dirty="0"/>
              <a:t>.</a:t>
            </a:r>
          </a:p>
          <a:p>
            <a:pPr lvl="0"/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69153"/>
      </p:ext>
    </p:extLst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78098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7" cy="4814665"/>
          </a:xfrm>
        </p:spPr>
        <p:txBody>
          <a:bodyPr/>
          <a:lstStyle/>
          <a:p>
            <a:pPr lvl="0"/>
            <a:r>
              <a:rPr lang="en-ZA" sz="2800" dirty="0"/>
              <a:t>Le </a:t>
            </a:r>
            <a:r>
              <a:rPr lang="en-ZA" sz="2800" dirty="0" err="1"/>
              <a:t>mibuzo</a:t>
            </a:r>
            <a:r>
              <a:rPr lang="en-ZA" sz="2800" dirty="0"/>
              <a:t> </a:t>
            </a:r>
            <a:r>
              <a:rPr lang="en-ZA" sz="2800" dirty="0" err="1"/>
              <a:t>inokusebenzisa</a:t>
            </a:r>
            <a:r>
              <a:rPr lang="en-ZA" sz="2800" dirty="0"/>
              <a:t> </a:t>
            </a:r>
            <a:r>
              <a:rPr lang="en-ZA" sz="2800" dirty="0" err="1"/>
              <a:t>ezi</a:t>
            </a:r>
            <a:r>
              <a:rPr lang="en-ZA" sz="2800" dirty="0"/>
              <a:t> </a:t>
            </a:r>
            <a:r>
              <a:rPr lang="en-ZA" sz="2800" dirty="0" err="1"/>
              <a:t>zenzi</a:t>
            </a:r>
            <a:r>
              <a:rPr lang="en-ZA" sz="2800" dirty="0"/>
              <a:t>: </a:t>
            </a:r>
            <a:r>
              <a:rPr lang="en-ZA" sz="2800" dirty="0" err="1"/>
              <a:t>xoxa</a:t>
            </a:r>
            <a:r>
              <a:rPr lang="en-ZA" sz="2800" dirty="0"/>
              <a:t>, </a:t>
            </a:r>
            <a:r>
              <a:rPr lang="en-ZA" sz="2800" dirty="0" err="1"/>
              <a:t>phawula</a:t>
            </a:r>
            <a:r>
              <a:rPr lang="en-ZA" sz="2800" dirty="0"/>
              <a:t> </a:t>
            </a:r>
            <a:r>
              <a:rPr lang="en-ZA" sz="2800" dirty="0" err="1"/>
              <a:t>ngokunzulu</a:t>
            </a:r>
            <a:r>
              <a:rPr lang="en-ZA" sz="2800" dirty="0"/>
              <a:t>, </a:t>
            </a:r>
            <a:r>
              <a:rPr lang="en-ZA" sz="2800" dirty="0" err="1"/>
              <a:t>ngokoluvo</a:t>
            </a:r>
            <a:r>
              <a:rPr lang="en-ZA" sz="2800" dirty="0"/>
              <a:t> </a:t>
            </a:r>
            <a:r>
              <a:rPr lang="en-ZA" sz="2800" dirty="0" err="1"/>
              <a:t>lwakho</a:t>
            </a:r>
            <a:r>
              <a:rPr lang="en-ZA" sz="2800" dirty="0"/>
              <a:t> </a:t>
            </a:r>
            <a:r>
              <a:rPr lang="en-ZA" sz="2800" dirty="0" err="1"/>
              <a:t>njl</a:t>
            </a:r>
            <a:r>
              <a:rPr lang="en-ZA" sz="2800" dirty="0"/>
              <a:t>/ </a:t>
            </a:r>
            <a:r>
              <a:rPr lang="en-ZA" sz="2800" dirty="0" err="1"/>
              <a:t>njl</a:t>
            </a:r>
            <a:endParaRPr lang="en-US" sz="2800" dirty="0"/>
          </a:p>
          <a:p>
            <a:r>
              <a:rPr lang="en-US" sz="2800" dirty="0" err="1"/>
              <a:t>Kwimibuzo</a:t>
            </a:r>
            <a:r>
              <a:rPr lang="en-US" sz="2800" dirty="0"/>
              <a:t> </a:t>
            </a:r>
            <a:r>
              <a:rPr lang="en-US" sz="2800" dirty="0" err="1"/>
              <a:t>emalunga</a:t>
            </a:r>
            <a:r>
              <a:rPr lang="en-US" sz="2800" dirty="0"/>
              <a:t> </a:t>
            </a:r>
            <a:r>
              <a:rPr lang="en-US" sz="2800" dirty="0" err="1"/>
              <a:t>nokuthatha</a:t>
            </a:r>
            <a:r>
              <a:rPr lang="en-US" sz="2800" dirty="0"/>
              <a:t> </a:t>
            </a:r>
            <a:r>
              <a:rPr lang="en-US" sz="2800" dirty="0" err="1"/>
              <a:t>icala</a:t>
            </a:r>
            <a:r>
              <a:rPr lang="en-US" sz="2800" dirty="0"/>
              <a:t> </a:t>
            </a:r>
            <a:r>
              <a:rPr lang="en-US" sz="2800" dirty="0" err="1"/>
              <a:t>uze</a:t>
            </a:r>
            <a:r>
              <a:rPr lang="en-US" sz="2800" dirty="0"/>
              <a:t> </a:t>
            </a:r>
            <a:r>
              <a:rPr lang="en-US" sz="2800" dirty="0" err="1"/>
              <a:t>uzixhase</a:t>
            </a:r>
            <a:r>
              <a:rPr lang="en-US" sz="2800" dirty="0"/>
              <a:t>, </a:t>
            </a:r>
            <a:r>
              <a:rPr lang="en-US" sz="2800" dirty="0" err="1"/>
              <a:t>qiniseka</a:t>
            </a:r>
            <a:r>
              <a:rPr lang="en-US" sz="2800" dirty="0"/>
              <a:t> </a:t>
            </a:r>
            <a:r>
              <a:rPr lang="en-US" sz="2800" dirty="0" err="1"/>
              <a:t>ukuba</a:t>
            </a:r>
            <a:r>
              <a:rPr lang="en-US" sz="2800" dirty="0"/>
              <a:t> </a:t>
            </a:r>
            <a:r>
              <a:rPr lang="en-US" sz="2800" dirty="0" err="1"/>
              <a:t>uxhasa</a:t>
            </a:r>
            <a:r>
              <a:rPr lang="en-US" sz="2800" dirty="0"/>
              <a:t> </a:t>
            </a:r>
            <a:r>
              <a:rPr lang="en-US" sz="2800" dirty="0" err="1"/>
              <a:t>ngendlela</a:t>
            </a:r>
            <a:r>
              <a:rPr lang="en-US" sz="2800" dirty="0"/>
              <a:t> </a:t>
            </a:r>
            <a:r>
              <a:rPr lang="en-US" sz="2800" dirty="0" err="1"/>
              <a:t>efanelekileyo</a:t>
            </a:r>
            <a:r>
              <a:rPr lang="en-US" sz="2800" dirty="0"/>
              <a:t> </a:t>
            </a:r>
            <a:r>
              <a:rPr lang="en-US" sz="2800" dirty="0" err="1"/>
              <a:t>kuba</a:t>
            </a:r>
            <a:r>
              <a:rPr lang="en-US" sz="2800" dirty="0"/>
              <a:t> </a:t>
            </a:r>
            <a:r>
              <a:rPr lang="en-US" sz="2800" dirty="0" err="1"/>
              <a:t>akukho</a:t>
            </a:r>
            <a:r>
              <a:rPr lang="en-US" sz="2800" dirty="0"/>
              <a:t> </a:t>
            </a:r>
            <a:r>
              <a:rPr lang="en-US" sz="2800" dirty="0" err="1"/>
              <a:t>manqaku</a:t>
            </a:r>
            <a:r>
              <a:rPr lang="en-US" sz="2800" dirty="0"/>
              <a:t> </a:t>
            </a:r>
            <a:r>
              <a:rPr lang="en-US" sz="2800" dirty="0" err="1"/>
              <a:t>anikwayo</a:t>
            </a:r>
            <a:r>
              <a:rPr lang="en-US" sz="2800" dirty="0"/>
              <a:t> </a:t>
            </a:r>
            <a:r>
              <a:rPr lang="en-US" sz="2800" dirty="0" err="1"/>
              <a:t>kwimpendulo</a:t>
            </a:r>
            <a:r>
              <a:rPr lang="en-US" sz="2800" dirty="0"/>
              <a:t> </a:t>
            </a:r>
            <a:r>
              <a:rPr lang="en-US" sz="2800" dirty="0" err="1"/>
              <a:t>engu</a:t>
            </a:r>
            <a:r>
              <a:rPr lang="en-US" sz="2800" dirty="0"/>
              <a:t> </a:t>
            </a:r>
            <a:r>
              <a:rPr lang="en-US" sz="2800" dirty="0" err="1"/>
              <a:t>ndiyavumelana</a:t>
            </a:r>
            <a:r>
              <a:rPr lang="en-US" sz="2800" dirty="0"/>
              <a:t>/ </a:t>
            </a:r>
            <a:r>
              <a:rPr lang="en-US" sz="2800" dirty="0" err="1"/>
              <a:t>andivumelani</a:t>
            </a:r>
            <a:r>
              <a:rPr lang="en-US" sz="2800" dirty="0"/>
              <a:t>.  </a:t>
            </a:r>
            <a:r>
              <a:rPr lang="en-US" sz="2800" dirty="0" err="1"/>
              <a:t>Nika</a:t>
            </a:r>
            <a:r>
              <a:rPr lang="en-US" sz="2800" dirty="0"/>
              <a:t> </a:t>
            </a:r>
            <a:r>
              <a:rPr lang="en-US" sz="2800" dirty="0" err="1"/>
              <a:t>ubungqina</a:t>
            </a:r>
            <a:r>
              <a:rPr lang="en-US" sz="2800" dirty="0"/>
              <a:t> </a:t>
            </a:r>
            <a:r>
              <a:rPr lang="en-US" sz="2800" dirty="0" err="1"/>
              <a:t>kwaye</a:t>
            </a:r>
            <a:r>
              <a:rPr lang="en-US" sz="2800" dirty="0"/>
              <a:t> </a:t>
            </a:r>
            <a:r>
              <a:rPr lang="en-US" sz="2800" dirty="0" err="1"/>
              <a:t>uzixhase</a:t>
            </a:r>
            <a:r>
              <a:rPr lang="en-US" sz="2800" dirty="0"/>
              <a:t> </a:t>
            </a:r>
            <a:r>
              <a:rPr lang="en-US" sz="2800" dirty="0" err="1"/>
              <a:t>ngokufanelekileyo</a:t>
            </a:r>
            <a:r>
              <a:rPr lang="en-US" sz="2800" dirty="0"/>
              <a:t>.  </a:t>
            </a:r>
            <a:r>
              <a:rPr lang="en-US" sz="2800" dirty="0" err="1"/>
              <a:t>kulumkele</a:t>
            </a:r>
            <a:r>
              <a:rPr lang="en-US" sz="2800" dirty="0"/>
              <a:t> </a:t>
            </a:r>
            <a:r>
              <a:rPr lang="en-US" sz="2800" dirty="0" err="1"/>
              <a:t>ukubhala</a:t>
            </a:r>
            <a:r>
              <a:rPr lang="en-US" sz="2800" dirty="0"/>
              <a:t> u ‘ewe’ </a:t>
            </a:r>
            <a:r>
              <a:rPr lang="en-US" sz="2800" dirty="0" err="1"/>
              <a:t>ongabuzwanga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Kulumkele</a:t>
            </a:r>
            <a:r>
              <a:rPr lang="en-US" sz="2800" dirty="0"/>
              <a:t> </a:t>
            </a:r>
            <a:r>
              <a:rPr lang="en-US" sz="2800" dirty="0" err="1"/>
              <a:t>ukuxhasa</a:t>
            </a:r>
            <a:r>
              <a:rPr lang="en-US" sz="2800" dirty="0"/>
              <a:t> </a:t>
            </a:r>
            <a:r>
              <a:rPr lang="en-US" sz="2800" dirty="0" err="1"/>
              <a:t>ngempendulo</a:t>
            </a:r>
            <a:r>
              <a:rPr lang="en-US" sz="2800" dirty="0"/>
              <a:t> </a:t>
            </a:r>
            <a:r>
              <a:rPr lang="en-US" sz="2800" dirty="0" err="1"/>
              <a:t>echasene</a:t>
            </a:r>
            <a:r>
              <a:rPr lang="en-US" sz="2800" dirty="0"/>
              <a:t> </a:t>
            </a:r>
            <a:r>
              <a:rPr lang="en-US" sz="2800" dirty="0" err="1"/>
              <a:t>noko</a:t>
            </a:r>
            <a:r>
              <a:rPr lang="en-US" sz="2800" dirty="0"/>
              <a:t> </a:t>
            </a:r>
            <a:r>
              <a:rPr lang="en-US" sz="2800" dirty="0" err="1"/>
              <a:t>uthi</a:t>
            </a:r>
            <a:r>
              <a:rPr lang="en-US" sz="2800" dirty="0"/>
              <a:t> </a:t>
            </a:r>
            <a:r>
              <a:rPr lang="en-US" sz="2800" dirty="0" err="1"/>
              <a:t>ungqinelana</a:t>
            </a:r>
            <a:r>
              <a:rPr lang="en-US" sz="2800" dirty="0"/>
              <a:t> </a:t>
            </a:r>
            <a:r>
              <a:rPr lang="en-US" sz="2800" dirty="0" err="1"/>
              <a:t>nako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789902"/>
      </p:ext>
    </p:extLst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78098"/>
          </a:xfrm>
        </p:spPr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052736"/>
            <a:ext cx="8294488" cy="4814665"/>
          </a:xfrm>
        </p:spPr>
        <p:txBody>
          <a:bodyPr/>
          <a:lstStyle/>
          <a:p>
            <a:r>
              <a:rPr lang="en-US" sz="2800" dirty="0" err="1"/>
              <a:t>Abafundi</a:t>
            </a:r>
            <a:r>
              <a:rPr lang="en-US" sz="2800" dirty="0"/>
              <a:t> </a:t>
            </a:r>
            <a:r>
              <a:rPr lang="en-US" sz="2800" dirty="0" err="1"/>
              <a:t>banika</a:t>
            </a:r>
            <a:r>
              <a:rPr lang="en-US" sz="2800" dirty="0"/>
              <a:t> </a:t>
            </a:r>
            <a:r>
              <a:rPr lang="en-US" sz="2800" dirty="0" err="1"/>
              <a:t>isizathu</a:t>
            </a:r>
            <a:r>
              <a:rPr lang="en-US" sz="2800" dirty="0"/>
              <a:t> </a:t>
            </a:r>
            <a:r>
              <a:rPr lang="en-US" sz="2800" dirty="0" err="1"/>
              <a:t>esingahambelani</a:t>
            </a:r>
            <a:r>
              <a:rPr lang="en-US" sz="2800" dirty="0"/>
              <a:t> </a:t>
            </a:r>
            <a:r>
              <a:rPr lang="en-US" sz="2800" dirty="0" err="1"/>
              <a:t>neempawu</a:t>
            </a:r>
            <a:r>
              <a:rPr lang="en-US" sz="2800" dirty="0"/>
              <a:t> </a:t>
            </a:r>
            <a:r>
              <a:rPr lang="en-US" sz="2800" dirty="0" err="1"/>
              <a:t>zoluvo</a:t>
            </a:r>
            <a:r>
              <a:rPr lang="en-US" sz="2800" dirty="0"/>
              <a:t> </a:t>
            </a:r>
            <a:r>
              <a:rPr lang="en-US" sz="2800" dirty="0" err="1"/>
              <a:t>alukhethileyo</a:t>
            </a:r>
            <a:r>
              <a:rPr lang="en-US" dirty="0"/>
              <a:t>.</a:t>
            </a:r>
          </a:p>
          <a:p>
            <a:pPr lvl="0"/>
            <a:r>
              <a:rPr lang="en-ZA" sz="2800" dirty="0" err="1"/>
              <a:t>Sazi</a:t>
            </a:r>
            <a:r>
              <a:rPr lang="en-ZA" sz="2800" dirty="0"/>
              <a:t> </a:t>
            </a:r>
            <a:r>
              <a:rPr lang="en-ZA" sz="2800" dirty="0" err="1"/>
              <a:t>isenzi</a:t>
            </a:r>
            <a:r>
              <a:rPr lang="en-ZA" sz="2800" dirty="0"/>
              <a:t> </a:t>
            </a:r>
            <a:r>
              <a:rPr lang="en-ZA" sz="2800" dirty="0" err="1"/>
              <a:t>ngasinye</a:t>
            </a:r>
            <a:r>
              <a:rPr lang="en-ZA" sz="2800" dirty="0"/>
              <a:t> </a:t>
            </a:r>
            <a:r>
              <a:rPr lang="en-ZA" sz="2800" dirty="0" err="1"/>
              <a:t>esisetyenzisiweyo</a:t>
            </a:r>
            <a:r>
              <a:rPr lang="en-ZA" sz="2800" dirty="0"/>
              <a:t> </a:t>
            </a:r>
            <a:r>
              <a:rPr lang="en-ZA" sz="2800" dirty="0" err="1"/>
              <a:t>embuzweni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kulindeleke</a:t>
            </a:r>
            <a:r>
              <a:rPr lang="en-ZA" sz="2800" dirty="0"/>
              <a:t> </a:t>
            </a:r>
            <a:r>
              <a:rPr lang="en-ZA" sz="2800" dirty="0" err="1"/>
              <a:t>uphendule</a:t>
            </a:r>
            <a:r>
              <a:rPr lang="en-ZA" sz="2800" dirty="0"/>
              <a:t> </a:t>
            </a:r>
            <a:r>
              <a:rPr lang="en-ZA" sz="2800" dirty="0" err="1"/>
              <a:t>njani</a:t>
            </a:r>
            <a:r>
              <a:rPr lang="en-ZA" sz="2800" dirty="0"/>
              <a:t>.</a:t>
            </a:r>
          </a:p>
          <a:p>
            <a:r>
              <a:rPr lang="xh-ZA" sz="2800" dirty="0"/>
              <a:t>Xa umbuzo usithi chonga ibinzana/ caphula igama/ isivakalisi, qiniseka ukuba ucaphula oko kufunwayo ngumbuzo. Umzekelo, igama, ibinzana okanye isivakalisi. </a:t>
            </a:r>
          </a:p>
          <a:p>
            <a:r>
              <a:rPr lang="xh-ZA" sz="2800" dirty="0"/>
              <a:t>Xa uthe wasithatha sonke isivakalisi  krwelela le mpendulo ifunwa ngumbuzo. </a:t>
            </a:r>
          </a:p>
          <a:p>
            <a:endParaRPr lang="xh-ZA" sz="2800" dirty="0"/>
          </a:p>
          <a:p>
            <a:endParaRPr lang="en-Z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709582"/>
      </p:ext>
    </p:extLst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15883"/>
          </a:xfrm>
        </p:spPr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521"/>
            <a:ext cx="8618016" cy="4876880"/>
          </a:xfrm>
        </p:spPr>
        <p:txBody>
          <a:bodyPr/>
          <a:lstStyle/>
          <a:p>
            <a:r>
              <a:rPr lang="xh-ZA" sz="2800" dirty="0"/>
              <a:t>Lumkela ukucaphula ibinzana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uyalelwe</a:t>
            </a:r>
            <a:r>
              <a:rPr lang="en-US" sz="2800" dirty="0"/>
              <a:t> </a:t>
            </a:r>
            <a:r>
              <a:rPr lang="en-US" sz="2800" dirty="0" err="1"/>
              <a:t>ukuba</a:t>
            </a:r>
            <a:r>
              <a:rPr lang="en-US" sz="2800" dirty="0"/>
              <a:t> </a:t>
            </a:r>
            <a:r>
              <a:rPr lang="en-US" sz="2800" dirty="0" err="1"/>
              <a:t>ucaphule</a:t>
            </a:r>
            <a:r>
              <a:rPr lang="en-US" sz="2800" dirty="0"/>
              <a:t> </a:t>
            </a:r>
            <a:r>
              <a:rPr lang="en-US" sz="2800" dirty="0" err="1"/>
              <a:t>isivakalisi</a:t>
            </a:r>
            <a:r>
              <a:rPr lang="en-US" sz="2800" dirty="0"/>
              <a:t>, </a:t>
            </a:r>
            <a:r>
              <a:rPr lang="en-US" sz="2800" dirty="0" err="1"/>
              <a:t>oko</a:t>
            </a:r>
            <a:r>
              <a:rPr lang="en-US" sz="2800" dirty="0"/>
              <a:t> </a:t>
            </a:r>
            <a:r>
              <a:rPr lang="en-US" sz="2800" dirty="0" err="1"/>
              <a:t>kuthetha</a:t>
            </a:r>
            <a:r>
              <a:rPr lang="en-US" sz="2800" dirty="0"/>
              <a:t> </a:t>
            </a:r>
            <a:r>
              <a:rPr lang="en-US" sz="2800" dirty="0" err="1"/>
              <a:t>ukuba</a:t>
            </a:r>
            <a:r>
              <a:rPr lang="en-US" sz="2800" dirty="0"/>
              <a:t> </a:t>
            </a:r>
            <a:r>
              <a:rPr lang="en-US" sz="2800" dirty="0" err="1"/>
              <a:t>uza</a:t>
            </a:r>
            <a:r>
              <a:rPr lang="en-US" sz="2800" dirty="0"/>
              <a:t> </a:t>
            </a:r>
            <a:r>
              <a:rPr lang="en-US" sz="2800" dirty="0" err="1"/>
              <a:t>kube</a:t>
            </a:r>
            <a:r>
              <a:rPr lang="en-US" sz="2800" dirty="0"/>
              <a:t> </a:t>
            </a:r>
            <a:r>
              <a:rPr lang="en-US" sz="2800" dirty="0" err="1"/>
              <a:t>awusicaphulanga</a:t>
            </a:r>
            <a:r>
              <a:rPr lang="en-US" sz="2800" dirty="0"/>
              <a:t> </a:t>
            </a:r>
            <a:r>
              <a:rPr lang="en-US" sz="2800" dirty="0" err="1"/>
              <a:t>sonke</a:t>
            </a:r>
            <a:r>
              <a:rPr lang="en-US" sz="2800" dirty="0"/>
              <a:t> </a:t>
            </a:r>
            <a:r>
              <a:rPr lang="en-US" sz="2800" dirty="0" err="1"/>
              <a:t>isivakalisi</a:t>
            </a:r>
            <a:r>
              <a:rPr lang="en-US" sz="2800" dirty="0"/>
              <a:t> </a:t>
            </a:r>
            <a:r>
              <a:rPr lang="en-US" sz="2800" dirty="0" err="1"/>
              <a:t>koko</a:t>
            </a:r>
            <a:r>
              <a:rPr lang="en-US" sz="2800" dirty="0"/>
              <a:t> </a:t>
            </a:r>
            <a:r>
              <a:rPr lang="en-US" sz="2800" dirty="0" err="1"/>
              <a:t>ushiyelele</a:t>
            </a:r>
            <a:r>
              <a:rPr lang="en-US" sz="2800" dirty="0"/>
              <a:t> </a:t>
            </a:r>
            <a:r>
              <a:rPr lang="en-US" sz="2800" dirty="0" err="1"/>
              <a:t>inxalenye</a:t>
            </a:r>
            <a:r>
              <a:rPr lang="en-US" sz="2800" dirty="0"/>
              <a:t> </a:t>
            </a:r>
            <a:r>
              <a:rPr lang="en-US" sz="2800" dirty="0" err="1"/>
              <a:t>yaso</a:t>
            </a:r>
            <a:r>
              <a:rPr lang="en-US" sz="2800" dirty="0"/>
              <a:t>.</a:t>
            </a:r>
          </a:p>
          <a:p>
            <a:pPr lvl="0"/>
            <a:r>
              <a:rPr lang="xh-ZA" sz="2800" dirty="0"/>
              <a:t>Ukusilela ekucaphuleni/ ekuchongeni maxa wambi kubangelwa kukungawufundi ngokupheleleyo umbuzo/ umyalelo.</a:t>
            </a:r>
          </a:p>
          <a:p>
            <a:pPr lvl="0"/>
            <a:r>
              <a:rPr lang="xh-ZA" sz="2800" dirty="0"/>
              <a:t>Xa umbuzo ufuna uchonge igama elithetha into enye lumkela ukunika intsingiselo yeli gama engekho kwisicatshulwa.</a:t>
            </a:r>
          </a:p>
          <a:p>
            <a:pPr lvl="0"/>
            <a:r>
              <a:rPr lang="xh-ZA" sz="2800" dirty="0"/>
              <a:t>Umbuzo ofuna intsingiselo yegama/ yebinzana/ yesivakalisi okanye intsingiselo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472560"/>
      </p:ext>
    </p:ext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15883"/>
          </a:xfrm>
        </p:spPr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990521"/>
            <a:ext cx="8294488" cy="4876880"/>
          </a:xfrm>
        </p:spPr>
        <p:txBody>
          <a:bodyPr/>
          <a:lstStyle/>
          <a:p>
            <a:pPr lvl="0"/>
            <a:r>
              <a:rPr lang="xh-ZA" sz="2800" dirty="0"/>
              <a:t>gabalala, lo mbuzo ufuna impendulo emalunga nokuthethwa ngalo magama kunye neembono zakho ngoko kubuzwayo.</a:t>
            </a:r>
          </a:p>
          <a:p>
            <a:r>
              <a:rPr lang="en-ZA" sz="2800" dirty="0" err="1"/>
              <a:t>Yiza</a:t>
            </a:r>
            <a:r>
              <a:rPr lang="en-ZA" sz="2800" dirty="0"/>
              <a:t> </a:t>
            </a:r>
            <a:r>
              <a:rPr lang="en-ZA" sz="2800" dirty="0" err="1"/>
              <a:t>nempendulo</a:t>
            </a:r>
            <a:r>
              <a:rPr lang="en-ZA" sz="2800" dirty="0"/>
              <a:t> </a:t>
            </a:r>
            <a:r>
              <a:rPr lang="en-ZA" sz="2800" dirty="0" err="1"/>
              <a:t>echanekileyo</a:t>
            </a:r>
            <a:r>
              <a:rPr lang="en-ZA" sz="2800" dirty="0"/>
              <a:t> </a:t>
            </a:r>
            <a:r>
              <a:rPr lang="en-ZA" sz="2800" dirty="0" err="1"/>
              <a:t>xa</a:t>
            </a:r>
            <a:r>
              <a:rPr lang="en-ZA" sz="2800" dirty="0"/>
              <a:t> </a:t>
            </a:r>
            <a:r>
              <a:rPr lang="en-ZA" sz="2800" dirty="0" err="1"/>
              <a:t>usebenzisa</a:t>
            </a:r>
            <a:r>
              <a:rPr lang="en-ZA" sz="2800" dirty="0"/>
              <a:t> </a:t>
            </a:r>
            <a:r>
              <a:rPr lang="en-ZA" sz="2800" dirty="0" err="1"/>
              <a:t>awakho</a:t>
            </a:r>
            <a:r>
              <a:rPr lang="en-ZA" sz="2800" dirty="0"/>
              <a:t> </a:t>
            </a:r>
            <a:r>
              <a:rPr lang="en-ZA" sz="2800" dirty="0" err="1"/>
              <a:t>amazwi</a:t>
            </a:r>
            <a:r>
              <a:rPr lang="en-ZA" sz="2800" dirty="0"/>
              <a:t>.</a:t>
            </a:r>
          </a:p>
          <a:p>
            <a:r>
              <a:rPr lang="en-ZA" sz="2800" dirty="0" err="1"/>
              <a:t>Izakhi</a:t>
            </a:r>
            <a:r>
              <a:rPr lang="en-ZA" sz="2800" dirty="0"/>
              <a:t> </a:t>
            </a:r>
            <a:r>
              <a:rPr lang="en-ZA" sz="2800" dirty="0" err="1"/>
              <a:t>zamagama</a:t>
            </a:r>
            <a:r>
              <a:rPr lang="en-ZA" sz="2800" dirty="0"/>
              <a:t> </a:t>
            </a:r>
            <a:r>
              <a:rPr lang="en-ZA" sz="2800" dirty="0" err="1"/>
              <a:t>mabazazi</a:t>
            </a:r>
            <a:r>
              <a:rPr lang="en-ZA" sz="2800" dirty="0"/>
              <a:t> </a:t>
            </a:r>
            <a:r>
              <a:rPr lang="en-ZA" sz="2800" dirty="0" err="1"/>
              <a:t>ngokusemxholweni</a:t>
            </a:r>
            <a:r>
              <a:rPr lang="en-ZA" sz="2800" dirty="0"/>
              <a:t> </a:t>
            </a:r>
            <a:r>
              <a:rPr lang="en-ZA" sz="2800" dirty="0" err="1"/>
              <a:t>kuqatshelwe</a:t>
            </a:r>
            <a:r>
              <a:rPr lang="en-ZA" sz="2800" dirty="0"/>
              <a:t> </a:t>
            </a:r>
            <a:r>
              <a:rPr lang="en-ZA" sz="2800" dirty="0" err="1"/>
              <a:t>ngakumbi</a:t>
            </a:r>
            <a:r>
              <a:rPr lang="en-ZA" sz="2800" dirty="0"/>
              <a:t> </a:t>
            </a:r>
            <a:r>
              <a:rPr lang="en-ZA" sz="2800" dirty="0" err="1"/>
              <a:t>intsingiselo</a:t>
            </a:r>
            <a:r>
              <a:rPr lang="en-ZA" sz="2800" dirty="0"/>
              <a:t> </a:t>
            </a:r>
            <a:r>
              <a:rPr lang="en-ZA" sz="2800" dirty="0" err="1"/>
              <a:t>enmisebenzi</a:t>
            </a:r>
            <a:r>
              <a:rPr lang="en-ZA" sz="2800" dirty="0"/>
              <a:t> </a:t>
            </a:r>
            <a:r>
              <a:rPr lang="en-ZA" sz="2800" dirty="0" err="1"/>
              <a:t>yazo</a:t>
            </a:r>
            <a:r>
              <a:rPr lang="en-ZA" sz="2800" dirty="0"/>
              <a:t> </a:t>
            </a:r>
            <a:r>
              <a:rPr lang="en-ZA" sz="2800" dirty="0" err="1"/>
              <a:t>kwintetho</a:t>
            </a:r>
            <a:r>
              <a:rPr lang="en-ZA" sz="2800" dirty="0"/>
              <a:t> </a:t>
            </a:r>
            <a:r>
              <a:rPr lang="en-ZA" sz="2800" dirty="0" err="1"/>
              <a:t>okanye</a:t>
            </a:r>
            <a:r>
              <a:rPr lang="en-ZA" sz="2800" dirty="0"/>
              <a:t> </a:t>
            </a:r>
            <a:r>
              <a:rPr lang="en-ZA" sz="2800" dirty="0" err="1"/>
              <a:t>kwisivakalisi</a:t>
            </a:r>
            <a:endParaRPr lang="en-ZA" sz="2800" dirty="0"/>
          </a:p>
          <a:p>
            <a:r>
              <a:rPr lang="en-ZA" sz="2800" dirty="0" err="1"/>
              <a:t>Kubalulekile</a:t>
            </a:r>
            <a:r>
              <a:rPr lang="en-ZA" sz="2800" dirty="0"/>
              <a:t> </a:t>
            </a:r>
            <a:r>
              <a:rPr lang="en-ZA" sz="2800" dirty="0" err="1"/>
              <a:t>ukufunda</a:t>
            </a:r>
            <a:r>
              <a:rPr lang="en-ZA" sz="2800" dirty="0"/>
              <a:t> </a:t>
            </a:r>
            <a:r>
              <a:rPr lang="en-ZA" sz="2800" dirty="0" err="1"/>
              <a:t>uluhlu</a:t>
            </a:r>
            <a:r>
              <a:rPr lang="en-ZA" sz="2800" dirty="0"/>
              <a:t> </a:t>
            </a:r>
            <a:r>
              <a:rPr lang="en-ZA" sz="2800" dirty="0" err="1"/>
              <a:t>lweetekisi</a:t>
            </a:r>
            <a:r>
              <a:rPr lang="en-ZA" sz="2800" dirty="0"/>
              <a:t> </a:t>
            </a:r>
            <a:r>
              <a:rPr lang="en-ZA" sz="2800" dirty="0" err="1"/>
              <a:t>ezingafaniyo</a:t>
            </a:r>
            <a:r>
              <a:rPr lang="en-ZA" sz="2800" dirty="0"/>
              <a:t>, </a:t>
            </a:r>
            <a:r>
              <a:rPr lang="en-ZA" sz="2800" dirty="0" err="1"/>
              <a:t>bazibandakanye</a:t>
            </a:r>
            <a:r>
              <a:rPr lang="en-ZA" sz="2800" dirty="0"/>
              <a:t> </a:t>
            </a:r>
            <a:r>
              <a:rPr lang="en-ZA" sz="2800" dirty="0" err="1"/>
              <a:t>kwiingxoxo</a:t>
            </a:r>
            <a:r>
              <a:rPr lang="en-ZA" sz="2800" dirty="0"/>
              <a:t> </a:t>
            </a:r>
            <a:r>
              <a:rPr lang="en-ZA" sz="2800" dirty="0" err="1"/>
              <a:t>baphendule</a:t>
            </a:r>
            <a:r>
              <a:rPr lang="en-ZA" sz="2800" dirty="0"/>
              <a:t> </a:t>
            </a:r>
            <a:r>
              <a:rPr lang="en-ZA" sz="2800" dirty="0" err="1"/>
              <a:t>neendidi</a:t>
            </a:r>
            <a:r>
              <a:rPr lang="en-ZA" sz="2800" dirty="0"/>
              <a:t> </a:t>
            </a:r>
            <a:r>
              <a:rPr lang="en-ZA" sz="2800" dirty="0" err="1"/>
              <a:t>zemibuzo</a:t>
            </a:r>
            <a:r>
              <a:rPr lang="en-ZA" sz="2800" dirty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1632111"/>
      </p:ext>
    </p:ext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850106"/>
          </a:xfrm>
        </p:spPr>
        <p:txBody>
          <a:bodyPr/>
          <a:lstStyle/>
          <a:p>
            <a:r>
              <a:rPr lang="en-US" sz="3600" b="0" i="1" dirty="0" err="1"/>
              <a:t>Iimpazamo</a:t>
            </a:r>
            <a:r>
              <a:rPr lang="en-US" sz="3600" b="0" i="1" dirty="0"/>
              <a:t> </a:t>
            </a:r>
            <a:r>
              <a:rPr lang="en-US" sz="3600" b="0" i="1" dirty="0" err="1"/>
              <a:t>zabafundi</a:t>
            </a:r>
            <a:endParaRPr lang="en-US" sz="36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124744"/>
            <a:ext cx="8078464" cy="4742657"/>
          </a:xfrm>
        </p:spPr>
        <p:txBody>
          <a:bodyPr/>
          <a:lstStyle/>
          <a:p>
            <a:r>
              <a:rPr lang="en-ZA" sz="2800" dirty="0" err="1">
                <a:solidFill>
                  <a:schemeClr val="accent6"/>
                </a:solidFill>
              </a:rPr>
              <a:t>Xa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kufunwa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injongo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yokusetyenziswa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kwegama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ngendlela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ethile</a:t>
            </a:r>
            <a:r>
              <a:rPr lang="en-ZA" sz="2800" dirty="0">
                <a:solidFill>
                  <a:schemeClr val="accent6"/>
                </a:solidFill>
              </a:rPr>
              <a:t>, </a:t>
            </a:r>
            <a:r>
              <a:rPr lang="en-ZA" sz="2800" dirty="0" err="1">
                <a:solidFill>
                  <a:schemeClr val="accent6"/>
                </a:solidFill>
              </a:rPr>
              <a:t>mabanganiki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intsingiselo</a:t>
            </a:r>
            <a:r>
              <a:rPr lang="en-ZA" sz="2800" dirty="0">
                <a:solidFill>
                  <a:schemeClr val="accent6"/>
                </a:solidFill>
              </a:rPr>
              <a:t>. </a:t>
            </a:r>
            <a:r>
              <a:rPr lang="en-ZA" sz="2800" dirty="0" err="1">
                <a:solidFill>
                  <a:schemeClr val="accent6"/>
                </a:solidFill>
              </a:rPr>
              <a:t>Mabayazi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injongo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yokusetyenziswa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kwegama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elithile</a:t>
            </a:r>
            <a:r>
              <a:rPr lang="en-ZA" sz="2800" dirty="0">
                <a:solidFill>
                  <a:schemeClr val="accent6"/>
                </a:solidFill>
              </a:rPr>
              <a:t>. </a:t>
            </a:r>
          </a:p>
          <a:p>
            <a:r>
              <a:rPr lang="en-ZA" sz="2800" dirty="0" err="1">
                <a:solidFill>
                  <a:schemeClr val="accent6"/>
                </a:solidFill>
              </a:rPr>
              <a:t>Abafundi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bayasilela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kulwazi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lolwimi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nto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leyo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ebangela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ukuba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kube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nzima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ukuba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batolike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isigama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esithile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solwimi</a:t>
            </a:r>
            <a:r>
              <a:rPr lang="en-ZA" sz="2800" dirty="0">
                <a:solidFill>
                  <a:schemeClr val="accent6"/>
                </a:solidFill>
              </a:rPr>
              <a:t>, </a:t>
            </a:r>
            <a:r>
              <a:rPr lang="en-ZA" sz="2800" dirty="0" err="1">
                <a:solidFill>
                  <a:schemeClr val="accent6"/>
                </a:solidFill>
              </a:rPr>
              <a:t>umzekelo</a:t>
            </a:r>
            <a:r>
              <a:rPr lang="en-ZA" sz="2800" dirty="0">
                <a:solidFill>
                  <a:schemeClr val="accent6"/>
                </a:solidFill>
              </a:rPr>
              <a:t>: </a:t>
            </a:r>
            <a:r>
              <a:rPr lang="en-ZA" sz="2800" dirty="0" err="1">
                <a:solidFill>
                  <a:schemeClr val="accent6"/>
                </a:solidFill>
              </a:rPr>
              <a:t>izafobe</a:t>
            </a:r>
            <a:r>
              <a:rPr lang="en-ZA" sz="2800" dirty="0">
                <a:solidFill>
                  <a:schemeClr val="accent6"/>
                </a:solidFill>
              </a:rPr>
              <a:t>, </a:t>
            </a:r>
            <a:r>
              <a:rPr lang="en-ZA" sz="2800" dirty="0" err="1">
                <a:solidFill>
                  <a:schemeClr val="accent6"/>
                </a:solidFill>
              </a:rPr>
              <a:t>izaci</a:t>
            </a:r>
            <a:r>
              <a:rPr lang="en-ZA" sz="2800" dirty="0">
                <a:solidFill>
                  <a:schemeClr val="accent6"/>
                </a:solidFill>
              </a:rPr>
              <a:t>, </a:t>
            </a:r>
            <a:r>
              <a:rPr lang="en-ZA" sz="2800" dirty="0" err="1">
                <a:solidFill>
                  <a:schemeClr val="accent6"/>
                </a:solidFill>
              </a:rPr>
              <a:t>amaqhalo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njalo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njalo</a:t>
            </a:r>
            <a:r>
              <a:rPr lang="en-ZA" sz="2800" dirty="0">
                <a:solidFill>
                  <a:schemeClr val="accent6"/>
                </a:solidFill>
              </a:rPr>
              <a:t>.</a:t>
            </a:r>
            <a:endParaRPr lang="en-US" sz="2800" dirty="0">
              <a:solidFill>
                <a:schemeClr val="accent6"/>
              </a:solidFill>
            </a:endParaRPr>
          </a:p>
          <a:p>
            <a:r>
              <a:rPr lang="en-ZA" sz="2800" dirty="0" err="1">
                <a:solidFill>
                  <a:schemeClr val="accent6"/>
                </a:solidFill>
              </a:rPr>
              <a:t>Bayasilela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kwimibuzo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evavanya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indlela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olusetyenziswe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ngayo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ulwimi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kwisicatshulwa</a:t>
            </a:r>
            <a:r>
              <a:rPr lang="en-ZA" sz="2800" dirty="0">
                <a:solidFill>
                  <a:schemeClr val="accent6"/>
                </a:solidFill>
              </a:rPr>
              <a:t>, 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433544"/>
      </p:ext>
    </p:ext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Injongo</a:t>
            </a:r>
            <a:r>
              <a:rPr lang="en-US" dirty="0"/>
              <a:t> </a:t>
            </a:r>
            <a:r>
              <a:rPr lang="en-US" dirty="0" err="1"/>
              <a:t>yesifundo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600201"/>
            <a:ext cx="8438514" cy="4267200"/>
          </a:xfrm>
        </p:spPr>
        <p:txBody>
          <a:bodyPr/>
          <a:lstStyle/>
          <a:p>
            <a:r>
              <a:rPr lang="en-ZA" dirty="0" err="1"/>
              <a:t>Injongo</a:t>
            </a:r>
            <a:r>
              <a:rPr lang="en-ZA" dirty="0"/>
              <a:t> </a:t>
            </a:r>
            <a:r>
              <a:rPr lang="en-ZA" dirty="0" err="1"/>
              <a:t>yesi</a:t>
            </a:r>
            <a:r>
              <a:rPr lang="en-ZA" dirty="0"/>
              <a:t> </a:t>
            </a:r>
            <a:r>
              <a:rPr lang="en-ZA" dirty="0" err="1"/>
              <a:t>sifundo</a:t>
            </a:r>
            <a:r>
              <a:rPr lang="en-ZA" dirty="0"/>
              <a:t> </a:t>
            </a:r>
            <a:r>
              <a:rPr lang="en-ZA" dirty="0" err="1"/>
              <a:t>kukuncedisa</a:t>
            </a:r>
            <a:r>
              <a:rPr lang="en-ZA" dirty="0"/>
              <a:t> </a:t>
            </a:r>
            <a:r>
              <a:rPr lang="en-ZA" dirty="0" err="1"/>
              <a:t>abafundi</a:t>
            </a:r>
            <a:r>
              <a:rPr lang="en-ZA" dirty="0"/>
              <a:t> </a:t>
            </a:r>
            <a:r>
              <a:rPr lang="en-ZA" dirty="0" err="1"/>
              <a:t>ukuze</a:t>
            </a:r>
            <a:r>
              <a:rPr lang="en-ZA" dirty="0"/>
              <a:t> </a:t>
            </a:r>
            <a:r>
              <a:rPr lang="en-ZA" dirty="0" err="1"/>
              <a:t>bakwazi</a:t>
            </a:r>
            <a:r>
              <a:rPr lang="en-ZA" dirty="0"/>
              <a:t> </a:t>
            </a:r>
            <a:r>
              <a:rPr lang="en-ZA" dirty="0" err="1"/>
              <a:t>ukufumana</a:t>
            </a:r>
            <a:r>
              <a:rPr lang="en-ZA" dirty="0"/>
              <a:t> </a:t>
            </a:r>
            <a:r>
              <a:rPr lang="en-ZA" dirty="0" err="1"/>
              <a:t>izakhono</a:t>
            </a:r>
            <a:r>
              <a:rPr lang="en-ZA" dirty="0"/>
              <a:t> </a:t>
            </a:r>
            <a:r>
              <a:rPr lang="en-ZA" dirty="0" err="1"/>
              <a:t>zokufundela</a:t>
            </a:r>
            <a:r>
              <a:rPr lang="en-ZA" dirty="0"/>
              <a:t> </a:t>
            </a:r>
            <a:r>
              <a:rPr lang="en-ZA" dirty="0" err="1"/>
              <a:t>ukuqonda</a:t>
            </a:r>
            <a:r>
              <a:rPr lang="en-ZA" dirty="0"/>
              <a:t>.</a:t>
            </a:r>
          </a:p>
          <a:p>
            <a:r>
              <a:rPr lang="en-ZA" dirty="0"/>
              <a:t>Babe </a:t>
            </a:r>
            <a:r>
              <a:rPr lang="en-ZA" dirty="0" err="1"/>
              <a:t>nolwazi</a:t>
            </a:r>
            <a:r>
              <a:rPr lang="en-ZA" dirty="0"/>
              <a:t> </a:t>
            </a:r>
            <a:r>
              <a:rPr lang="en-ZA" dirty="0" err="1"/>
              <a:t>lokuphendula</a:t>
            </a:r>
            <a:r>
              <a:rPr lang="en-ZA" dirty="0"/>
              <a:t> </a:t>
            </a:r>
            <a:r>
              <a:rPr lang="en-ZA" dirty="0" err="1"/>
              <a:t>iindidi</a:t>
            </a:r>
            <a:r>
              <a:rPr lang="en-ZA" dirty="0"/>
              <a:t> </a:t>
            </a:r>
            <a:r>
              <a:rPr lang="en-ZA" dirty="0" err="1"/>
              <a:t>ngeendidi</a:t>
            </a:r>
            <a:r>
              <a:rPr lang="en-ZA" dirty="0"/>
              <a:t> </a:t>
            </a:r>
            <a:r>
              <a:rPr lang="en-ZA" dirty="0" err="1"/>
              <a:t>zemibuzo</a:t>
            </a:r>
            <a:r>
              <a:rPr lang="en-ZA" dirty="0"/>
              <a:t> </a:t>
            </a:r>
            <a:r>
              <a:rPr lang="en-ZA" dirty="0" err="1"/>
              <a:t>ebuzwayo</a:t>
            </a:r>
            <a:r>
              <a:rPr lang="en-ZA" dirty="0"/>
              <a:t> </a:t>
            </a:r>
            <a:r>
              <a:rPr lang="en-ZA" dirty="0" err="1"/>
              <a:t>kwicandelo</a:t>
            </a:r>
            <a:r>
              <a:rPr lang="en-ZA" dirty="0"/>
              <a:t> A, </a:t>
            </a:r>
            <a:r>
              <a:rPr lang="en-ZA" dirty="0" err="1"/>
              <a:t>kwisicatshulwa</a:t>
            </a:r>
            <a:r>
              <a:rPr lang="en-ZA" dirty="0"/>
              <a:t> A </a:t>
            </a:r>
            <a:r>
              <a:rPr lang="en-ZA" dirty="0" err="1"/>
              <a:t>nesicatshulwa</a:t>
            </a:r>
            <a:r>
              <a:rPr lang="en-ZA" dirty="0"/>
              <a:t> B. (</a:t>
            </a:r>
            <a:r>
              <a:rPr lang="en-ZA" dirty="0" err="1"/>
              <a:t>okubonwayo</a:t>
            </a:r>
            <a:r>
              <a:rPr lang="en-ZA" dirty="0"/>
              <a:t>)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587404"/>
      </p:ext>
    </p:extLst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994122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24744"/>
            <a:ext cx="8294488" cy="4742657"/>
          </a:xfrm>
        </p:spPr>
        <p:txBody>
          <a:bodyPr/>
          <a:lstStyle/>
          <a:p>
            <a:r>
              <a:rPr lang="en-ZA" sz="2800" dirty="0" err="1">
                <a:solidFill>
                  <a:schemeClr val="accent6"/>
                </a:solidFill>
              </a:rPr>
              <a:t>nto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leyo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ebangela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ukuba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bangakwazi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ukuphendula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imibuzo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efuna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ukuba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babonise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ubungcibi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babo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ngolwimi</a:t>
            </a:r>
            <a:r>
              <a:rPr lang="en-ZA" sz="2800" dirty="0">
                <a:solidFill>
                  <a:schemeClr val="accent6"/>
                </a:solidFill>
              </a:rPr>
              <a:t>.</a:t>
            </a:r>
          </a:p>
          <a:p>
            <a:r>
              <a:rPr lang="en-ZA" sz="2800" dirty="0" err="1">
                <a:solidFill>
                  <a:schemeClr val="accent6"/>
                </a:solidFill>
              </a:rPr>
              <a:t>Abafundi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mabaqiniseke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kwizakhono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zokusetyenziswa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kolwimi</a:t>
            </a:r>
            <a:r>
              <a:rPr lang="en-ZA" sz="2800" dirty="0">
                <a:solidFill>
                  <a:schemeClr val="accent6"/>
                </a:solidFill>
              </a:rPr>
              <a:t> </a:t>
            </a:r>
            <a:r>
              <a:rPr lang="en-ZA" sz="2800" dirty="0" err="1">
                <a:solidFill>
                  <a:schemeClr val="accent6"/>
                </a:solidFill>
              </a:rPr>
              <a:t>ngokuchanekileyo</a:t>
            </a:r>
            <a:r>
              <a:rPr lang="en-ZA" sz="2800" dirty="0">
                <a:solidFill>
                  <a:schemeClr val="accent6"/>
                </a:solidFill>
              </a:rPr>
              <a:t>.</a:t>
            </a:r>
          </a:p>
          <a:p>
            <a:pPr lvl="0"/>
            <a:r>
              <a:rPr lang="en-ZA" sz="2800" dirty="0" err="1"/>
              <a:t>Ziqhelise</a:t>
            </a:r>
            <a:r>
              <a:rPr lang="en-ZA" sz="2800" dirty="0"/>
              <a:t> </a:t>
            </a:r>
            <a:r>
              <a:rPr lang="en-ZA" sz="2800" dirty="0" err="1"/>
              <a:t>ukuphendula</a:t>
            </a:r>
            <a:r>
              <a:rPr lang="en-ZA" sz="2800" dirty="0"/>
              <a:t> </a:t>
            </a:r>
            <a:r>
              <a:rPr lang="en-ZA" sz="2800" dirty="0" err="1"/>
              <a:t>iindidi</a:t>
            </a:r>
            <a:r>
              <a:rPr lang="en-ZA" sz="2800" dirty="0"/>
              <a:t> </a:t>
            </a:r>
            <a:r>
              <a:rPr lang="en-ZA" sz="2800" dirty="0" err="1"/>
              <a:t>ngeendidi</a:t>
            </a:r>
            <a:r>
              <a:rPr lang="en-ZA" sz="2800" dirty="0"/>
              <a:t> </a:t>
            </a:r>
            <a:r>
              <a:rPr lang="en-ZA" sz="2800" dirty="0" err="1"/>
              <a:t>zezicatshulwa</a:t>
            </a:r>
            <a:r>
              <a:rPr lang="en-ZA" sz="2800" dirty="0"/>
              <a:t>, </a:t>
            </a:r>
            <a:r>
              <a:rPr lang="en-ZA" sz="2800" dirty="0" err="1"/>
              <a:t>oko</a:t>
            </a:r>
            <a:r>
              <a:rPr lang="en-ZA" sz="2800" dirty="0"/>
              <a:t> </a:t>
            </a:r>
            <a:r>
              <a:rPr lang="en-ZA" sz="2800" dirty="0" err="1"/>
              <a:t>kukuthi</a:t>
            </a:r>
            <a:r>
              <a:rPr lang="en-ZA" sz="2800" dirty="0"/>
              <a:t> </a:t>
            </a:r>
            <a:r>
              <a:rPr lang="en-ZA" sz="2800" dirty="0" err="1"/>
              <a:t>amaphepha</a:t>
            </a:r>
            <a:r>
              <a:rPr lang="en-ZA" sz="2800" dirty="0"/>
              <a:t> </a:t>
            </a:r>
            <a:r>
              <a:rPr lang="en-ZA" sz="2800" dirty="0" err="1"/>
              <a:t>eemviwo</a:t>
            </a:r>
            <a:r>
              <a:rPr lang="en-ZA" sz="2800" dirty="0"/>
              <a:t> </a:t>
            </a:r>
            <a:r>
              <a:rPr lang="en-ZA" sz="2800" dirty="0" err="1"/>
              <a:t>eminyaka</a:t>
            </a:r>
            <a:r>
              <a:rPr lang="en-ZA" sz="2800" dirty="0"/>
              <a:t> </a:t>
            </a:r>
            <a:r>
              <a:rPr lang="en-ZA" sz="2800" dirty="0" err="1"/>
              <a:t>egqithileyo</a:t>
            </a:r>
            <a:r>
              <a:rPr lang="en-ZA" sz="2800" dirty="0"/>
              <a:t> </a:t>
            </a:r>
            <a:r>
              <a:rPr lang="en-ZA" sz="2800" dirty="0" err="1"/>
              <a:t>wandwendwele</a:t>
            </a:r>
            <a:r>
              <a:rPr lang="en-ZA" sz="2800" dirty="0"/>
              <a:t>, </a:t>
            </a:r>
            <a:r>
              <a:rPr lang="en-ZA" sz="2800" dirty="0" err="1"/>
              <a:t>ukuze</a:t>
            </a:r>
            <a:r>
              <a:rPr lang="en-ZA" sz="2800" dirty="0"/>
              <a:t> </a:t>
            </a:r>
            <a:r>
              <a:rPr lang="en-ZA" sz="2800" dirty="0" err="1"/>
              <a:t>bakwazi</a:t>
            </a:r>
            <a:r>
              <a:rPr lang="en-ZA" sz="2800" dirty="0"/>
              <a:t> </a:t>
            </a:r>
            <a:r>
              <a:rPr lang="en-ZA" sz="2800" dirty="0" err="1"/>
              <a:t>ukuphendula</a:t>
            </a:r>
            <a:r>
              <a:rPr lang="en-ZA" sz="2800" dirty="0"/>
              <a:t> </a:t>
            </a:r>
            <a:r>
              <a:rPr lang="en-ZA" sz="2800" dirty="0" err="1"/>
              <a:t>iindidi</a:t>
            </a:r>
            <a:r>
              <a:rPr lang="en-ZA" sz="2800" dirty="0"/>
              <a:t> </a:t>
            </a:r>
            <a:r>
              <a:rPr lang="en-ZA" sz="2800" dirty="0" err="1"/>
              <a:t>ngeendidi</a:t>
            </a:r>
            <a:r>
              <a:rPr lang="en-ZA" sz="2800" dirty="0"/>
              <a:t> </a:t>
            </a:r>
            <a:r>
              <a:rPr lang="en-ZA" sz="2800" dirty="0" err="1"/>
              <a:t>zemibuzo</a:t>
            </a:r>
            <a:r>
              <a:rPr lang="en-ZA" sz="2800" dirty="0"/>
              <a:t> </a:t>
            </a:r>
            <a:r>
              <a:rPr lang="en-ZA" sz="2800" dirty="0" err="1"/>
              <a:t>ebuzwayo</a:t>
            </a:r>
            <a:r>
              <a:rPr lang="en-ZA" sz="2800" dirty="0"/>
              <a:t> </a:t>
            </a:r>
            <a:r>
              <a:rPr lang="en-ZA" sz="2800" dirty="0" err="1"/>
              <a:t>kolu</a:t>
            </a:r>
            <a:r>
              <a:rPr lang="en-ZA" sz="2800" dirty="0"/>
              <a:t> </a:t>
            </a:r>
            <a:r>
              <a:rPr lang="en-ZA" sz="2800" dirty="0" err="1"/>
              <a:t>vavanyo</a:t>
            </a:r>
            <a:r>
              <a:rPr lang="en-ZA" sz="28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1301573"/>
      </p:ext>
    </p:extLst>
  </p:cSld>
  <p:clrMapOvr>
    <a:masterClrMapping/>
  </p:clrMapOvr>
  <p:transition spd="slow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78098"/>
          </a:xfrm>
        </p:spPr>
        <p:txBody>
          <a:bodyPr/>
          <a:lstStyle/>
          <a:p>
            <a:r>
              <a:rPr lang="en-US" sz="3200" dirty="0"/>
              <a:t>ISICATSHULWA B </a:t>
            </a:r>
            <a:r>
              <a:rPr lang="en-US" sz="3200" dirty="0" err="1"/>
              <a:t>okubonwayo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24744"/>
            <a:ext cx="8294488" cy="47426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sz="2800" dirty="0" err="1"/>
              <a:t>Abafundi</a:t>
            </a:r>
            <a:r>
              <a:rPr lang="en-ZA" sz="2800" dirty="0"/>
              <a:t> </a:t>
            </a:r>
            <a:r>
              <a:rPr lang="en-ZA" sz="2800" dirty="0" err="1"/>
              <a:t>abanaso</a:t>
            </a:r>
            <a:r>
              <a:rPr lang="en-ZA" sz="2800" dirty="0"/>
              <a:t> </a:t>
            </a:r>
            <a:r>
              <a:rPr lang="en-ZA" sz="2800" dirty="0" err="1"/>
              <a:t>isakhono</a:t>
            </a:r>
            <a:r>
              <a:rPr lang="en-ZA" sz="2800" dirty="0"/>
              <a:t> </a:t>
            </a:r>
            <a:r>
              <a:rPr lang="en-ZA" sz="2800" dirty="0" err="1"/>
              <a:t>sokuqwalasela</a:t>
            </a:r>
            <a:r>
              <a:rPr lang="en-ZA" sz="2800" dirty="0"/>
              <a:t> </a:t>
            </a:r>
            <a:r>
              <a:rPr lang="en-ZA" sz="2800" dirty="0" err="1"/>
              <a:t>umfanekiso</a:t>
            </a:r>
            <a:r>
              <a:rPr lang="en-ZA" sz="2800" dirty="0"/>
              <a:t>/</a:t>
            </a:r>
            <a:r>
              <a:rPr lang="en-ZA" sz="2800" dirty="0" err="1"/>
              <a:t>okubonwayo</a:t>
            </a:r>
            <a:r>
              <a:rPr lang="en-ZA" sz="2800" dirty="0"/>
              <a:t> </a:t>
            </a:r>
            <a:r>
              <a:rPr lang="en-ZA" sz="2800" dirty="0" err="1"/>
              <a:t>ukuze</a:t>
            </a:r>
            <a:r>
              <a:rPr lang="en-ZA" sz="2800" dirty="0"/>
              <a:t> </a:t>
            </a:r>
            <a:r>
              <a:rPr lang="en-ZA" sz="2800" dirty="0" err="1"/>
              <a:t>bafumane</a:t>
            </a:r>
            <a:r>
              <a:rPr lang="en-ZA" sz="2800" dirty="0"/>
              <a:t> </a:t>
            </a:r>
            <a:r>
              <a:rPr lang="en-ZA" sz="2800" dirty="0" err="1"/>
              <a:t>umxholo</a:t>
            </a:r>
            <a:r>
              <a:rPr lang="en-ZA" sz="2800" dirty="0"/>
              <a:t> </a:t>
            </a:r>
            <a:r>
              <a:rPr lang="en-ZA" sz="2800" dirty="0" err="1"/>
              <a:t>wawo</a:t>
            </a:r>
            <a:r>
              <a:rPr lang="en-ZA" sz="2800" dirty="0"/>
              <a:t> </a:t>
            </a:r>
            <a:r>
              <a:rPr lang="en-ZA" sz="2800" dirty="0" err="1"/>
              <a:t>phambi</a:t>
            </a:r>
            <a:r>
              <a:rPr lang="en-ZA" sz="2800" dirty="0"/>
              <a:t> </a:t>
            </a:r>
            <a:r>
              <a:rPr lang="en-ZA" sz="2800" dirty="0" err="1"/>
              <a:t>kokuba</a:t>
            </a:r>
            <a:r>
              <a:rPr lang="en-ZA" sz="2800" dirty="0"/>
              <a:t> </a:t>
            </a:r>
            <a:r>
              <a:rPr lang="en-ZA" sz="2800" dirty="0" err="1"/>
              <a:t>baphendule</a:t>
            </a:r>
            <a:r>
              <a:rPr lang="en-ZA" sz="2800" dirty="0"/>
              <a:t> </a:t>
            </a:r>
            <a:r>
              <a:rPr lang="en-ZA" sz="2800" dirty="0" err="1"/>
              <a:t>imibuzo</a:t>
            </a:r>
            <a:r>
              <a:rPr lang="en-ZA" sz="2800" dirty="0"/>
              <a:t>. </a:t>
            </a:r>
          </a:p>
          <a:p>
            <a:r>
              <a:rPr lang="en-ZA" sz="2800" dirty="0" err="1"/>
              <a:t>Abafundi</a:t>
            </a:r>
            <a:r>
              <a:rPr lang="en-ZA" sz="2800" dirty="0"/>
              <a:t> </a:t>
            </a:r>
            <a:r>
              <a:rPr lang="en-ZA" sz="2800" dirty="0" err="1"/>
              <a:t>baxhomekeka</a:t>
            </a:r>
            <a:r>
              <a:rPr lang="en-ZA" sz="2800" dirty="0"/>
              <a:t> </a:t>
            </a:r>
            <a:r>
              <a:rPr lang="en-ZA" sz="2800" dirty="0" err="1"/>
              <a:t>ekulawulweni</a:t>
            </a:r>
            <a:r>
              <a:rPr lang="en-ZA" sz="2800" dirty="0"/>
              <a:t> </a:t>
            </a:r>
            <a:r>
              <a:rPr lang="en-ZA" sz="2800" dirty="0" err="1"/>
              <a:t>yimibuzo</a:t>
            </a:r>
            <a:r>
              <a:rPr lang="en-ZA" sz="2800" dirty="0"/>
              <a:t> </a:t>
            </a:r>
            <a:r>
              <a:rPr lang="en-ZA" sz="2800" dirty="0" err="1"/>
              <a:t>ebuziweyo</a:t>
            </a:r>
            <a:r>
              <a:rPr lang="en-ZA" sz="2800" dirty="0"/>
              <a:t> </a:t>
            </a:r>
            <a:r>
              <a:rPr lang="en-ZA" sz="2800" dirty="0" err="1"/>
              <a:t>kuphela</a:t>
            </a:r>
            <a:r>
              <a:rPr lang="en-ZA" sz="2800" dirty="0"/>
              <a:t>. </a:t>
            </a:r>
            <a:endParaRPr lang="en-US" sz="2800" dirty="0"/>
          </a:p>
          <a:p>
            <a:pPr lvl="0"/>
            <a:r>
              <a:rPr lang="xh-ZA" sz="2800" dirty="0"/>
              <a:t>Qiniseka ukuba uwutolika ngendlela umfanekiso okwisicatshulwa –B. </a:t>
            </a:r>
            <a:endParaRPr lang="en-US" sz="2800" dirty="0"/>
          </a:p>
          <a:p>
            <a:r>
              <a:rPr lang="en-ZA" sz="2800" dirty="0" err="1"/>
              <a:t>Qwalasela</a:t>
            </a:r>
            <a:r>
              <a:rPr lang="en-ZA" sz="2800" dirty="0"/>
              <a:t> </a:t>
            </a:r>
            <a:r>
              <a:rPr lang="en-ZA" sz="2800" dirty="0" err="1"/>
              <a:t>ezi</a:t>
            </a:r>
            <a:r>
              <a:rPr lang="en-ZA" sz="2800" dirty="0"/>
              <a:t> </a:t>
            </a:r>
            <a:r>
              <a:rPr lang="en-ZA" sz="2800" dirty="0" err="1"/>
              <a:t>zinto</a:t>
            </a:r>
            <a:r>
              <a:rPr lang="en-ZA" sz="2800" dirty="0"/>
              <a:t> </a:t>
            </a:r>
            <a:r>
              <a:rPr lang="en-ZA" sz="2800" dirty="0" err="1"/>
              <a:t>zilandelayo</a:t>
            </a:r>
            <a:r>
              <a:rPr lang="en-ZA" sz="2800" dirty="0"/>
              <a:t> </a:t>
            </a:r>
            <a:r>
              <a:rPr lang="en-ZA" sz="2800" dirty="0" err="1"/>
              <a:t>xa</a:t>
            </a:r>
            <a:r>
              <a:rPr lang="en-ZA" sz="2800" dirty="0"/>
              <a:t> </a:t>
            </a:r>
            <a:r>
              <a:rPr lang="en-ZA" sz="2800" dirty="0" err="1"/>
              <a:t>uza</a:t>
            </a:r>
            <a:r>
              <a:rPr lang="en-ZA" sz="2800" dirty="0"/>
              <a:t> </a:t>
            </a:r>
            <a:r>
              <a:rPr lang="en-ZA" sz="2800" dirty="0" err="1"/>
              <a:t>kuphendula</a:t>
            </a:r>
            <a:r>
              <a:rPr lang="en-ZA" sz="2800" dirty="0"/>
              <a:t> </a:t>
            </a:r>
            <a:r>
              <a:rPr lang="en-ZA" sz="2800" dirty="0" err="1"/>
              <a:t>okubonwayo</a:t>
            </a:r>
            <a:r>
              <a:rPr lang="en-ZA" sz="2800" dirty="0"/>
              <a:t>/ </a:t>
            </a:r>
            <a:r>
              <a:rPr lang="en-ZA" sz="2800" dirty="0" err="1"/>
              <a:t>umfanekiso</a:t>
            </a:r>
            <a:r>
              <a:rPr lang="en-ZA" sz="2800" dirty="0"/>
              <a:t>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113904"/>
      </p:ext>
    </p:extLst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268760"/>
            <a:ext cx="7934448" cy="4598641"/>
          </a:xfrm>
        </p:spPr>
        <p:txBody>
          <a:bodyPr/>
          <a:lstStyle/>
          <a:p>
            <a:r>
              <a:rPr lang="en-ZA" sz="2800" dirty="0" err="1"/>
              <a:t>mabakwazi</a:t>
            </a:r>
            <a:r>
              <a:rPr lang="en-ZA" sz="2800" dirty="0"/>
              <a:t> </a:t>
            </a:r>
            <a:r>
              <a:rPr lang="en-ZA" sz="2800" dirty="0" err="1"/>
              <a:t>ukuhlalutya</a:t>
            </a:r>
            <a:r>
              <a:rPr lang="en-ZA" sz="2800" dirty="0"/>
              <a:t>/ </a:t>
            </a:r>
            <a:r>
              <a:rPr lang="en-ZA" sz="2800" dirty="0" err="1"/>
              <a:t>ukutolika</a:t>
            </a:r>
            <a:r>
              <a:rPr lang="en-ZA" sz="2800" dirty="0"/>
              <a:t> </a:t>
            </a:r>
            <a:r>
              <a:rPr lang="en-ZA" sz="2800" dirty="0" err="1"/>
              <a:t>okuqhubeka</a:t>
            </a:r>
            <a:r>
              <a:rPr lang="en-ZA" sz="2800" dirty="0"/>
              <a:t> </a:t>
            </a:r>
            <a:r>
              <a:rPr lang="en-ZA" sz="2800" dirty="0" err="1"/>
              <a:t>emfanekisweni</a:t>
            </a:r>
            <a:r>
              <a:rPr lang="en-ZA" sz="2800" dirty="0"/>
              <a:t> </a:t>
            </a:r>
            <a:r>
              <a:rPr lang="en-ZA" sz="2800" dirty="0" err="1"/>
              <a:t>ukuze</a:t>
            </a:r>
            <a:r>
              <a:rPr lang="en-ZA" sz="2800" dirty="0"/>
              <a:t> </a:t>
            </a:r>
            <a:r>
              <a:rPr lang="en-ZA" sz="2800" dirty="0" err="1"/>
              <a:t>bafumane</a:t>
            </a:r>
            <a:r>
              <a:rPr lang="en-ZA" sz="2800" dirty="0"/>
              <a:t> </a:t>
            </a:r>
            <a:r>
              <a:rPr lang="en-ZA" sz="2800" dirty="0" err="1"/>
              <a:t>umxholo</a:t>
            </a:r>
            <a:endParaRPr lang="en-ZA" sz="2800" dirty="0"/>
          </a:p>
          <a:p>
            <a:r>
              <a:rPr lang="en-ZA" sz="2800" dirty="0" err="1"/>
              <a:t>Mabawazi</a:t>
            </a:r>
            <a:r>
              <a:rPr lang="en-ZA" sz="2800" dirty="0"/>
              <a:t> </a:t>
            </a:r>
            <a:r>
              <a:rPr lang="en-ZA" sz="2800" dirty="0" err="1"/>
              <a:t>umahluko</a:t>
            </a:r>
            <a:r>
              <a:rPr lang="en-ZA" sz="2800" dirty="0"/>
              <a:t> </a:t>
            </a:r>
            <a:r>
              <a:rPr lang="en-ZA" sz="2800" dirty="0" err="1"/>
              <a:t>ophawulekayo</a:t>
            </a:r>
            <a:r>
              <a:rPr lang="en-ZA" sz="2800" dirty="0"/>
              <a:t> </a:t>
            </a:r>
            <a:r>
              <a:rPr lang="en-ZA" sz="2800" dirty="0" err="1"/>
              <a:t>kwizenzo</a:t>
            </a:r>
            <a:r>
              <a:rPr lang="en-ZA" sz="2800" dirty="0"/>
              <a:t> </a:t>
            </a:r>
            <a:r>
              <a:rPr lang="en-ZA" sz="2800" dirty="0" err="1"/>
              <a:t>zabantu</a:t>
            </a:r>
            <a:r>
              <a:rPr lang="en-ZA" sz="2800" dirty="0"/>
              <a:t> </a:t>
            </a:r>
            <a:r>
              <a:rPr lang="en-ZA" sz="2800" dirty="0" err="1"/>
              <a:t>abasemfanekisweni</a:t>
            </a:r>
            <a:r>
              <a:rPr lang="en-ZA" sz="2800" dirty="0"/>
              <a:t>. </a:t>
            </a:r>
          </a:p>
          <a:p>
            <a:r>
              <a:rPr lang="en-ZA" sz="2800" dirty="0" err="1"/>
              <a:t>Mabakwazi</a:t>
            </a:r>
            <a:r>
              <a:rPr lang="en-ZA" sz="2800" dirty="0"/>
              <a:t> </a:t>
            </a:r>
            <a:r>
              <a:rPr lang="en-ZA" sz="2800" dirty="0" err="1"/>
              <a:t>ukuxela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babona</a:t>
            </a:r>
            <a:r>
              <a:rPr lang="en-ZA" sz="2800" dirty="0"/>
              <a:t> </a:t>
            </a:r>
            <a:r>
              <a:rPr lang="en-ZA" sz="2800" dirty="0" err="1"/>
              <a:t>ntoni</a:t>
            </a:r>
            <a:r>
              <a:rPr lang="en-ZA" sz="2800" dirty="0"/>
              <a:t> </a:t>
            </a:r>
            <a:r>
              <a:rPr lang="en-ZA" sz="2800" dirty="0" err="1"/>
              <a:t>emfanekisweni</a:t>
            </a:r>
            <a:r>
              <a:rPr lang="en-ZA" sz="2800" dirty="0"/>
              <a:t> </a:t>
            </a:r>
            <a:r>
              <a:rPr lang="en-ZA" sz="2800" dirty="0" err="1"/>
              <a:t>ngokuqwalasela</a:t>
            </a:r>
            <a:r>
              <a:rPr lang="en-ZA" sz="2800" dirty="0"/>
              <a:t> </a:t>
            </a:r>
            <a:r>
              <a:rPr lang="en-ZA" sz="2800" dirty="0" err="1"/>
              <a:t>abantu</a:t>
            </a:r>
            <a:r>
              <a:rPr lang="en-ZA" sz="2800" dirty="0"/>
              <a:t> </a:t>
            </a:r>
            <a:r>
              <a:rPr lang="en-ZA" sz="2800" dirty="0" err="1"/>
              <a:t>abasemfanekisweni</a:t>
            </a:r>
            <a:r>
              <a:rPr lang="en-ZA" sz="2800" dirty="0"/>
              <a:t> </a:t>
            </a:r>
            <a:r>
              <a:rPr lang="en-ZA" sz="2800" dirty="0" err="1"/>
              <a:t>kunye</a:t>
            </a:r>
            <a:r>
              <a:rPr lang="en-ZA" sz="2800" dirty="0"/>
              <a:t> </a:t>
            </a:r>
            <a:r>
              <a:rPr lang="en-ZA" sz="2800" dirty="0" err="1"/>
              <a:t>noko</a:t>
            </a:r>
            <a:r>
              <a:rPr lang="en-ZA" sz="2800" dirty="0"/>
              <a:t> </a:t>
            </a:r>
            <a:r>
              <a:rPr lang="en-ZA" sz="2800" dirty="0" err="1"/>
              <a:t>bakwenzayo</a:t>
            </a:r>
            <a:r>
              <a:rPr lang="en-ZA" sz="2800" dirty="0"/>
              <a:t>. </a:t>
            </a:r>
            <a:r>
              <a:rPr lang="en-ZA" sz="2800" dirty="0" err="1"/>
              <a:t>umz</a:t>
            </a:r>
            <a:r>
              <a:rPr lang="en-ZA" sz="2800" dirty="0"/>
              <a:t>: </a:t>
            </a:r>
            <a:r>
              <a:rPr lang="en-ZA" sz="2800" dirty="0" err="1"/>
              <a:t>umntu</a:t>
            </a:r>
            <a:r>
              <a:rPr lang="en-ZA" sz="2800" dirty="0"/>
              <a:t> </a:t>
            </a:r>
            <a:r>
              <a:rPr lang="en-ZA" sz="2800" dirty="0" err="1"/>
              <a:t>obhinqileyo</a:t>
            </a:r>
            <a:r>
              <a:rPr lang="en-ZA" sz="2800" dirty="0"/>
              <a:t> </a:t>
            </a:r>
            <a:r>
              <a:rPr lang="en-ZA" sz="2800" dirty="0" err="1"/>
              <a:t>kunye</a:t>
            </a:r>
            <a:r>
              <a:rPr lang="en-ZA" sz="2800" dirty="0"/>
              <a:t> </a:t>
            </a:r>
            <a:r>
              <a:rPr lang="en-ZA" sz="2800" dirty="0" err="1"/>
              <a:t>nabantwana</a:t>
            </a:r>
            <a:r>
              <a:rPr lang="en-ZA" sz="2800" dirty="0"/>
              <a:t> </a:t>
            </a:r>
            <a:r>
              <a:rPr lang="en-ZA" sz="2800" dirty="0" err="1"/>
              <a:t>ababini</a:t>
            </a:r>
            <a:r>
              <a:rPr lang="en-ZA" sz="2800" dirty="0"/>
              <a:t> </a:t>
            </a:r>
            <a:r>
              <a:rPr lang="en-ZA" sz="2800" dirty="0" err="1"/>
              <a:t>abakhalayo</a:t>
            </a:r>
            <a:r>
              <a:rPr lang="en-ZA" sz="2800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035028"/>
      </p:ext>
    </p:extLst>
  </p:cSld>
  <p:clrMapOvr>
    <a:masterClrMapping/>
  </p:clrMapOvr>
  <p:transition spd="slow"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68760"/>
            <a:ext cx="8438504" cy="4598641"/>
          </a:xfrm>
        </p:spPr>
        <p:txBody>
          <a:bodyPr/>
          <a:lstStyle/>
          <a:p>
            <a:r>
              <a:rPr lang="xh-ZA" sz="2800" dirty="0"/>
              <a:t>Qwalasela inkangeleko/ udaba lobuso- bayahleka/ bayalila</a:t>
            </a:r>
          </a:p>
          <a:p>
            <a:r>
              <a:rPr lang="xh-ZA" sz="2800" dirty="0"/>
              <a:t>Ubungakanani bomzimba- mkhulu/ mncinci</a:t>
            </a:r>
          </a:p>
          <a:p>
            <a:r>
              <a:rPr lang="en-ZA" sz="2800" dirty="0" err="1"/>
              <a:t>Kwazi</a:t>
            </a:r>
            <a:r>
              <a:rPr lang="en-ZA" sz="2800" dirty="0"/>
              <a:t> </a:t>
            </a:r>
            <a:r>
              <a:rPr lang="en-ZA" sz="2800" dirty="0" err="1"/>
              <a:t>ukuqwalasela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kuphi</a:t>
            </a:r>
            <a:r>
              <a:rPr lang="en-ZA" sz="2800" dirty="0"/>
              <a:t> </a:t>
            </a:r>
            <a:r>
              <a:rPr lang="en-ZA" sz="2800" dirty="0" err="1"/>
              <a:t>apha</a:t>
            </a:r>
            <a:r>
              <a:rPr lang="en-ZA" sz="2800" dirty="0"/>
              <a:t>, </a:t>
            </a:r>
            <a:r>
              <a:rPr lang="en-ZA" sz="2800" dirty="0" err="1"/>
              <a:t>jonga</a:t>
            </a:r>
            <a:r>
              <a:rPr lang="en-ZA" sz="2800" dirty="0"/>
              <a:t> (</a:t>
            </a:r>
            <a:r>
              <a:rPr lang="en-ZA" sz="2800" dirty="0" err="1"/>
              <a:t>ibackground</a:t>
            </a:r>
            <a:r>
              <a:rPr lang="en-ZA" sz="2800" dirty="0"/>
              <a:t>)- </a:t>
            </a:r>
            <a:r>
              <a:rPr lang="en-ZA" sz="2800" dirty="0" err="1"/>
              <a:t>kusendlwini</a:t>
            </a:r>
            <a:r>
              <a:rPr lang="en-ZA" sz="2800" dirty="0"/>
              <a:t>/ </a:t>
            </a:r>
            <a:r>
              <a:rPr lang="en-ZA" sz="2800" dirty="0" err="1"/>
              <a:t>ekhitshini</a:t>
            </a:r>
            <a:r>
              <a:rPr lang="en-ZA" sz="2800" dirty="0"/>
              <a:t> </a:t>
            </a:r>
            <a:r>
              <a:rPr lang="en-ZA" sz="2800" dirty="0" err="1"/>
              <a:t>kuba</a:t>
            </a:r>
            <a:r>
              <a:rPr lang="en-ZA" sz="2800" dirty="0"/>
              <a:t> </a:t>
            </a:r>
            <a:r>
              <a:rPr lang="en-ZA" sz="2800" dirty="0" err="1"/>
              <a:t>kukho</a:t>
            </a:r>
            <a:r>
              <a:rPr lang="en-ZA" sz="2800" dirty="0"/>
              <a:t> </a:t>
            </a:r>
            <a:r>
              <a:rPr lang="en-ZA" sz="2800" dirty="0" err="1"/>
              <a:t>istovu</a:t>
            </a:r>
            <a:r>
              <a:rPr lang="en-ZA" sz="2800" dirty="0"/>
              <a:t> </a:t>
            </a:r>
            <a:r>
              <a:rPr lang="en-ZA" sz="2800" dirty="0" err="1"/>
              <a:t>neekhabhathi</a:t>
            </a:r>
            <a:r>
              <a:rPr lang="en-ZA" sz="2800" dirty="0"/>
              <a:t>. </a:t>
            </a:r>
          </a:p>
          <a:p>
            <a:r>
              <a:rPr lang="en-ZA" sz="2800" dirty="0" err="1"/>
              <a:t>Bazi</a:t>
            </a:r>
            <a:r>
              <a:rPr lang="en-ZA" sz="2800" dirty="0"/>
              <a:t> </a:t>
            </a:r>
            <a:r>
              <a:rPr lang="en-ZA" sz="2800" dirty="0" err="1"/>
              <a:t>ubudlelwane</a:t>
            </a:r>
            <a:r>
              <a:rPr lang="en-ZA" sz="2800" dirty="0"/>
              <a:t> </a:t>
            </a:r>
            <a:r>
              <a:rPr lang="en-ZA" sz="2800" dirty="0" err="1"/>
              <a:t>babantu</a:t>
            </a:r>
            <a:r>
              <a:rPr lang="en-ZA" sz="2800" dirty="0"/>
              <a:t> </a:t>
            </a:r>
            <a:r>
              <a:rPr lang="en-ZA" sz="2800" dirty="0" err="1"/>
              <a:t>obabona</a:t>
            </a:r>
            <a:r>
              <a:rPr lang="en-ZA" sz="2800" dirty="0"/>
              <a:t> </a:t>
            </a:r>
            <a:r>
              <a:rPr lang="en-ZA" sz="2800" dirty="0" err="1"/>
              <a:t>emfanekisweni</a:t>
            </a:r>
            <a:r>
              <a:rPr lang="en-ZA" sz="2800" dirty="0"/>
              <a:t> </a:t>
            </a:r>
            <a:r>
              <a:rPr lang="en-ZA" sz="2800" dirty="0" err="1"/>
              <a:t>ngokwaqalasela</a:t>
            </a:r>
            <a:r>
              <a:rPr lang="en-ZA" sz="2800" dirty="0"/>
              <a:t> </a:t>
            </a:r>
            <a:r>
              <a:rPr lang="en-ZA" sz="2800" dirty="0" err="1"/>
              <a:t>oko</a:t>
            </a:r>
            <a:r>
              <a:rPr lang="en-ZA" sz="2800" dirty="0"/>
              <a:t> </a:t>
            </a:r>
            <a:r>
              <a:rPr lang="en-ZA" sz="2800" dirty="0" err="1"/>
              <a:t>bakwenzayo</a:t>
            </a:r>
            <a:r>
              <a:rPr lang="en-ZA" sz="2800" dirty="0"/>
              <a:t> </a:t>
            </a:r>
            <a:r>
              <a:rPr lang="en-ZA" sz="2800" dirty="0" err="1"/>
              <a:t>umz</a:t>
            </a:r>
            <a:r>
              <a:rPr lang="en-ZA" sz="2800" dirty="0"/>
              <a:t>. </a:t>
            </a:r>
            <a:r>
              <a:rPr lang="en-ZA" sz="2800" dirty="0" err="1"/>
              <a:t>ngumama</a:t>
            </a:r>
            <a:r>
              <a:rPr lang="en-ZA" sz="2800" dirty="0"/>
              <a:t> </a:t>
            </a:r>
            <a:r>
              <a:rPr lang="en-ZA" sz="2800" dirty="0" err="1"/>
              <a:t>nabantwana</a:t>
            </a:r>
            <a:r>
              <a:rPr lang="en-ZA" sz="2800" dirty="0"/>
              <a:t> </a:t>
            </a:r>
            <a:r>
              <a:rPr lang="en-ZA" sz="2800" dirty="0" err="1"/>
              <a:t>bakhe</a:t>
            </a:r>
            <a:r>
              <a:rPr lang="en-ZA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983975"/>
      </p:ext>
    </p:extLst>
  </p:cSld>
  <p:clrMapOvr>
    <a:masterClrMapping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73" y="274638"/>
            <a:ext cx="7257243" cy="778098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52736"/>
            <a:ext cx="8618016" cy="4814665"/>
          </a:xfrm>
        </p:spPr>
        <p:txBody>
          <a:bodyPr/>
          <a:lstStyle/>
          <a:p>
            <a:r>
              <a:rPr lang="en-ZA" sz="2800" dirty="0" err="1"/>
              <a:t>Isinxibo</a:t>
            </a:r>
            <a:r>
              <a:rPr lang="en-ZA" sz="2800" dirty="0"/>
              <a:t> -</a:t>
            </a:r>
            <a:r>
              <a:rPr lang="en-ZA" sz="2800" dirty="0" err="1"/>
              <a:t>ngabantwana</a:t>
            </a:r>
            <a:r>
              <a:rPr lang="en-ZA" sz="2800" dirty="0"/>
              <a:t> </a:t>
            </a:r>
            <a:r>
              <a:rPr lang="en-ZA" sz="2800" dirty="0" err="1"/>
              <a:t>besikolo</a:t>
            </a:r>
            <a:r>
              <a:rPr lang="en-ZA" sz="2800" dirty="0"/>
              <a:t>/ </a:t>
            </a:r>
            <a:r>
              <a:rPr lang="en-ZA" sz="2800" dirty="0" err="1"/>
              <a:t>ngamapolisa</a:t>
            </a:r>
            <a:r>
              <a:rPr lang="en-ZA" sz="2800" dirty="0"/>
              <a:t>.</a:t>
            </a:r>
          </a:p>
          <a:p>
            <a:r>
              <a:rPr lang="en-ZA" sz="2800" dirty="0" err="1"/>
              <a:t>Isini</a:t>
            </a:r>
            <a:r>
              <a:rPr lang="en-ZA" sz="2800" dirty="0"/>
              <a:t> – </a:t>
            </a:r>
            <a:r>
              <a:rPr lang="en-ZA" sz="2800" dirty="0" err="1"/>
              <a:t>ngamakhwenkwe</a:t>
            </a:r>
            <a:r>
              <a:rPr lang="en-ZA" sz="2800" dirty="0"/>
              <a:t>/ </a:t>
            </a:r>
            <a:r>
              <a:rPr lang="en-ZA" sz="2800" dirty="0" err="1"/>
              <a:t>ngamantombazana</a:t>
            </a:r>
            <a:endParaRPr lang="en-ZA" sz="2800" dirty="0"/>
          </a:p>
          <a:p>
            <a:r>
              <a:rPr lang="en-ZA" sz="2800" dirty="0" err="1"/>
              <a:t>Intshukumo</a:t>
            </a:r>
            <a:r>
              <a:rPr lang="en-ZA" sz="2800" dirty="0"/>
              <a:t> </a:t>
            </a:r>
            <a:r>
              <a:rPr lang="en-ZA" sz="2800" dirty="0" err="1"/>
              <a:t>yomzimba</a:t>
            </a:r>
            <a:r>
              <a:rPr lang="en-ZA" sz="2800" dirty="0"/>
              <a:t>- </a:t>
            </a:r>
            <a:r>
              <a:rPr lang="en-ZA" sz="2800" dirty="0" err="1"/>
              <a:t>babambene</a:t>
            </a:r>
            <a:endParaRPr lang="en-ZA" sz="2800" dirty="0"/>
          </a:p>
          <a:p>
            <a:r>
              <a:rPr lang="en-ZA" sz="2800" dirty="0" err="1"/>
              <a:t>Imvakalelo</a:t>
            </a:r>
            <a:r>
              <a:rPr lang="en-ZA" sz="2800" dirty="0"/>
              <a:t> </a:t>
            </a:r>
            <a:r>
              <a:rPr lang="en-ZA" sz="2800" dirty="0" err="1"/>
              <a:t>yabo</a:t>
            </a:r>
            <a:r>
              <a:rPr lang="en-ZA" sz="2800" dirty="0"/>
              <a:t> </a:t>
            </a:r>
            <a:r>
              <a:rPr lang="en-ZA" sz="2800" dirty="0" err="1"/>
              <a:t>umz</a:t>
            </a:r>
            <a:r>
              <a:rPr lang="en-ZA" sz="2800" dirty="0"/>
              <a:t>: </a:t>
            </a:r>
            <a:r>
              <a:rPr lang="en-ZA" sz="2800" dirty="0" err="1"/>
              <a:t>abonwabanga</a:t>
            </a:r>
            <a:r>
              <a:rPr lang="en-ZA" sz="2800" dirty="0"/>
              <a:t> </a:t>
            </a:r>
            <a:r>
              <a:rPr lang="en-ZA" sz="2800" dirty="0" err="1"/>
              <a:t>bayalila</a:t>
            </a:r>
            <a:r>
              <a:rPr lang="en-ZA" sz="2800" dirty="0"/>
              <a:t> </a:t>
            </a:r>
            <a:r>
              <a:rPr lang="en-ZA" sz="2800" dirty="0" err="1"/>
              <a:t>kuba</a:t>
            </a:r>
            <a:r>
              <a:rPr lang="en-ZA" sz="2800" dirty="0"/>
              <a:t> </a:t>
            </a:r>
            <a:r>
              <a:rPr lang="en-ZA" sz="2800" dirty="0" err="1"/>
              <a:t>kuphuma</a:t>
            </a:r>
            <a:r>
              <a:rPr lang="en-ZA" sz="2800" dirty="0"/>
              <a:t> </a:t>
            </a:r>
            <a:r>
              <a:rPr lang="en-ZA" sz="2800" dirty="0" err="1"/>
              <a:t>iinyembezi</a:t>
            </a:r>
            <a:r>
              <a:rPr lang="en-ZA" sz="2800" dirty="0"/>
              <a:t> </a:t>
            </a:r>
            <a:r>
              <a:rPr lang="en-ZA" sz="2800" dirty="0" err="1"/>
              <a:t>emehlweni</a:t>
            </a:r>
            <a:r>
              <a:rPr lang="en-ZA" sz="2800" dirty="0"/>
              <a:t>.</a:t>
            </a:r>
          </a:p>
          <a:p>
            <a:r>
              <a:rPr lang="en-ZA" sz="2800" dirty="0" err="1"/>
              <a:t>Gada</a:t>
            </a:r>
            <a:r>
              <a:rPr lang="en-ZA" sz="2800" dirty="0"/>
              <a:t> </a:t>
            </a:r>
            <a:r>
              <a:rPr lang="en-ZA" sz="2800" dirty="0" err="1"/>
              <a:t>amanqaku</a:t>
            </a:r>
            <a:r>
              <a:rPr lang="en-ZA" sz="2800" dirty="0"/>
              <a:t> </a:t>
            </a:r>
            <a:r>
              <a:rPr lang="en-ZA" sz="2800" dirty="0" err="1"/>
              <a:t>ombuzo</a:t>
            </a:r>
            <a:r>
              <a:rPr lang="en-ZA" sz="2800" dirty="0"/>
              <a:t> </a:t>
            </a:r>
            <a:r>
              <a:rPr lang="en-ZA" sz="2800" dirty="0" err="1"/>
              <a:t>ukuze</a:t>
            </a:r>
            <a:r>
              <a:rPr lang="en-ZA" sz="2800" dirty="0"/>
              <a:t> </a:t>
            </a:r>
            <a:r>
              <a:rPr lang="en-ZA" sz="2800" dirty="0" err="1"/>
              <a:t>ukwazi</a:t>
            </a:r>
            <a:r>
              <a:rPr lang="en-ZA" sz="2800" dirty="0"/>
              <a:t> </a:t>
            </a:r>
            <a:r>
              <a:rPr lang="en-ZA" sz="2800" dirty="0" err="1"/>
              <a:t>ukunika</a:t>
            </a:r>
            <a:r>
              <a:rPr lang="en-ZA" sz="2800" dirty="0"/>
              <a:t> </a:t>
            </a:r>
            <a:r>
              <a:rPr lang="en-ZA" sz="2800" dirty="0" err="1"/>
              <a:t>impendulo</a:t>
            </a:r>
            <a:r>
              <a:rPr lang="en-ZA" sz="2800" dirty="0"/>
              <a:t> </a:t>
            </a:r>
            <a:r>
              <a:rPr lang="en-ZA" sz="2800" dirty="0" err="1"/>
              <a:t>enomthamo</a:t>
            </a:r>
            <a:r>
              <a:rPr lang="en-ZA" sz="2800" dirty="0"/>
              <a:t> </a:t>
            </a:r>
            <a:r>
              <a:rPr lang="en-ZA" sz="2800" dirty="0" err="1"/>
              <a:t>olingene</a:t>
            </a:r>
            <a:r>
              <a:rPr lang="en-ZA" sz="2800" dirty="0"/>
              <a:t> </a:t>
            </a:r>
            <a:r>
              <a:rPr lang="en-ZA" sz="2800" dirty="0" err="1"/>
              <a:t>amanqaku</a:t>
            </a:r>
            <a:r>
              <a:rPr lang="en-ZA" sz="2800" dirty="0"/>
              <a:t> </a:t>
            </a:r>
            <a:r>
              <a:rPr lang="en-ZA" sz="2800" dirty="0" err="1"/>
              <a:t>lawo</a:t>
            </a:r>
            <a:r>
              <a:rPr lang="en-ZA" sz="2800" dirty="0"/>
              <a:t>.</a:t>
            </a:r>
          </a:p>
          <a:p>
            <a:endParaRPr lang="en-ZA" sz="2800" dirty="0"/>
          </a:p>
          <a:p>
            <a:r>
              <a:rPr lang="en-ZA" b="1" dirty="0"/>
              <a:t>UMSEBENZI</a:t>
            </a:r>
            <a:endParaRPr lang="en-US" b="1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680078"/>
      </p:ext>
    </p:extLst>
  </p:cSld>
  <p:clrMapOvr>
    <a:masterClrMapping/>
  </p:clrMapOvr>
  <p:transition spd="slow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453F-1EBC-4A1B-95AD-C0C57186222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42076"/>
              </p:ext>
            </p:extLst>
          </p:nvPr>
        </p:nvGraphicFramePr>
        <p:xfrm>
          <a:off x="467544" y="908720"/>
          <a:ext cx="8064897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41326183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787837733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740691003"/>
                    </a:ext>
                  </a:extLst>
                </a:gridCol>
              </a:tblGrid>
              <a:tr h="468052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YITYA UBEKA – AKUYI KUZISOLA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Ungafanelana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unayo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yonke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into,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ungenayo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akunto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yanto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Kodwa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lumka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!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Usenganayo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ibe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ninzi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kunjalo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nje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ukuba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ngaba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udyavaza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nje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ngayo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uya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kuphulukana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nayo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ngokukhawuleza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okukhulu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Ithi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xa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seyininzi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apha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ibe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ngathi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ayisokuze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iphele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kanti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ngalo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lonke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elo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xesha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iyakhohlisa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ifana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nomshologu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ngendlela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ekhawuleza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ngayo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ukuthi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shwaka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ngoku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beniyigqibele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ikhiwa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ngezikotile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ngangobuninzi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bayo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Bakho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ootik'ayivumani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nepokotho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abathi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1" dirty="0" err="1">
                          <a:solidFill>
                            <a:schemeClr val="tx1"/>
                          </a:solidFill>
                        </a:rPr>
                        <a:t>besanda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kuyamkela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nje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babe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sebeyinqunqela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okokuba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ze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kungasali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nale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imdaka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isenti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Lusizi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lodwa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olu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mzi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wakowethu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kodwa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ngethamsanqa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likho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icebo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elinokusetyenziswa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ukulungisa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meko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Elo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cebo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kukulondolozwa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kwemali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Akho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amagqolo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axolele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ukudlakazela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nokuthwaxwa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yindlala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kunokuba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kuchukunyiswe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yawo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eseluvalelweni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Hayi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noko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bafondini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akuxelwa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</a:rPr>
                        <a:t>nto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28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146914"/>
      </p:ext>
    </p:extLst>
  </p:cSld>
  <p:clrMapOvr>
    <a:masterClrMapping/>
  </p:clrMapOvr>
  <p:transition spd="slow"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453F-1EBC-4A1B-95AD-C0C57186222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52109"/>
              </p:ext>
            </p:extLst>
          </p:nvPr>
        </p:nvGraphicFramePr>
        <p:xfrm>
          <a:off x="395535" y="620688"/>
          <a:ext cx="8136906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70764624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1867231881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1402511664"/>
                    </a:ext>
                  </a:extLst>
                </a:gridCol>
              </a:tblGrid>
              <a:tr h="57606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Kuyafuneka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umntu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makatye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anxibe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abe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nayo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nendawo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yokuqhusheka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intloko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kungenjalo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singaba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asiyazi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eyona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nto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siyenzayo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Into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emandla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apha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nefuna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ukugxininiswa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yeyokuba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iqhosha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eli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makungafekethwa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ngalo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koko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malisetyenziswe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ngobungcathu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malikokoswe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Apha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esiXhoseni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sinentetho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ethi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, '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Bagotywa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bebatsha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'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nendicinga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yeyona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ifanelekileyo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kwesi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sithuba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Zikho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iinkonkxana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ezilungiselelwe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abantwana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ezinomngxuma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omxinwa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wokufaka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nezifumaneka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ikakhulu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kwiivenkile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ezithengisa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izinto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zokudlala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Uthi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akufikelela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kwixabiso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elithile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umntwana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ayishiye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ngoku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inkonkxa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aqhelaniswe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nencwadana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yokuvalela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yaseposini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Kaloku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ngoku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nemali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ayiphiwayo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ayisezo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nkozo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kuphela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koko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seyithande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ukuxuba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namaphepha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aliqela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Eyona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nto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ayenzayo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yena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umzali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kukuhlala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ahlale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ayicele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incwadana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leyo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enomdla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wokubona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umntwana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uqhuba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njani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ngovalelo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lwemali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19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862561"/>
      </p:ext>
    </p:extLst>
  </p:cSld>
  <p:clrMapOvr>
    <a:masterClrMapping/>
  </p:clrMapOvr>
  <p:transition spd="slow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453F-1EBC-4A1B-95AD-C0C57186222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72553"/>
              </p:ext>
            </p:extLst>
          </p:nvPr>
        </p:nvGraphicFramePr>
        <p:xfrm>
          <a:off x="251521" y="476672"/>
          <a:ext cx="8208912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3525666018"/>
                    </a:ext>
                  </a:extLst>
                </a:gridCol>
                <a:gridCol w="7128793">
                  <a:extLst>
                    <a:ext uri="{9D8B030D-6E8A-4147-A177-3AD203B41FA5}">
                      <a16:colId xmlns:a16="http://schemas.microsoft.com/office/drawing/2014/main" val="223087062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80898605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Uyangxola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asakuqaphela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umntwana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ukhupha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rhoqo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abe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enqaphaza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kodwa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apha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ekufakeni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Laa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ngqeqesho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yokulinda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kude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kufike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uDisemba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ukuze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ibe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inako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ukuvulwa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inkonkxa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imenza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umntwana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anqene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ukukhupha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imali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nje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naxa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ngoku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selede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wanencwadana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yakhe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yokuvalela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ZA" sz="1600" b="0" i="1" dirty="0">
                          <a:solidFill>
                            <a:schemeClr val="tx1"/>
                          </a:solidFill>
                        </a:rPr>
                        <a:t>Feb/</a:t>
                      </a:r>
                      <a:r>
                        <a:rPr lang="en-ZA" sz="1600" b="0" i="1" baseline="0" dirty="0">
                          <a:solidFill>
                            <a:schemeClr val="tx1"/>
                          </a:solidFill>
                        </a:rPr>
                        <a:t> March 2018 Question Paper]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IMIBUZO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Chonga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isifanekisozwi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esicacisa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iphela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ngokukhawuleza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Caphula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ibinzana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elixela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kukho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abantu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abangakwaziyo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ukuyisebenzisa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imali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iphela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bengenzanga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nto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ngayo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ngokutsha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binzana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lilandelayo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usebenzise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amazwi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uyadyavaza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ngayo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kuphulukana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nayo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.’   </a:t>
                      </a:r>
                    </a:p>
                    <a:p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isithethantonye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segama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elibhalwe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ngqindilili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kumhlathi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wesi-2.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9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329116"/>
      </p:ext>
    </p:extLst>
  </p:cSld>
  <p:clrMapOvr>
    <a:masterClrMapping/>
  </p:clrMapOvr>
  <p:transition spd="slow"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453F-1EBC-4A1B-95AD-C0C57186222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86855"/>
              </p:ext>
            </p:extLst>
          </p:nvPr>
        </p:nvGraphicFramePr>
        <p:xfrm>
          <a:off x="323528" y="908720"/>
          <a:ext cx="813690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574211248"/>
                    </a:ext>
                  </a:extLst>
                </a:gridCol>
                <a:gridCol w="6757075">
                  <a:extLst>
                    <a:ext uri="{9D8B030D-6E8A-4147-A177-3AD203B41FA5}">
                      <a16:colId xmlns:a16="http://schemas.microsoft.com/office/drawing/2014/main" val="779940159"/>
                    </a:ext>
                  </a:extLst>
                </a:gridCol>
                <a:gridCol w="659749">
                  <a:extLst>
                    <a:ext uri="{9D8B030D-6E8A-4147-A177-3AD203B41FA5}">
                      <a16:colId xmlns:a16="http://schemas.microsoft.com/office/drawing/2014/main" val="1588465681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1.10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/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Yinyani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okanye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asiyonyani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bakhona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abantu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abaxolele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ukusokola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benemali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Xhasa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uluvo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lwakho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                                                                                                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/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/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Uyangqinelana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okanye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awungqinelani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noluvo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lokuba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Kubalulekile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abantwana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balondoloze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Xhasa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impendulo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yakho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</a:p>
                    <a:p>
                      <a:pPr lvl="1" algn="l"/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/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Ngcamangoni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enikwa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ngumbhali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kumgca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wama-21</a:t>
                      </a:r>
                    </a:p>
                    <a:p>
                      <a:pPr lvl="1" algn="l"/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/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isivakalisi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esichasene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silandelayo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Uyangxola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esakuqaphela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umntwana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ukhupha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rhoqo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enqaphaza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apha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ekufakeni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</a:p>
                    <a:p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Ngqina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umntwana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eqale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esemncinci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ukulondoloza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uyakwazi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ukuyilondoloza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naxa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emdala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</a:t>
                      </a:r>
                    </a:p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Ucinga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kuluncedo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ukugcina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kugcino-mali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kunokuba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uyisebenzise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</a:t>
                      </a:r>
                      <a:r>
                        <a:rPr lang="en-ZA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unayo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Xhasa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impendulo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yakho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                                                                        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Mfundiso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efumaneka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kwesi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sicatshulwa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57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666370"/>
      </p:ext>
    </p:extLst>
  </p:cSld>
  <p:clrMapOvr>
    <a:masterClrMapping/>
  </p:clrMapOvr>
  <p:transition spd="slow"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453F-1EBC-4A1B-95AD-C0C57186222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16764"/>
              </p:ext>
            </p:extLst>
          </p:nvPr>
        </p:nvGraphicFramePr>
        <p:xfrm>
          <a:off x="611559" y="980728"/>
          <a:ext cx="777686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808188798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3392779523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34427363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OKUBONWAYO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ISICATSHULWA 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031072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590465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06475"/>
      </p:ext>
    </p:extLst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Uvavanyo</a:t>
            </a:r>
            <a:r>
              <a:rPr lang="en-US" sz="3600" dirty="0"/>
              <a:t> </a:t>
            </a:r>
            <a:r>
              <a:rPr lang="en-US" sz="3600" dirty="0" err="1"/>
              <a:t>lokuqonda</a:t>
            </a:r>
            <a:br>
              <a:rPr lang="en-US" sz="3600" dirty="0"/>
            </a:br>
            <a:r>
              <a:rPr lang="en-US" sz="3600" dirty="0" err="1"/>
              <a:t>Icandelo</a:t>
            </a:r>
            <a:r>
              <a:rPr lang="en-US" sz="3600" dirty="0"/>
              <a:t> 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3" y="1556792"/>
            <a:ext cx="7790443" cy="4310609"/>
          </a:xfrm>
        </p:spPr>
        <p:txBody>
          <a:bodyPr/>
          <a:lstStyle/>
          <a:p>
            <a:r>
              <a:rPr lang="xh-ZA" sz="2800" dirty="0"/>
              <a:t>Kuza kugxilwa kwimibuzo ekunzima ukuba abafundi bayiphendule, mibuzo leyo efuna ingqiqo yomfundi.</a:t>
            </a:r>
          </a:p>
          <a:p>
            <a:r>
              <a:rPr lang="xh-ZA" sz="2800" dirty="0"/>
              <a:t>Eli candelo uliphendula ngemizuzu engama-50</a:t>
            </a:r>
          </a:p>
          <a:p>
            <a:r>
              <a:rPr lang="xh-ZA" sz="2800" dirty="0"/>
              <a:t>Kweli candelo unikwa izicatshulwa ezibini. Esokuqala sisicatshulwa esifundwayo, esesibini kokubonwayo (umfanekiso)</a:t>
            </a:r>
          </a:p>
          <a:p>
            <a:r>
              <a:rPr lang="xh-ZA" sz="2800" dirty="0"/>
              <a:t>Kulindeleke ukuba uphendule yonke imibuzo esetwe kwezi tekisi zimbini.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9735517"/>
      </p:ext>
    </p:extLst>
  </p:cSld>
  <p:clrMapOvr>
    <a:masterClrMapping/>
  </p:clrMapOvr>
  <p:transition spd="slow"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453F-1EBC-4A1B-95AD-C0C57186222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09942"/>
              </p:ext>
            </p:extLst>
          </p:nvPr>
        </p:nvGraphicFramePr>
        <p:xfrm>
          <a:off x="395535" y="692696"/>
          <a:ext cx="8291736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913029378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4248183222"/>
                    </a:ext>
                  </a:extLst>
                </a:gridCol>
                <a:gridCol w="658887">
                  <a:extLst>
                    <a:ext uri="{9D8B030D-6E8A-4147-A177-3AD203B41FA5}">
                      <a16:colId xmlns:a16="http://schemas.microsoft.com/office/drawing/2014/main" val="1382823936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1.2.1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1.2.2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1.2.3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Kuphi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apha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Xhasa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impendulo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yakho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Chaza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lobuso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babantu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abasemfanekisweni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Xhasa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impendulo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yakho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	 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 	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Ucinga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ukuba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kwenzeka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ntoni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mfanekiso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	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30 marks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8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428163"/>
      </p:ext>
    </p:extLst>
  </p:cSld>
  <p:clrMapOvr>
    <a:masterClrMapping/>
  </p:clrMapOvr>
  <p:transition spd="slow"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en-ZA" dirty="0"/>
              <a:t>                </a:t>
            </a:r>
            <a:r>
              <a:rPr lang="en-ZA" sz="6600" dirty="0"/>
              <a:t>THANK YOU </a:t>
            </a:r>
          </a:p>
          <a:p>
            <a:pPr marL="0" indent="0">
              <a:buFontTx/>
              <a:buNone/>
              <a:defRPr/>
            </a:pPr>
            <a:endParaRPr lang="en-ZA" dirty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3C9EAD-02EB-4940-8C06-3172B67143B3}" type="slidenum">
              <a:rPr lang="en-US" altLang="en-US" smtClean="0">
                <a:solidFill>
                  <a:srgbClr val="34549C"/>
                </a:solidFill>
              </a:rPr>
              <a:pPr/>
              <a:t>31</a:t>
            </a:fld>
            <a:endParaRPr lang="en-US" altLang="en-US">
              <a:solidFill>
                <a:srgbClr val="34549C"/>
              </a:solidFill>
            </a:endParaRP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1187624" y="620713"/>
            <a:ext cx="6480720" cy="49688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>
                <a:solidFill>
                  <a:prstClr val="black"/>
                </a:solidFill>
                <a:cs typeface="Arial" charset="0"/>
              </a:rPr>
              <a:t>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black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black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black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317" name="Picture 2" descr="C:\Users\52848183\Pictures\images[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9"/>
            <a:ext cx="4175125" cy="230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89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3" y="274638"/>
            <a:ext cx="7257243" cy="850106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24744"/>
            <a:ext cx="8618026" cy="4742657"/>
          </a:xfrm>
        </p:spPr>
        <p:txBody>
          <a:bodyPr/>
          <a:lstStyle/>
          <a:p>
            <a:r>
              <a:rPr lang="xh-ZA" dirty="0"/>
              <a:t>Isicatshulwa A sinonjolwa ngemihlathi nemiqolo. Inombolo engasekhohlo yinombolo yemihlathi, kanti inombolo engasekunene yinombolo yemiqolo. </a:t>
            </a:r>
            <a:endParaRPr lang="en-US" dirty="0"/>
          </a:p>
          <a:p>
            <a:r>
              <a:rPr lang="en-US" dirty="0" err="1"/>
              <a:t>Qiniseka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imiyalelo</a:t>
            </a:r>
            <a:r>
              <a:rPr lang="en-US" dirty="0"/>
              <a:t> </a:t>
            </a:r>
            <a:r>
              <a:rPr lang="en-US" dirty="0" err="1"/>
              <a:t>uyayilandela</a:t>
            </a:r>
            <a:r>
              <a:rPr lang="en-US" dirty="0"/>
              <a:t> </a:t>
            </a:r>
            <a:r>
              <a:rPr lang="en-US" dirty="0" err="1"/>
              <a:t>ngokupheleleyo</a:t>
            </a:r>
            <a:r>
              <a:rPr lang="en-US" dirty="0"/>
              <a:t>.</a:t>
            </a:r>
            <a:endParaRPr lang="en-ZA" dirty="0"/>
          </a:p>
          <a:p>
            <a:r>
              <a:rPr lang="xh-ZA" dirty="0"/>
              <a:t>Nombola ngokwendlela ekunonjolwe ngayo kwisicatshulwa ungayitshintshi inombolo yemibuzo.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722032"/>
      </p:ext>
    </p:extLst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3" y="274638"/>
            <a:ext cx="7257243" cy="715863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24744"/>
            <a:ext cx="8150482" cy="4742657"/>
          </a:xfrm>
        </p:spPr>
        <p:txBody>
          <a:bodyPr/>
          <a:lstStyle/>
          <a:p>
            <a:pPr lvl="0"/>
            <a:r>
              <a:rPr lang="en-ZA" sz="2800" dirty="0" err="1"/>
              <a:t>Isicatshulwa</a:t>
            </a:r>
            <a:r>
              <a:rPr lang="en-ZA" sz="2800" dirty="0"/>
              <a:t> </a:t>
            </a:r>
            <a:r>
              <a:rPr lang="en-ZA" sz="2800" dirty="0" err="1"/>
              <a:t>sisetwa</a:t>
            </a:r>
            <a:r>
              <a:rPr lang="en-ZA" sz="2800" dirty="0"/>
              <a:t> </a:t>
            </a:r>
            <a:r>
              <a:rPr lang="en-ZA" sz="2800" dirty="0" err="1"/>
              <a:t>ngokwamazinga</a:t>
            </a:r>
            <a:r>
              <a:rPr lang="en-ZA" sz="2800" dirty="0"/>
              <a:t> </a:t>
            </a:r>
            <a:r>
              <a:rPr lang="en-ZA" sz="2800" dirty="0" err="1"/>
              <a:t>okuqonda</a:t>
            </a:r>
            <a:r>
              <a:rPr lang="en-ZA" sz="2800" dirty="0"/>
              <a:t>, </a:t>
            </a:r>
            <a:r>
              <a:rPr lang="en-ZA" sz="2800" dirty="0" err="1"/>
              <a:t>oko</a:t>
            </a:r>
            <a:r>
              <a:rPr lang="en-ZA" sz="2800" dirty="0"/>
              <a:t> </a:t>
            </a:r>
            <a:r>
              <a:rPr lang="en-ZA" sz="2800" dirty="0" err="1"/>
              <a:t>kukuthi</a:t>
            </a:r>
            <a:r>
              <a:rPr lang="en-ZA" sz="2800" dirty="0"/>
              <a:t> </a:t>
            </a:r>
            <a:r>
              <a:rPr lang="en-ZA" sz="2800" dirty="0" err="1"/>
              <a:t>aphantsi</a:t>
            </a:r>
            <a:r>
              <a:rPr lang="en-ZA" sz="2800" dirty="0"/>
              <a:t>, </a:t>
            </a:r>
            <a:r>
              <a:rPr lang="en-ZA" sz="2800" dirty="0" err="1"/>
              <a:t>aphakathi</a:t>
            </a:r>
            <a:r>
              <a:rPr lang="en-ZA" sz="2800" dirty="0"/>
              <a:t> </a:t>
            </a:r>
            <a:r>
              <a:rPr lang="en-ZA" sz="2800" dirty="0" err="1"/>
              <a:t>naphezulu</a:t>
            </a:r>
            <a:r>
              <a:rPr lang="en-ZA" sz="2800" dirty="0"/>
              <a:t> </a:t>
            </a:r>
            <a:r>
              <a:rPr lang="en-ZA" sz="2800" dirty="0" err="1"/>
              <a:t>njengoko</a:t>
            </a:r>
            <a:r>
              <a:rPr lang="en-ZA" sz="2800" dirty="0"/>
              <a:t> </a:t>
            </a:r>
            <a:r>
              <a:rPr lang="en-ZA" sz="2800" dirty="0" err="1"/>
              <a:t>uxwebhu</a:t>
            </a:r>
            <a:r>
              <a:rPr lang="en-ZA" sz="2800" dirty="0"/>
              <a:t> </a:t>
            </a:r>
            <a:r>
              <a:rPr lang="en-ZA" sz="2800" dirty="0" err="1"/>
              <a:t>lokuhlola</a:t>
            </a:r>
            <a:r>
              <a:rPr lang="en-ZA" sz="2800" dirty="0"/>
              <a:t> </a:t>
            </a:r>
            <a:r>
              <a:rPr lang="en-ZA" sz="2800" dirty="0" err="1"/>
              <a:t>lukhokela</a:t>
            </a:r>
            <a:r>
              <a:rPr lang="en-ZA" sz="2800" dirty="0"/>
              <a:t>.</a:t>
            </a:r>
          </a:p>
          <a:p>
            <a:pPr lvl="0"/>
            <a:r>
              <a:rPr lang="en-ZA" sz="2800" dirty="0" err="1"/>
              <a:t>Kweli</a:t>
            </a:r>
            <a:r>
              <a:rPr lang="en-ZA" sz="2800" dirty="0"/>
              <a:t> </a:t>
            </a:r>
            <a:r>
              <a:rPr lang="en-ZA" sz="2800" dirty="0" err="1"/>
              <a:t>candelo</a:t>
            </a:r>
            <a:r>
              <a:rPr lang="en-ZA" sz="2800" dirty="0"/>
              <a:t> </a:t>
            </a:r>
            <a:r>
              <a:rPr lang="en-ZA" sz="2800" dirty="0" err="1"/>
              <a:t>uza</a:t>
            </a:r>
            <a:r>
              <a:rPr lang="en-ZA" sz="2800" dirty="0"/>
              <a:t> </a:t>
            </a:r>
            <a:r>
              <a:rPr lang="en-ZA" sz="2800" dirty="0" err="1"/>
              <a:t>kufumana</a:t>
            </a:r>
            <a:r>
              <a:rPr lang="en-ZA" sz="2800" dirty="0"/>
              <a:t> </a:t>
            </a:r>
            <a:r>
              <a:rPr lang="en-ZA" sz="2800" dirty="0" err="1"/>
              <a:t>imibuzo</a:t>
            </a:r>
            <a:r>
              <a:rPr lang="en-ZA" sz="2800" dirty="0"/>
              <a:t> </a:t>
            </a:r>
            <a:r>
              <a:rPr lang="en-ZA" sz="2800" dirty="0" err="1"/>
              <a:t>ebuzwe</a:t>
            </a:r>
            <a:r>
              <a:rPr lang="en-ZA" sz="2800" dirty="0"/>
              <a:t> </a:t>
            </a:r>
            <a:r>
              <a:rPr lang="en-ZA" sz="2800" dirty="0" err="1"/>
              <a:t>ngokwamazinga</a:t>
            </a:r>
            <a:r>
              <a:rPr lang="en-ZA" sz="2800" dirty="0"/>
              <a:t> </a:t>
            </a:r>
            <a:r>
              <a:rPr lang="en-ZA" sz="2800" dirty="0" err="1"/>
              <a:t>amathathu</a:t>
            </a:r>
            <a:r>
              <a:rPr lang="en-ZA" sz="2800" dirty="0"/>
              <a:t> </a:t>
            </a:r>
            <a:r>
              <a:rPr lang="en-ZA" sz="2800" dirty="0" err="1"/>
              <a:t>okuqonda</a:t>
            </a:r>
            <a:r>
              <a:rPr lang="en-ZA" sz="2800" dirty="0"/>
              <a:t> </a:t>
            </a:r>
            <a:r>
              <a:rPr lang="en-ZA" sz="2800" dirty="0" err="1"/>
              <a:t>angala</a:t>
            </a:r>
            <a:r>
              <a:rPr lang="en-ZA" sz="2800" dirty="0"/>
              <a:t>: </a:t>
            </a:r>
            <a:r>
              <a:rPr lang="en-ZA" sz="2800" dirty="0" err="1"/>
              <a:t>Izinga</a:t>
            </a:r>
            <a:r>
              <a:rPr lang="en-ZA" sz="2800" dirty="0"/>
              <a:t> </a:t>
            </a:r>
            <a:r>
              <a:rPr lang="en-ZA" sz="2800" dirty="0" err="1"/>
              <a:t>lokuqala</a:t>
            </a:r>
            <a:r>
              <a:rPr lang="en-ZA" sz="2800" dirty="0"/>
              <a:t> </a:t>
            </a:r>
            <a:r>
              <a:rPr lang="en-ZA" sz="2800" dirty="0" err="1"/>
              <a:t>nelesibini</a:t>
            </a:r>
            <a:r>
              <a:rPr lang="en-ZA" sz="2800" dirty="0"/>
              <a:t> </a:t>
            </a:r>
            <a:r>
              <a:rPr lang="en-ZA" sz="2800" dirty="0" err="1"/>
              <a:t>libuza</a:t>
            </a:r>
            <a:r>
              <a:rPr lang="en-ZA" sz="2800" dirty="0"/>
              <a:t> </a:t>
            </a:r>
            <a:r>
              <a:rPr lang="en-ZA" sz="2800" dirty="0" err="1"/>
              <a:t>imibuzo</a:t>
            </a:r>
            <a:r>
              <a:rPr lang="en-ZA" sz="2800" dirty="0"/>
              <a:t> </a:t>
            </a:r>
            <a:r>
              <a:rPr lang="en-ZA" sz="2800" dirty="0" err="1"/>
              <a:t>engqalileyo</a:t>
            </a:r>
            <a:r>
              <a:rPr lang="en-ZA" sz="2800" dirty="0"/>
              <a:t> </a:t>
            </a:r>
            <a:r>
              <a:rPr lang="en-ZA" sz="2800" dirty="0" err="1"/>
              <a:t>eneempendulo</a:t>
            </a:r>
            <a:r>
              <a:rPr lang="en-ZA" sz="2800" dirty="0"/>
              <a:t> </a:t>
            </a:r>
            <a:r>
              <a:rPr lang="en-ZA" sz="2800" dirty="0" err="1"/>
              <a:t>ezifumaneka</a:t>
            </a:r>
            <a:r>
              <a:rPr lang="en-ZA" sz="2800" dirty="0"/>
              <a:t> </a:t>
            </a:r>
            <a:r>
              <a:rPr lang="en-ZA" sz="2800" dirty="0" err="1"/>
              <a:t>kwisicatshulwa</a:t>
            </a:r>
            <a:r>
              <a:rPr lang="en-ZA" sz="2800" dirty="0"/>
              <a:t> </a:t>
            </a:r>
            <a:r>
              <a:rPr lang="en-ZA" sz="2800" dirty="0" err="1"/>
              <a:t>ngqo</a:t>
            </a:r>
            <a:r>
              <a:rPr lang="en-ZA" sz="2800" dirty="0"/>
              <a:t>. Le </a:t>
            </a:r>
            <a:r>
              <a:rPr lang="en-ZA" sz="2800" dirty="0" err="1"/>
              <a:t>mibuzo</a:t>
            </a:r>
            <a:r>
              <a:rPr lang="en-ZA" sz="2800" dirty="0"/>
              <a:t> </a:t>
            </a:r>
            <a:r>
              <a:rPr lang="en-ZA" sz="2800" dirty="0" err="1"/>
              <a:t>inokusebenzisa</a:t>
            </a:r>
            <a:r>
              <a:rPr lang="en-ZA" sz="2800" dirty="0"/>
              <a:t> </a:t>
            </a:r>
            <a:r>
              <a:rPr lang="en-ZA" sz="2800" dirty="0" err="1"/>
              <a:t>ezi</a:t>
            </a:r>
            <a:r>
              <a:rPr lang="en-ZA" sz="2800" dirty="0"/>
              <a:t> </a:t>
            </a:r>
            <a:r>
              <a:rPr lang="en-ZA" sz="2800" dirty="0" err="1"/>
              <a:t>zenzi</a:t>
            </a:r>
            <a:r>
              <a:rPr lang="en-ZA" sz="2800" dirty="0"/>
              <a:t> </a:t>
            </a:r>
            <a:r>
              <a:rPr lang="en-ZA" sz="2800" dirty="0" err="1"/>
              <a:t>zilandelayo</a:t>
            </a:r>
            <a:r>
              <a:rPr lang="en-ZA" sz="2800" dirty="0"/>
              <a:t>: </a:t>
            </a:r>
            <a:r>
              <a:rPr lang="en-ZA" sz="2800" dirty="0" err="1"/>
              <a:t>chonga</a:t>
            </a:r>
            <a:r>
              <a:rPr lang="en-ZA" sz="2800" dirty="0"/>
              <a:t>, </a:t>
            </a:r>
            <a:r>
              <a:rPr lang="en-ZA" sz="2800" dirty="0" err="1"/>
              <a:t>nika</a:t>
            </a:r>
            <a:r>
              <a:rPr lang="en-ZA" sz="2800" dirty="0"/>
              <a:t>, </a:t>
            </a:r>
            <a:r>
              <a:rPr lang="en-ZA" sz="2800" dirty="0" err="1"/>
              <a:t>xela</a:t>
            </a:r>
            <a:r>
              <a:rPr lang="en-ZA" sz="2800" dirty="0"/>
              <a:t>, </a:t>
            </a:r>
            <a:r>
              <a:rPr lang="en-ZA" sz="2800" dirty="0" err="1"/>
              <a:t>chaza</a:t>
            </a:r>
            <a:r>
              <a:rPr lang="en-ZA" sz="2800" dirty="0"/>
              <a:t> </a:t>
            </a:r>
            <a:r>
              <a:rPr lang="en-ZA" sz="2800" dirty="0" err="1"/>
              <a:t>njalo</a:t>
            </a:r>
            <a:r>
              <a:rPr lang="en-ZA" sz="2800" dirty="0"/>
              <a:t> </a:t>
            </a:r>
            <a:r>
              <a:rPr lang="en-ZA" sz="2800" dirty="0" err="1"/>
              <a:t>njalo</a:t>
            </a:r>
            <a:r>
              <a:rPr lang="en-ZA" sz="2800" dirty="0"/>
              <a:t>. </a:t>
            </a:r>
          </a:p>
          <a:p>
            <a:pPr lvl="0"/>
            <a:endParaRPr lang="en-ZA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91396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3" y="274638"/>
            <a:ext cx="7257243" cy="850106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124745"/>
            <a:ext cx="8078474" cy="4536504"/>
          </a:xfrm>
        </p:spPr>
        <p:txBody>
          <a:bodyPr/>
          <a:lstStyle/>
          <a:p>
            <a:pPr lvl="0"/>
            <a:r>
              <a:rPr lang="en-ZA" sz="2800" dirty="0" err="1"/>
              <a:t>Izinga</a:t>
            </a:r>
            <a:r>
              <a:rPr lang="en-ZA" sz="2800" dirty="0"/>
              <a:t> </a:t>
            </a:r>
            <a:r>
              <a:rPr lang="en-ZA" sz="2800" dirty="0" err="1"/>
              <a:t>lesithathu</a:t>
            </a:r>
            <a:r>
              <a:rPr lang="en-ZA" sz="2800" dirty="0"/>
              <a:t> </a:t>
            </a:r>
            <a:r>
              <a:rPr lang="en-ZA" sz="2800" dirty="0" err="1"/>
              <a:t>libuza</a:t>
            </a:r>
            <a:r>
              <a:rPr lang="en-ZA" sz="2800" dirty="0"/>
              <a:t> </a:t>
            </a:r>
            <a:r>
              <a:rPr lang="en-ZA" sz="2800" dirty="0" err="1"/>
              <a:t>imibuzo</a:t>
            </a:r>
            <a:r>
              <a:rPr lang="en-ZA" sz="2800" dirty="0"/>
              <a:t> </a:t>
            </a:r>
            <a:r>
              <a:rPr lang="en-ZA" sz="2800" dirty="0" err="1"/>
              <a:t>eza</a:t>
            </a:r>
            <a:r>
              <a:rPr lang="en-ZA" sz="2800" dirty="0"/>
              <a:t> </a:t>
            </a:r>
            <a:r>
              <a:rPr lang="en-ZA" sz="2800" dirty="0" err="1"/>
              <a:t>kufuna</a:t>
            </a:r>
            <a:r>
              <a:rPr lang="en-ZA" sz="2800" dirty="0"/>
              <a:t> </a:t>
            </a:r>
            <a:r>
              <a:rPr lang="en-ZA" sz="2800" dirty="0" err="1"/>
              <a:t>uthabathe</a:t>
            </a:r>
            <a:r>
              <a:rPr lang="en-ZA" sz="2800" dirty="0"/>
              <a:t> </a:t>
            </a:r>
            <a:r>
              <a:rPr lang="en-ZA" sz="2800" dirty="0" err="1"/>
              <a:t>izigqibo</a:t>
            </a:r>
            <a:r>
              <a:rPr lang="en-ZA" sz="2800" dirty="0"/>
              <a:t> </a:t>
            </a:r>
            <a:r>
              <a:rPr lang="en-ZA" sz="2800" dirty="0" err="1"/>
              <a:t>njengomfundi</a:t>
            </a:r>
            <a:r>
              <a:rPr lang="en-ZA" sz="2800" dirty="0"/>
              <a:t>. Le </a:t>
            </a:r>
            <a:r>
              <a:rPr lang="en-ZA" sz="2800" dirty="0" err="1"/>
              <a:t>mibuzo</a:t>
            </a:r>
            <a:r>
              <a:rPr lang="en-ZA" sz="2800" dirty="0"/>
              <a:t> </a:t>
            </a:r>
            <a:r>
              <a:rPr lang="en-ZA" sz="2800" dirty="0" err="1"/>
              <a:t>inokusebenzisa</a:t>
            </a:r>
            <a:r>
              <a:rPr lang="en-ZA" sz="2800" dirty="0"/>
              <a:t> </a:t>
            </a:r>
            <a:r>
              <a:rPr lang="en-ZA" sz="2800" dirty="0" err="1"/>
              <a:t>ezi</a:t>
            </a:r>
            <a:r>
              <a:rPr lang="en-ZA" sz="2800" dirty="0"/>
              <a:t> </a:t>
            </a:r>
            <a:r>
              <a:rPr lang="en-ZA" sz="2800" dirty="0" err="1"/>
              <a:t>zenzi</a:t>
            </a:r>
            <a:r>
              <a:rPr lang="en-ZA" sz="2800" dirty="0"/>
              <a:t>: </a:t>
            </a:r>
            <a:r>
              <a:rPr lang="en-ZA" sz="2800" dirty="0" err="1"/>
              <a:t>cacisa</a:t>
            </a:r>
            <a:r>
              <a:rPr lang="en-ZA" sz="2800" dirty="0"/>
              <a:t>, </a:t>
            </a:r>
            <a:r>
              <a:rPr lang="en-ZA" sz="2800" dirty="0" err="1"/>
              <a:t>thelekisa</a:t>
            </a:r>
            <a:r>
              <a:rPr lang="en-ZA" sz="2800" dirty="0"/>
              <a:t>, </a:t>
            </a:r>
            <a:r>
              <a:rPr lang="en-ZA" sz="2800" dirty="0" err="1"/>
              <a:t>injongo</a:t>
            </a:r>
            <a:r>
              <a:rPr lang="en-ZA" sz="2800" dirty="0"/>
              <a:t>, </a:t>
            </a:r>
            <a:r>
              <a:rPr lang="en-ZA" sz="2800" dirty="0" err="1"/>
              <a:t>njalo</a:t>
            </a:r>
            <a:r>
              <a:rPr lang="en-ZA" sz="2800" dirty="0"/>
              <a:t> </a:t>
            </a:r>
            <a:r>
              <a:rPr lang="en-ZA" sz="2800" dirty="0" err="1"/>
              <a:t>njalo</a:t>
            </a:r>
            <a:r>
              <a:rPr lang="en-ZA" sz="2800" dirty="0"/>
              <a:t>. </a:t>
            </a:r>
          </a:p>
          <a:p>
            <a:r>
              <a:rPr lang="en-ZA" sz="2800" dirty="0" err="1"/>
              <a:t>Izinga</a:t>
            </a:r>
            <a:r>
              <a:rPr lang="en-ZA" sz="2800" dirty="0"/>
              <a:t> </a:t>
            </a:r>
            <a:r>
              <a:rPr lang="en-ZA" sz="2800" dirty="0" err="1"/>
              <a:t>lesine</a:t>
            </a:r>
            <a:r>
              <a:rPr lang="en-ZA" sz="2800" dirty="0"/>
              <a:t> </a:t>
            </a:r>
            <a:r>
              <a:rPr lang="en-ZA" sz="2800" dirty="0" err="1"/>
              <a:t>nelesihlanu</a:t>
            </a:r>
            <a:r>
              <a:rPr lang="en-ZA" sz="2800" dirty="0"/>
              <a:t> </a:t>
            </a:r>
            <a:r>
              <a:rPr lang="en-ZA" sz="2800" dirty="0" err="1"/>
              <a:t>lifuna</a:t>
            </a:r>
            <a:r>
              <a:rPr lang="en-ZA" sz="2800" dirty="0"/>
              <a:t> </a:t>
            </a:r>
            <a:r>
              <a:rPr lang="en-ZA" sz="2800" dirty="0" err="1"/>
              <a:t>uphonononge</a:t>
            </a:r>
            <a:r>
              <a:rPr lang="en-ZA" sz="2800" dirty="0"/>
              <a:t>, </a:t>
            </a:r>
            <a:r>
              <a:rPr lang="en-ZA" sz="2800" dirty="0" err="1"/>
              <a:t>uncome</a:t>
            </a:r>
            <a:r>
              <a:rPr lang="en-ZA" sz="2800" dirty="0"/>
              <a:t> </a:t>
            </a:r>
            <a:r>
              <a:rPr lang="en-ZA" sz="2800" dirty="0" err="1"/>
              <a:t>ugxeke</a:t>
            </a:r>
            <a:r>
              <a:rPr lang="en-ZA" sz="2800" dirty="0"/>
              <a:t>. </a:t>
            </a:r>
          </a:p>
          <a:p>
            <a:r>
              <a:rPr lang="en-US" sz="2800" dirty="0" err="1"/>
              <a:t>Kubalulekile</a:t>
            </a:r>
            <a:r>
              <a:rPr lang="en-US" sz="2800" dirty="0"/>
              <a:t> </a:t>
            </a:r>
            <a:r>
              <a:rPr lang="en-US" sz="2800" dirty="0" err="1"/>
              <a:t>ukuba</a:t>
            </a:r>
            <a:r>
              <a:rPr lang="en-US" sz="2800" dirty="0"/>
              <a:t> </a:t>
            </a:r>
            <a:r>
              <a:rPr lang="en-US" sz="2800" dirty="0" err="1"/>
              <a:t>abafundi</a:t>
            </a:r>
            <a:r>
              <a:rPr lang="en-US" sz="2800" dirty="0"/>
              <a:t> </a:t>
            </a:r>
            <a:r>
              <a:rPr lang="en-US" sz="2800" dirty="0" err="1"/>
              <a:t>baziqeqeshe</a:t>
            </a:r>
            <a:r>
              <a:rPr lang="en-US" sz="2800" dirty="0"/>
              <a:t> </a:t>
            </a:r>
            <a:r>
              <a:rPr lang="en-US" sz="2800" dirty="0" err="1"/>
              <a:t>kwindlela</a:t>
            </a:r>
            <a:r>
              <a:rPr lang="en-US" sz="2800" dirty="0"/>
              <a:t> </a:t>
            </a:r>
            <a:r>
              <a:rPr lang="en-US" sz="2800" dirty="0" err="1"/>
              <a:t>yokuphendula</a:t>
            </a:r>
            <a:r>
              <a:rPr lang="en-US" sz="2800" dirty="0"/>
              <a:t> </a:t>
            </a:r>
            <a:r>
              <a:rPr lang="en-US" sz="2800" dirty="0" err="1"/>
              <a:t>imibuzo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Mabaqhele</a:t>
            </a:r>
            <a:r>
              <a:rPr lang="en-US" sz="2800" dirty="0"/>
              <a:t> </a:t>
            </a:r>
            <a:r>
              <a:rPr lang="en-US" sz="2800" dirty="0" err="1"/>
              <a:t>ukucazulula</a:t>
            </a:r>
            <a:r>
              <a:rPr lang="en-US" sz="2800" dirty="0"/>
              <a:t> </a:t>
            </a:r>
            <a:r>
              <a:rPr lang="en-US" sz="2800" dirty="0" err="1"/>
              <a:t>umbuzo</a:t>
            </a:r>
            <a:r>
              <a:rPr lang="en-US" sz="2800" dirty="0"/>
              <a:t> </a:t>
            </a:r>
            <a:r>
              <a:rPr lang="en-US" sz="2800" dirty="0" err="1"/>
              <a:t>oqulethwe</a:t>
            </a:r>
            <a:r>
              <a:rPr lang="en-US" sz="2800" dirty="0"/>
              <a:t> </a:t>
            </a:r>
            <a:r>
              <a:rPr lang="en-US" sz="2800" dirty="0" err="1"/>
              <a:t>zizenzi</a:t>
            </a:r>
            <a:r>
              <a:rPr lang="en-US" sz="2800" dirty="0"/>
              <a:t> </a:t>
            </a:r>
            <a:r>
              <a:rPr lang="en-US" sz="2800" dirty="0" err="1"/>
              <a:t>ezikhethelwe</a:t>
            </a:r>
            <a:r>
              <a:rPr lang="en-US" sz="2800" dirty="0"/>
              <a:t> </a:t>
            </a:r>
            <a:r>
              <a:rPr lang="en-US" sz="2800" dirty="0" err="1"/>
              <a:t>ukubuza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8368712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3" y="116633"/>
            <a:ext cx="7257243" cy="720080"/>
          </a:xfrm>
        </p:spPr>
        <p:txBody>
          <a:bodyPr/>
          <a:lstStyle/>
          <a:p>
            <a:r>
              <a:rPr lang="en-US" sz="3600" b="0" i="1" dirty="0" err="1"/>
              <a:t>Kusaqhutywa</a:t>
            </a:r>
            <a:r>
              <a:rPr lang="en-US" sz="3600" b="0" i="1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908720"/>
            <a:ext cx="7862450" cy="4958681"/>
          </a:xfrm>
        </p:spPr>
        <p:txBody>
          <a:bodyPr/>
          <a:lstStyle/>
          <a:p>
            <a:r>
              <a:rPr lang="en-US" sz="2800" dirty="0" err="1"/>
              <a:t>Abafundi</a:t>
            </a:r>
            <a:r>
              <a:rPr lang="en-US" sz="2800" dirty="0"/>
              <a:t> </a:t>
            </a:r>
            <a:r>
              <a:rPr lang="en-US" sz="2800" dirty="0" err="1"/>
              <a:t>mabazinike</a:t>
            </a:r>
            <a:r>
              <a:rPr lang="en-US" sz="2800" dirty="0"/>
              <a:t> </a:t>
            </a:r>
            <a:r>
              <a:rPr lang="en-US" sz="2800" dirty="0" err="1"/>
              <a:t>amathuba</a:t>
            </a:r>
            <a:r>
              <a:rPr lang="en-US" sz="2800" dirty="0"/>
              <a:t> </a:t>
            </a:r>
            <a:r>
              <a:rPr lang="en-US" sz="2800" dirty="0" err="1"/>
              <a:t>okuphendula</a:t>
            </a:r>
            <a:r>
              <a:rPr lang="en-US" sz="2800" dirty="0"/>
              <a:t> </a:t>
            </a:r>
            <a:r>
              <a:rPr lang="en-US" sz="2800" dirty="0" err="1"/>
              <a:t>imibuzo</a:t>
            </a:r>
            <a:r>
              <a:rPr lang="en-US" sz="2800" dirty="0"/>
              <a:t> </a:t>
            </a:r>
            <a:r>
              <a:rPr lang="en-US" sz="2800" dirty="0" err="1"/>
              <a:t>ngobunzima</a:t>
            </a:r>
            <a:r>
              <a:rPr lang="en-US" sz="2800" dirty="0"/>
              <a:t> </a:t>
            </a:r>
            <a:r>
              <a:rPr lang="en-US" sz="2800" dirty="0" err="1"/>
              <a:t>obufana</a:t>
            </a:r>
            <a:r>
              <a:rPr lang="en-US" sz="2800" dirty="0"/>
              <a:t> </a:t>
            </a:r>
            <a:r>
              <a:rPr lang="en-US" sz="2800" dirty="0" err="1"/>
              <a:t>nobakwiimviwo</a:t>
            </a:r>
            <a:r>
              <a:rPr lang="en-US" sz="2800" dirty="0"/>
              <a:t> </a:t>
            </a:r>
            <a:r>
              <a:rPr lang="en-US" sz="2800" dirty="0" err="1"/>
              <a:t>zokugqibela</a:t>
            </a:r>
            <a:r>
              <a:rPr lang="en-US" sz="2800" dirty="0"/>
              <a:t> </a:t>
            </a:r>
            <a:r>
              <a:rPr lang="en-US" sz="2800" dirty="0" err="1"/>
              <a:t>apha</a:t>
            </a:r>
            <a:r>
              <a:rPr lang="en-US" sz="2800" dirty="0"/>
              <a:t> </a:t>
            </a:r>
            <a:r>
              <a:rPr lang="en-US" sz="2800" dirty="0" err="1"/>
              <a:t>enyakeni</a:t>
            </a:r>
            <a:r>
              <a:rPr lang="en-US" sz="2800" dirty="0"/>
              <a:t>. </a:t>
            </a:r>
            <a:r>
              <a:rPr lang="en-US" sz="2800" dirty="0" err="1"/>
              <a:t>Mabaqhele</a:t>
            </a:r>
            <a:r>
              <a:rPr lang="en-US" sz="2800" dirty="0"/>
              <a:t> </a:t>
            </a:r>
            <a:r>
              <a:rPr lang="en-US" sz="2800" dirty="0" err="1"/>
              <a:t>ukuphendula</a:t>
            </a:r>
            <a:r>
              <a:rPr lang="en-US" sz="2800" dirty="0"/>
              <a:t> </a:t>
            </a:r>
            <a:r>
              <a:rPr lang="en-US" sz="2800" dirty="0" err="1"/>
              <a:t>imibuzo</a:t>
            </a:r>
            <a:r>
              <a:rPr lang="en-US" sz="2800" dirty="0"/>
              <a:t> </a:t>
            </a:r>
            <a:r>
              <a:rPr lang="en-US" sz="2800" dirty="0" err="1"/>
              <a:t>ngokupheleleyo</a:t>
            </a:r>
            <a:r>
              <a:rPr lang="en-US" sz="2800" dirty="0"/>
              <a:t> </a:t>
            </a:r>
            <a:r>
              <a:rPr lang="en-US" sz="2800" dirty="0" err="1"/>
              <a:t>nangokulindelekileyo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Mabafunde</a:t>
            </a:r>
            <a:r>
              <a:rPr lang="en-US" sz="2800" dirty="0"/>
              <a:t> </a:t>
            </a:r>
            <a:r>
              <a:rPr lang="en-US" sz="2800" dirty="0" err="1"/>
              <a:t>iindidi</a:t>
            </a:r>
            <a:r>
              <a:rPr lang="en-US" sz="2800" dirty="0"/>
              <a:t> </a:t>
            </a:r>
            <a:r>
              <a:rPr lang="en-US" sz="2800" dirty="0" err="1"/>
              <a:t>neempawu</a:t>
            </a:r>
            <a:r>
              <a:rPr lang="en-US" sz="2800" dirty="0"/>
              <a:t> </a:t>
            </a:r>
            <a:r>
              <a:rPr lang="en-US" sz="2800" dirty="0" err="1"/>
              <a:t>zeetekisi</a:t>
            </a:r>
            <a:r>
              <a:rPr lang="en-US" sz="2800" dirty="0"/>
              <a:t> </a:t>
            </a:r>
            <a:r>
              <a:rPr lang="en-US" sz="2800" dirty="0" err="1"/>
              <a:t>nezangotshe</a:t>
            </a:r>
            <a:r>
              <a:rPr lang="en-US" sz="2800" dirty="0"/>
              <a:t> </a:t>
            </a:r>
            <a:r>
              <a:rPr lang="en-US" sz="2800" dirty="0" err="1"/>
              <a:t>ezihambelana</a:t>
            </a:r>
            <a:r>
              <a:rPr lang="en-US" sz="2800" dirty="0"/>
              <a:t> </a:t>
            </a:r>
            <a:r>
              <a:rPr lang="en-US" sz="2800" dirty="0" err="1"/>
              <a:t>nohlobo</a:t>
            </a:r>
            <a:r>
              <a:rPr lang="en-US" sz="2800" dirty="0"/>
              <a:t> </a:t>
            </a:r>
            <a:r>
              <a:rPr lang="en-US" sz="2800" dirty="0" err="1"/>
              <a:t>ngalunye</a:t>
            </a:r>
            <a:r>
              <a:rPr lang="en-US" sz="2800" dirty="0"/>
              <a:t> </a:t>
            </a:r>
            <a:r>
              <a:rPr lang="en-US" sz="2800" dirty="0" err="1"/>
              <a:t>lwetekisi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Ukufunda</a:t>
            </a:r>
            <a:r>
              <a:rPr lang="en-US" sz="2800" dirty="0"/>
              <a:t> </a:t>
            </a:r>
            <a:r>
              <a:rPr lang="en-US" sz="2800" dirty="0" err="1"/>
              <a:t>iitekisi</a:t>
            </a:r>
            <a:r>
              <a:rPr lang="en-US" sz="2800" dirty="0"/>
              <a:t> </a:t>
            </a:r>
            <a:r>
              <a:rPr lang="en-US" sz="2800" dirty="0" err="1"/>
              <a:t>ezahlukeneyo</a:t>
            </a:r>
            <a:r>
              <a:rPr lang="en-US" sz="2800" dirty="0"/>
              <a:t> </a:t>
            </a:r>
            <a:r>
              <a:rPr lang="en-US" sz="2800" dirty="0" err="1"/>
              <a:t>kunceda</a:t>
            </a:r>
            <a:r>
              <a:rPr lang="en-US" sz="2800" dirty="0"/>
              <a:t> </a:t>
            </a:r>
            <a:r>
              <a:rPr lang="en-US" sz="2800" dirty="0" err="1"/>
              <a:t>abafundi</a:t>
            </a:r>
            <a:r>
              <a:rPr lang="en-US" sz="2800" dirty="0"/>
              <a:t> </a:t>
            </a:r>
            <a:r>
              <a:rPr lang="en-US" sz="2800" dirty="0" err="1"/>
              <a:t>ukukhulisa</a:t>
            </a:r>
            <a:r>
              <a:rPr lang="en-US" sz="2800" dirty="0"/>
              <a:t> </a:t>
            </a:r>
            <a:r>
              <a:rPr lang="en-US" sz="2800" dirty="0" err="1"/>
              <a:t>izakhono</a:t>
            </a:r>
            <a:r>
              <a:rPr lang="en-US" sz="2800" dirty="0"/>
              <a:t> </a:t>
            </a:r>
            <a:r>
              <a:rPr lang="en-US" sz="2800" dirty="0" err="1"/>
              <a:t>zabo</a:t>
            </a:r>
            <a:r>
              <a:rPr lang="en-US" sz="2800" dirty="0"/>
              <a:t> </a:t>
            </a:r>
            <a:r>
              <a:rPr lang="en-US" sz="2800" dirty="0" err="1"/>
              <a:t>zokuqonda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9530441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3" y="274638"/>
            <a:ext cx="7257243" cy="922114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24744"/>
            <a:ext cx="8150482" cy="4742657"/>
          </a:xfrm>
        </p:spPr>
        <p:txBody>
          <a:bodyPr/>
          <a:lstStyle/>
          <a:p>
            <a:r>
              <a:rPr lang="en-US" dirty="0" err="1"/>
              <a:t>Abafundi</a:t>
            </a:r>
            <a:r>
              <a:rPr lang="en-US" dirty="0"/>
              <a:t> </a:t>
            </a:r>
            <a:r>
              <a:rPr lang="en-US" dirty="0" err="1"/>
              <a:t>mabaqaphele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ayisosicatshulwa</a:t>
            </a:r>
            <a:r>
              <a:rPr lang="en-US" dirty="0"/>
              <a:t> </a:t>
            </a:r>
            <a:r>
              <a:rPr lang="en-US" dirty="0" err="1"/>
              <a:t>kuphela</a:t>
            </a:r>
            <a:r>
              <a:rPr lang="en-US" dirty="0"/>
              <a:t> </a:t>
            </a:r>
            <a:r>
              <a:rPr lang="en-US" dirty="0" err="1"/>
              <a:t>ekufuneka</a:t>
            </a:r>
            <a:r>
              <a:rPr lang="en-US" dirty="0"/>
              <a:t> </a:t>
            </a:r>
            <a:r>
              <a:rPr lang="en-US" dirty="0" err="1"/>
              <a:t>bayazi</a:t>
            </a:r>
            <a:r>
              <a:rPr lang="en-US" dirty="0"/>
              <a:t> </a:t>
            </a:r>
            <a:r>
              <a:rPr lang="en-US" dirty="0" err="1"/>
              <a:t>ingxam</a:t>
            </a:r>
            <a:r>
              <a:rPr lang="en-US" dirty="0"/>
              <a:t> </a:t>
            </a:r>
            <a:r>
              <a:rPr lang="en-US" dirty="0" err="1"/>
              <a:t>yaso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nemibuzo</a:t>
            </a:r>
            <a:r>
              <a:rPr lang="en-US" dirty="0"/>
              <a:t> </a:t>
            </a:r>
            <a:r>
              <a:rPr lang="en-US" dirty="0" err="1"/>
              <a:t>kufuneka</a:t>
            </a:r>
            <a:r>
              <a:rPr lang="en-US" dirty="0"/>
              <a:t> </a:t>
            </a:r>
            <a:r>
              <a:rPr lang="en-US" dirty="0" err="1"/>
              <a:t>iqondwe</a:t>
            </a:r>
            <a:r>
              <a:rPr lang="en-US" dirty="0"/>
              <a:t> </a:t>
            </a:r>
            <a:r>
              <a:rPr lang="en-US" dirty="0" err="1"/>
              <a:t>ukuze</a:t>
            </a:r>
            <a:r>
              <a:rPr lang="en-US" dirty="0"/>
              <a:t> </a:t>
            </a:r>
            <a:r>
              <a:rPr lang="en-US" dirty="0" err="1"/>
              <a:t>baphucule</a:t>
            </a:r>
            <a:r>
              <a:rPr lang="en-US" dirty="0"/>
              <a:t> </a:t>
            </a:r>
            <a:r>
              <a:rPr lang="en-US" dirty="0" err="1"/>
              <a:t>umgangatho</a:t>
            </a:r>
            <a:r>
              <a:rPr lang="en-US" dirty="0"/>
              <a:t> </a:t>
            </a:r>
            <a:r>
              <a:rPr lang="en-US" dirty="0" err="1"/>
              <a:t>weempendulo</a:t>
            </a:r>
            <a:r>
              <a:rPr lang="en-US" dirty="0"/>
              <a:t> </a:t>
            </a:r>
            <a:r>
              <a:rPr lang="en-US" dirty="0" err="1"/>
              <a:t>zabo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Imizekelo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yemibuzo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edla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ngokusokolisa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abafundi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nabanokuthi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badibane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nayo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eluviweni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nendlela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ekulindeleke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ukuba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bayiphendule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ngayo</a:t>
            </a:r>
            <a:r>
              <a:rPr lang="en-US" dirty="0">
                <a:solidFill>
                  <a:schemeClr val="accent2"/>
                </a:solidFill>
              </a:rPr>
              <a:t>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846919"/>
      </p:ext>
    </p:extLst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3" y="274638"/>
            <a:ext cx="7257243" cy="706090"/>
          </a:xfrm>
        </p:spPr>
        <p:txBody>
          <a:bodyPr/>
          <a:lstStyle/>
          <a:p>
            <a:r>
              <a:rPr lang="en-US" sz="3200" b="0" i="1" dirty="0" err="1"/>
              <a:t>Kusaqhutywa</a:t>
            </a:r>
            <a:r>
              <a:rPr lang="en-US" sz="3200" b="0" i="1" dirty="0"/>
              <a:t>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980728"/>
            <a:ext cx="8294498" cy="4886673"/>
          </a:xfrm>
        </p:spPr>
        <p:txBody>
          <a:bodyPr/>
          <a:lstStyle/>
          <a:p>
            <a:r>
              <a:rPr lang="xh-ZA" sz="2800" dirty="0"/>
              <a:t>Xa ukhonjwe kumhlathi okanye kumgca othile, yiya ngqo kulo mhlathi/ kulo mgca ukhonjwe kuwo njengoko inombolo isitsho kwisicatshulwa.</a:t>
            </a:r>
          </a:p>
          <a:p>
            <a:pPr lvl="0"/>
            <a:r>
              <a:rPr lang="en-ZA" sz="2800" dirty="0" err="1"/>
              <a:t>Funda</a:t>
            </a:r>
            <a:r>
              <a:rPr lang="en-ZA" sz="2800" dirty="0"/>
              <a:t> </a:t>
            </a:r>
            <a:r>
              <a:rPr lang="en-ZA" sz="2800" dirty="0" err="1"/>
              <a:t>isicatshulwa</a:t>
            </a:r>
            <a:r>
              <a:rPr lang="en-ZA" sz="2800" dirty="0"/>
              <a:t> </a:t>
            </a:r>
            <a:r>
              <a:rPr lang="en-ZA" sz="2800" dirty="0" err="1"/>
              <a:t>ukuze</a:t>
            </a:r>
            <a:r>
              <a:rPr lang="en-ZA" sz="2800" dirty="0"/>
              <a:t> </a:t>
            </a:r>
            <a:r>
              <a:rPr lang="en-ZA" sz="2800" dirty="0" err="1"/>
              <a:t>wazi</a:t>
            </a:r>
            <a:r>
              <a:rPr lang="en-ZA" sz="2800" dirty="0"/>
              <a:t> </a:t>
            </a:r>
            <a:r>
              <a:rPr lang="en-ZA" sz="2800" dirty="0" err="1"/>
              <a:t>ukuba</a:t>
            </a:r>
            <a:r>
              <a:rPr lang="en-ZA" sz="2800" dirty="0"/>
              <a:t> </a:t>
            </a:r>
            <a:r>
              <a:rPr lang="en-ZA" sz="2800" dirty="0" err="1"/>
              <a:t>singantoni</a:t>
            </a:r>
            <a:r>
              <a:rPr lang="en-ZA" sz="2800" dirty="0"/>
              <a:t> </a:t>
            </a:r>
            <a:r>
              <a:rPr lang="en-ZA" sz="2800" dirty="0" err="1"/>
              <a:t>na.</a:t>
            </a:r>
            <a:endParaRPr lang="en-ZA" sz="2800" dirty="0"/>
          </a:p>
          <a:p>
            <a:pPr lvl="0"/>
            <a:r>
              <a:rPr lang="en-ZA" sz="2800" dirty="0" err="1"/>
              <a:t>Yiba</a:t>
            </a:r>
            <a:r>
              <a:rPr lang="en-ZA" sz="2800" dirty="0"/>
              <a:t> </a:t>
            </a:r>
            <a:r>
              <a:rPr lang="en-ZA" sz="2800" dirty="0" err="1"/>
              <a:t>nomfanekiso</a:t>
            </a:r>
            <a:r>
              <a:rPr lang="en-ZA" sz="2800" dirty="0"/>
              <a:t> </a:t>
            </a:r>
            <a:r>
              <a:rPr lang="en-ZA" sz="2800" dirty="0" err="1"/>
              <a:t>ngqondweni</a:t>
            </a:r>
            <a:r>
              <a:rPr lang="en-ZA" sz="2800" dirty="0"/>
              <a:t> wale </a:t>
            </a:r>
            <a:r>
              <a:rPr lang="en-ZA" sz="2800" dirty="0" err="1"/>
              <a:t>nto</a:t>
            </a:r>
            <a:r>
              <a:rPr lang="en-ZA" sz="2800" dirty="0"/>
              <a:t> </a:t>
            </a:r>
            <a:r>
              <a:rPr lang="en-ZA" sz="2800" dirty="0" err="1"/>
              <a:t>uyifundayo</a:t>
            </a:r>
            <a:r>
              <a:rPr lang="en-ZA" sz="2800" dirty="0"/>
              <a:t>. </a:t>
            </a:r>
          </a:p>
          <a:p>
            <a:r>
              <a:rPr lang="en-ZA" sz="2800" dirty="0" err="1"/>
              <a:t>Funda</a:t>
            </a:r>
            <a:r>
              <a:rPr lang="en-ZA" sz="2800" dirty="0"/>
              <a:t> </a:t>
            </a:r>
            <a:r>
              <a:rPr lang="en-ZA" sz="2800" dirty="0" err="1"/>
              <a:t>isicatshulwa</a:t>
            </a:r>
            <a:r>
              <a:rPr lang="en-ZA" sz="2800" dirty="0"/>
              <a:t> </a:t>
            </a:r>
            <a:r>
              <a:rPr lang="en-ZA" sz="2800" dirty="0" err="1"/>
              <a:t>kwakhona</a:t>
            </a:r>
            <a:r>
              <a:rPr lang="en-ZA" sz="2800" dirty="0"/>
              <a:t>, </a:t>
            </a:r>
            <a:r>
              <a:rPr lang="en-ZA" sz="2800" dirty="0" err="1"/>
              <a:t>ungasifunda</a:t>
            </a:r>
            <a:r>
              <a:rPr lang="en-ZA" sz="2800" dirty="0"/>
              <a:t> </a:t>
            </a:r>
            <a:r>
              <a:rPr lang="en-ZA" sz="2800" dirty="0" err="1"/>
              <a:t>kabini</a:t>
            </a:r>
            <a:r>
              <a:rPr lang="en-ZA" sz="2800" dirty="0"/>
              <a:t> </a:t>
            </a:r>
            <a:r>
              <a:rPr lang="en-ZA" sz="2800" dirty="0" err="1"/>
              <a:t>nangaphezulu</a:t>
            </a:r>
            <a:r>
              <a:rPr lang="en-ZA" sz="2800" dirty="0"/>
              <a:t> </a:t>
            </a:r>
            <a:r>
              <a:rPr lang="en-ZA" sz="2800" dirty="0" err="1"/>
              <a:t>phambi</a:t>
            </a:r>
            <a:r>
              <a:rPr lang="en-ZA" sz="2800" dirty="0"/>
              <a:t> </a:t>
            </a:r>
            <a:r>
              <a:rPr lang="en-ZA" sz="2800" dirty="0" err="1"/>
              <a:t>kokuba</a:t>
            </a:r>
            <a:r>
              <a:rPr lang="en-ZA" sz="2800" dirty="0"/>
              <a:t> </a:t>
            </a:r>
            <a:r>
              <a:rPr lang="en-ZA" sz="2800" dirty="0" err="1"/>
              <a:t>uphendule</a:t>
            </a:r>
            <a:r>
              <a:rPr lang="en-ZA" sz="2800" dirty="0"/>
              <a:t> </a:t>
            </a:r>
            <a:r>
              <a:rPr lang="en-ZA" sz="2800" dirty="0" err="1"/>
              <a:t>imibuzo</a:t>
            </a:r>
            <a:r>
              <a:rPr lang="en-ZA" sz="2800" dirty="0"/>
              <a:t>. (</a:t>
            </a:r>
            <a:r>
              <a:rPr lang="en-ZA" sz="2800" dirty="0" err="1"/>
              <a:t>ungalibali</a:t>
            </a:r>
            <a:r>
              <a:rPr lang="en-ZA" sz="2800" dirty="0"/>
              <a:t> </a:t>
            </a:r>
            <a:r>
              <a:rPr lang="en-ZA" sz="2800" dirty="0" err="1"/>
              <a:t>ukujonga</a:t>
            </a:r>
            <a:r>
              <a:rPr lang="en-ZA" sz="2800" dirty="0"/>
              <a:t> </a:t>
            </a:r>
            <a:r>
              <a:rPr lang="en-ZA" sz="2800" dirty="0" err="1"/>
              <a:t>ixesha</a:t>
            </a:r>
            <a:r>
              <a:rPr lang="en-ZA" sz="2800" dirty="0"/>
              <a:t>)</a:t>
            </a:r>
          </a:p>
          <a:p>
            <a:pPr lvl="0"/>
            <a:endParaRPr lang="en-ZA" sz="2800" dirty="0"/>
          </a:p>
          <a:p>
            <a:endParaRPr lang="xh-ZA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1295-60B0-4102-8602-18B6D30C6CE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09095"/>
      </p:ext>
    </p:extLst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Default Design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1718</Words>
  <Application>Microsoft Office PowerPoint</Application>
  <PresentationFormat>On-screen Show (4:3)</PresentationFormat>
  <Paragraphs>354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Gill Sans MT</vt:lpstr>
      <vt:lpstr>1_Default Design</vt:lpstr>
      <vt:lpstr>2_Default Design</vt:lpstr>
      <vt:lpstr>4_Default Design</vt:lpstr>
      <vt:lpstr>8_Default Design</vt:lpstr>
      <vt:lpstr> CURRICULUM MANAGEMENT  2020 LEARNER SUPPORT VIRTUAL LESSON </vt:lpstr>
      <vt:lpstr>Injongo yesifundo</vt:lpstr>
      <vt:lpstr>Uvavanyo lokuqonda Icandelo  A</vt:lpstr>
      <vt:lpstr>Kusaqhutywa…</vt:lpstr>
      <vt:lpstr>Kusaqhutywa…</vt:lpstr>
      <vt:lpstr>Kusaqhutywa…</vt:lpstr>
      <vt:lpstr>Kusaqhutywa….</vt:lpstr>
      <vt:lpstr>Kusaqhutywa…</vt:lpstr>
      <vt:lpstr>Kusaqhutywa …</vt:lpstr>
      <vt:lpstr>Kusaqhutywa…..</vt:lpstr>
      <vt:lpstr>Kusaqhutywa…</vt:lpstr>
      <vt:lpstr>Kusaqhutywa…</vt:lpstr>
      <vt:lpstr>Kusaqhutywa….</vt:lpstr>
      <vt:lpstr>Kusaqhutywa…</vt:lpstr>
      <vt:lpstr>Kusaqhutywa…</vt:lpstr>
      <vt:lpstr>Kusaqhutywa…</vt:lpstr>
      <vt:lpstr>Kusaqhutywa….</vt:lpstr>
      <vt:lpstr>Kusaqhutywa…</vt:lpstr>
      <vt:lpstr>Iimpazamo zabafundi</vt:lpstr>
      <vt:lpstr>Kusaqhutywa…</vt:lpstr>
      <vt:lpstr>ISICATSHULWA B okubonwayo</vt:lpstr>
      <vt:lpstr>Kusaqhutywa…</vt:lpstr>
      <vt:lpstr>Kusaqhutywa…</vt:lpstr>
      <vt:lpstr>Kusaqhutywa…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ISIXHOSA (HOME LANGUAGE)</dc:title>
  <dc:creator>web970211</dc:creator>
  <cp:lastModifiedBy>Windows User</cp:lastModifiedBy>
  <cp:revision>173</cp:revision>
  <dcterms:created xsi:type="dcterms:W3CDTF">2016-11-27T23:29:14Z</dcterms:created>
  <dcterms:modified xsi:type="dcterms:W3CDTF">2020-09-01T13:29:49Z</dcterms:modified>
</cp:coreProperties>
</file>