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450" r:id="rId3"/>
    <p:sldId id="484" r:id="rId4"/>
    <p:sldId id="487" r:id="rId5"/>
    <p:sldId id="485" r:id="rId6"/>
    <p:sldId id="469" r:id="rId7"/>
    <p:sldId id="470" r:id="rId8"/>
    <p:sldId id="471" r:id="rId9"/>
    <p:sldId id="457" r:id="rId10"/>
    <p:sldId id="488" r:id="rId11"/>
    <p:sldId id="486" r:id="rId12"/>
    <p:sldId id="458" r:id="rId13"/>
    <p:sldId id="460" r:id="rId14"/>
    <p:sldId id="483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2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1871" autoAdjust="0"/>
  </p:normalViewPr>
  <p:slideViewPr>
    <p:cSldViewPr>
      <p:cViewPr varScale="1">
        <p:scale>
          <a:sx n="66" d="100"/>
          <a:sy n="66" d="100"/>
        </p:scale>
        <p:origin x="120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18DA9-8FE0-4B5E-9973-E2062835C452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D2ECB-BE3C-4A7D-808C-F017BB69E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57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6D46E-C9E8-42D8-85D7-9BD58536F617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87DBA-95F1-4A31-A3E2-F80839BF0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45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87DBA-95F1-4A31-A3E2-F80839BF0B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6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2111-4658-4D2D-A47F-3AF3B506F600}" type="datetime1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5749-6C55-4E08-8A64-CB41FCB27421}" type="datetime1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9883-668C-4681-A0AE-193310A7A1CA}" type="datetime1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EC0F0-4D0C-4CCA-865B-4973382429DF}" type="datetime1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151C-2ED7-426C-BD3B-EF04F3863123}" type="datetime1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6E41-EBD7-497A-A733-CCDF45FA2388}" type="datetime1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8CA6-CAD3-4FDD-95DE-B346448A3F02}" type="datetime1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22D4-8433-4A7F-9C9B-5652B8027F6E}" type="datetime1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5503-E6D8-45CE-A1DD-CEDB815EC59C}" type="datetime1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B3C-AB9D-4999-88A9-7698B7C14236}" type="datetime1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7F59-0E8F-4A21-8E4A-FB5C86592A13}" type="datetime1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53434-0BD9-4251-8BEA-5303EFAC7574}" type="datetime1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ICWANGCISWE NGU NT MKHUTSHULWA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PT template 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209800"/>
            <a:ext cx="7772400" cy="44958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</a:t>
            </a: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ZA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CURRICULUM MANAGEMENT</a:t>
            </a:r>
            <a:br>
              <a:rPr lang="en-ZA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ZA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2020 LEARNER SUPPORT VIRTUAL LESSON</a:t>
            </a:r>
            <a:br>
              <a:rPr lang="en-ZA" sz="3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ZA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Isakhono</a:t>
            </a:r>
            <a: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ZA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Ukubhala</a:t>
            </a:r>
            <a: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nokunikezela</a:t>
            </a: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IsiXhosa HL &amp; IsiXhosa FAL</a:t>
            </a: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ZA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Ibanga</a:t>
            </a:r>
            <a: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10-12</a:t>
            </a: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ZA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N.T.Mkhutshulwa</a:t>
            </a:r>
            <a: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(Subject </a:t>
            </a:r>
            <a:r>
              <a:rPr lang="en-ZA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Planner:Indigenous</a:t>
            </a:r>
            <a: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Languages ECP)</a:t>
            </a: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4900" b="1" dirty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</a:br>
            <a:br>
              <a:rPr lang="en-ZA" sz="4900" b="1" dirty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</a:br>
            <a:br>
              <a:rPr lang="en-ZA" sz="4900" b="1" dirty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A0B8E-52A8-4E78-B5B3-0133164B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GB" sz="3200" b="1" dirty="0" err="1"/>
              <a:t>Ukuhlola</a:t>
            </a:r>
            <a:r>
              <a:rPr lang="en-GB" sz="3200" b="1" dirty="0"/>
              <a:t> : IsiXhosa </a:t>
            </a:r>
            <a:r>
              <a:rPr lang="en-GB" sz="3200" b="1" dirty="0" err="1"/>
              <a:t>uLwimi</a:t>
            </a:r>
            <a:r>
              <a:rPr lang="en-GB" sz="3200" b="1" dirty="0"/>
              <a:t> </a:t>
            </a:r>
            <a:r>
              <a:rPr lang="en-GB" sz="3200" b="1" dirty="0" err="1"/>
              <a:t>lwaseKhaya</a:t>
            </a:r>
            <a:r>
              <a:rPr lang="en-GB" sz="3200" b="1" dirty="0"/>
              <a:t> ( </a:t>
            </a:r>
            <a:r>
              <a:rPr lang="en-GB" sz="3200" b="1" dirty="0" err="1"/>
              <a:t>ubume</a:t>
            </a:r>
            <a:r>
              <a:rPr lang="en-GB" sz="3200" b="1" dirty="0"/>
              <a:t> </a:t>
            </a:r>
            <a:r>
              <a:rPr lang="en-GB" sz="3200" b="1" dirty="0" err="1"/>
              <a:t>bephepha</a:t>
            </a:r>
            <a:r>
              <a:rPr lang="en-GB" sz="3200" b="1" dirty="0"/>
              <a:t> lesi-3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CF50-4C95-4526-B85D-53DB0D0EC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A2464-21C1-4AFD-89CC-F4492AFD7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2D1CD-383F-4B29-BD3D-A35CB791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0B65820-A0AE-4D23-B90B-767294BCC392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83892"/>
          <a:ext cx="8153400" cy="46597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1712142852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4077100363"/>
                    </a:ext>
                  </a:extLst>
                </a:gridCol>
              </a:tblGrid>
              <a:tr h="589124">
                <a:tc gridSpan="2">
                  <a:txBody>
                    <a:bodyPr/>
                    <a:lstStyle/>
                    <a:p>
                      <a:pPr marL="7175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A: </a:t>
                      </a:r>
                      <a:r>
                        <a:rPr lang="en-US" sz="900" dirty="0" err="1">
                          <a:effectLst/>
                        </a:rPr>
                        <a:t>Isincoko</a:t>
                      </a:r>
                      <a:r>
                        <a:rPr lang="en-US" sz="900" dirty="0">
                          <a:effectLst/>
                        </a:rPr>
                        <a:t> - </a:t>
                      </a:r>
                      <a:r>
                        <a:rPr lang="en-US" sz="900" dirty="0" err="1">
                          <a:effectLst/>
                        </a:rPr>
                        <a:t>Sinye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qwaba</a:t>
                      </a:r>
                      <a:endParaRPr lang="en-ZA" sz="1100" dirty="0">
                        <a:effectLst/>
                      </a:endParaRPr>
                    </a:p>
                    <a:p>
                      <a:pPr marL="71755" marR="327660"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Esibalisayo</a:t>
                      </a:r>
                      <a:r>
                        <a:rPr lang="en-US" sz="900" dirty="0">
                          <a:effectLst/>
                        </a:rPr>
                        <a:t> / </a:t>
                      </a:r>
                      <a:r>
                        <a:rPr lang="en-US" sz="900" dirty="0" err="1">
                          <a:effectLst/>
                        </a:rPr>
                        <a:t>esichazayo</a:t>
                      </a:r>
                      <a:r>
                        <a:rPr lang="en-US" sz="900" dirty="0">
                          <a:effectLst/>
                        </a:rPr>
                        <a:t> / </a:t>
                      </a:r>
                      <a:r>
                        <a:rPr lang="en-US" sz="900" dirty="0" err="1">
                          <a:effectLst/>
                        </a:rPr>
                        <a:t>esinocamngco</a:t>
                      </a:r>
                      <a:r>
                        <a:rPr lang="en-US" sz="900" dirty="0">
                          <a:effectLst/>
                        </a:rPr>
                        <a:t> / </a:t>
                      </a:r>
                      <a:r>
                        <a:rPr lang="en-US" sz="900" dirty="0" err="1">
                          <a:effectLst/>
                        </a:rPr>
                        <a:t>esixoxayo</a:t>
                      </a:r>
                      <a:r>
                        <a:rPr lang="en-US" sz="900" dirty="0">
                          <a:effectLst/>
                        </a:rPr>
                        <a:t> / </a:t>
                      </a:r>
                      <a:r>
                        <a:rPr lang="en-US" sz="900" dirty="0" err="1">
                          <a:effectLst/>
                        </a:rPr>
                        <a:t>esivelela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amacala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omabini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664849"/>
                  </a:ext>
                </a:extLst>
              </a:tr>
              <a:tr h="233630">
                <a:tc>
                  <a:txBody>
                    <a:bodyPr/>
                    <a:lstStyle/>
                    <a:p>
                      <a:pPr marL="276225" marR="26924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Ibanga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6225" marR="26797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Inani lamagama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6859833"/>
                  </a:ext>
                </a:extLst>
              </a:tr>
              <a:tr h="233630">
                <a:tc>
                  <a:txBody>
                    <a:bodyPr/>
                    <a:lstStyle/>
                    <a:p>
                      <a:pPr marL="276225" marR="23749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6225" marR="26924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amagama angama-240 - 290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3510741"/>
                  </a:ext>
                </a:extLst>
              </a:tr>
              <a:tr h="233630">
                <a:tc>
                  <a:txBody>
                    <a:bodyPr/>
                    <a:lstStyle/>
                    <a:p>
                      <a:pPr marL="276225" marR="245745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6225" marR="26924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amagama angama-290 - 340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01679680"/>
                  </a:ext>
                </a:extLst>
              </a:tr>
              <a:tr h="233630">
                <a:tc>
                  <a:txBody>
                    <a:bodyPr/>
                    <a:lstStyle/>
                    <a:p>
                      <a:pPr marL="276225" marR="23749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6225" marR="26924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amagama angama-340 - 390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19492930"/>
                  </a:ext>
                </a:extLst>
              </a:tr>
              <a:tr h="880656">
                <a:tc gridSpan="2">
                  <a:txBody>
                    <a:bodyPr/>
                    <a:lstStyle/>
                    <a:p>
                      <a:pPr marL="71755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hlola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oku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kulandelayo</a:t>
                      </a:r>
                      <a:r>
                        <a:rPr lang="en-US" sz="900" dirty="0">
                          <a:effectLst/>
                        </a:rPr>
                        <a:t>:</a:t>
                      </a:r>
                      <a:endParaRPr lang="en-ZA" sz="1100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56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Arial" panose="020B0604020202020204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en-US" sz="900" spc="-5" dirty="0" err="1">
                          <a:effectLst/>
                        </a:rPr>
                        <a:t>Umxholo</a:t>
                      </a:r>
                      <a:r>
                        <a:rPr lang="en-US" sz="900" spc="-5" dirty="0">
                          <a:effectLst/>
                        </a:rPr>
                        <a:t> </a:t>
                      </a:r>
                      <a:r>
                        <a:rPr lang="en-US" sz="900" spc="-5" dirty="0" err="1">
                          <a:effectLst/>
                        </a:rPr>
                        <a:t>nocwangciso</a:t>
                      </a:r>
                      <a:r>
                        <a:rPr lang="en-US" sz="900" spc="-5" dirty="0">
                          <a:effectLst/>
                        </a:rPr>
                        <a:t> (60%).</a:t>
                      </a:r>
                      <a:endParaRPr lang="en-ZA" sz="1100" spc="-5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56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Arial" panose="020B0604020202020204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en-US" sz="900" spc="-5" dirty="0" err="1">
                          <a:effectLst/>
                        </a:rPr>
                        <a:t>Ulwimi</a:t>
                      </a:r>
                      <a:r>
                        <a:rPr lang="en-US" sz="900" spc="-5" dirty="0">
                          <a:effectLst/>
                        </a:rPr>
                        <a:t>, </a:t>
                      </a:r>
                      <a:r>
                        <a:rPr lang="en-US" sz="900" spc="-5" dirty="0" err="1">
                          <a:effectLst/>
                        </a:rPr>
                        <a:t>isimbo</a:t>
                      </a:r>
                      <a:r>
                        <a:rPr lang="en-US" sz="900" spc="-5" dirty="0">
                          <a:effectLst/>
                        </a:rPr>
                        <a:t> </a:t>
                      </a:r>
                      <a:r>
                        <a:rPr lang="en-US" sz="900" spc="-5" dirty="0" err="1">
                          <a:effectLst/>
                        </a:rPr>
                        <a:t>sokubhala</a:t>
                      </a:r>
                      <a:r>
                        <a:rPr lang="en-US" sz="900" spc="-5" dirty="0">
                          <a:effectLst/>
                        </a:rPr>
                        <a:t> </a:t>
                      </a:r>
                      <a:r>
                        <a:rPr lang="en-US" sz="900" spc="-5" dirty="0" err="1">
                          <a:effectLst/>
                        </a:rPr>
                        <a:t>nokuhlela</a:t>
                      </a:r>
                      <a:r>
                        <a:rPr lang="en-US" sz="900" spc="-10" dirty="0">
                          <a:effectLst/>
                        </a:rPr>
                        <a:t> </a:t>
                      </a:r>
                      <a:r>
                        <a:rPr lang="en-US" sz="900" spc="-5" dirty="0">
                          <a:effectLst/>
                        </a:rPr>
                        <a:t>(30%).</a:t>
                      </a:r>
                      <a:endParaRPr lang="en-ZA" sz="1100" spc="-5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5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Arial" panose="020B0604020202020204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en-US" sz="900" spc="-5" dirty="0" err="1">
                          <a:effectLst/>
                        </a:rPr>
                        <a:t>Isakhiwo</a:t>
                      </a:r>
                      <a:r>
                        <a:rPr lang="en-US" sz="900" spc="-5" dirty="0">
                          <a:effectLst/>
                        </a:rPr>
                        <a:t> (10%).</a:t>
                      </a:r>
                      <a:endParaRPr lang="en-ZA" sz="1100" spc="-5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329053"/>
                  </a:ext>
                </a:extLst>
              </a:tr>
              <a:tr h="983573">
                <a:tc gridSpan="2">
                  <a:txBody>
                    <a:bodyPr/>
                    <a:lstStyle/>
                    <a:p>
                      <a:pPr marL="71755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B: </a:t>
                      </a:r>
                      <a:r>
                        <a:rPr lang="en-US" sz="900" dirty="0" err="1">
                          <a:effectLst/>
                        </a:rPr>
                        <a:t>Iitekisi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ezimbini</a:t>
                      </a:r>
                      <a:r>
                        <a:rPr lang="en-US" sz="900" dirty="0">
                          <a:effectLst/>
                        </a:rPr>
                        <a:t> - </a:t>
                      </a:r>
                      <a:r>
                        <a:rPr lang="en-US" sz="900" dirty="0" err="1">
                          <a:effectLst/>
                        </a:rPr>
                        <a:t>imihlathi</a:t>
                      </a:r>
                      <a:r>
                        <a:rPr lang="en-US" sz="900" dirty="0">
                          <a:effectLst/>
                        </a:rPr>
                        <a:t>:</a:t>
                      </a:r>
                      <a:endParaRPr lang="en-ZA" sz="1100" dirty="0">
                        <a:effectLst/>
                      </a:endParaRPr>
                    </a:p>
                    <a:p>
                      <a:pPr marL="71755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ileta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yobuhlobo</a:t>
                      </a:r>
                      <a:r>
                        <a:rPr lang="en-US" sz="900" dirty="0">
                          <a:effectLst/>
                        </a:rPr>
                        <a:t> / </a:t>
                      </a:r>
                      <a:r>
                        <a:rPr lang="en-US" sz="900" dirty="0" err="1">
                          <a:effectLst/>
                        </a:rPr>
                        <a:t>esesikweni</a:t>
                      </a:r>
                      <a:r>
                        <a:rPr lang="en-US" sz="900" dirty="0">
                          <a:effectLst/>
                        </a:rPr>
                        <a:t> (</a:t>
                      </a:r>
                      <a:r>
                        <a:rPr lang="en-US" sz="900" dirty="0" err="1">
                          <a:effectLst/>
                        </a:rPr>
                        <a:t>yesicelo</a:t>
                      </a:r>
                      <a:r>
                        <a:rPr lang="en-US" sz="900" dirty="0">
                          <a:effectLst/>
                        </a:rPr>
                        <a:t> / </a:t>
                      </a:r>
                      <a:r>
                        <a:rPr lang="en-US" sz="900" dirty="0" err="1">
                          <a:effectLst/>
                        </a:rPr>
                        <a:t>yesikhalazo</a:t>
                      </a:r>
                      <a:r>
                        <a:rPr lang="en-US" sz="900" dirty="0">
                          <a:effectLst/>
                        </a:rPr>
                        <a:t> / </a:t>
                      </a:r>
                      <a:r>
                        <a:rPr lang="en-US" sz="900" dirty="0" err="1">
                          <a:effectLst/>
                        </a:rPr>
                        <a:t>yesicelo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somsebenzi</a:t>
                      </a:r>
                      <a:endParaRPr lang="en-ZA" sz="1100" dirty="0">
                        <a:effectLst/>
                      </a:endParaRPr>
                    </a:p>
                    <a:p>
                      <a:pPr marL="71755" marR="60960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/ </a:t>
                      </a:r>
                      <a:r>
                        <a:rPr lang="en-US" sz="900" dirty="0" err="1">
                          <a:effectLst/>
                        </a:rPr>
                        <a:t>yoshishino</a:t>
                      </a:r>
                      <a:r>
                        <a:rPr lang="en-US" sz="900" dirty="0">
                          <a:effectLst/>
                        </a:rPr>
                        <a:t> / </a:t>
                      </a:r>
                      <a:r>
                        <a:rPr lang="en-US" sz="900" dirty="0" err="1">
                          <a:effectLst/>
                        </a:rPr>
                        <a:t>yombulelo</a:t>
                      </a:r>
                      <a:r>
                        <a:rPr lang="en-US" sz="900" dirty="0">
                          <a:effectLst/>
                        </a:rPr>
                        <a:t> / </a:t>
                      </a:r>
                      <a:r>
                        <a:rPr lang="en-US" sz="900" dirty="0" err="1">
                          <a:effectLst/>
                        </a:rPr>
                        <a:t>yovuyiswano</a:t>
                      </a:r>
                      <a:r>
                        <a:rPr lang="en-US" sz="900" dirty="0">
                          <a:effectLst/>
                        </a:rPr>
                        <a:t> / </a:t>
                      </a:r>
                      <a:r>
                        <a:rPr lang="en-US" sz="900" dirty="0" err="1">
                          <a:effectLst/>
                        </a:rPr>
                        <a:t>yovelwano</a:t>
                      </a:r>
                      <a:r>
                        <a:rPr lang="en-US" sz="900" dirty="0">
                          <a:effectLst/>
                        </a:rPr>
                        <a:t>) / </a:t>
                      </a:r>
                      <a:r>
                        <a:rPr lang="en-US" sz="900" dirty="0" err="1">
                          <a:effectLst/>
                        </a:rPr>
                        <a:t>iileta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eziya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kumhleli</a:t>
                      </a:r>
                      <a:r>
                        <a:rPr lang="en-US" sz="900" dirty="0">
                          <a:effectLst/>
                        </a:rPr>
                        <a:t> / </a:t>
                      </a:r>
                      <a:r>
                        <a:rPr lang="en-US" sz="900" dirty="0" err="1">
                          <a:effectLst/>
                        </a:rPr>
                        <a:t>isivi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neleta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eyikhaphayo</a:t>
                      </a:r>
                      <a:r>
                        <a:rPr lang="en-US" sz="900" dirty="0">
                          <a:effectLst/>
                        </a:rPr>
                        <a:t> / </a:t>
                      </a:r>
                      <a:r>
                        <a:rPr lang="en-US" sz="900" dirty="0" err="1">
                          <a:effectLst/>
                        </a:rPr>
                        <a:t>iobhitshuwari</a:t>
                      </a:r>
                      <a:r>
                        <a:rPr lang="en-US" sz="900" dirty="0">
                          <a:effectLst/>
                        </a:rPr>
                        <a:t> / </a:t>
                      </a:r>
                      <a:r>
                        <a:rPr lang="en-US" sz="900" dirty="0" err="1">
                          <a:effectLst/>
                        </a:rPr>
                        <a:t>iajenda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nemizuzu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yentlanganiso</a:t>
                      </a:r>
                      <a:r>
                        <a:rPr lang="en-US" sz="900" dirty="0">
                          <a:effectLst/>
                        </a:rPr>
                        <a:t> / </a:t>
                      </a:r>
                      <a:r>
                        <a:rPr lang="en-US" sz="900" dirty="0" err="1">
                          <a:effectLst/>
                        </a:rPr>
                        <a:t>ingxelo</a:t>
                      </a:r>
                      <a:r>
                        <a:rPr lang="en-US" sz="900" dirty="0">
                          <a:effectLst/>
                        </a:rPr>
                        <a:t> / </a:t>
                      </a:r>
                      <a:r>
                        <a:rPr lang="en-US" sz="900" dirty="0" err="1">
                          <a:effectLst/>
                        </a:rPr>
                        <a:t>irivyu</a:t>
                      </a:r>
                      <a:r>
                        <a:rPr lang="en-US" sz="900" dirty="0">
                          <a:effectLst/>
                        </a:rPr>
                        <a:t> / </a:t>
                      </a:r>
                      <a:r>
                        <a:rPr lang="en-US" sz="900" dirty="0" err="1">
                          <a:effectLst/>
                        </a:rPr>
                        <a:t>inqaku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lephephandaba</a:t>
                      </a:r>
                      <a:r>
                        <a:rPr lang="en-US" sz="900" dirty="0">
                          <a:effectLst/>
                        </a:rPr>
                        <a:t> / </a:t>
                      </a:r>
                      <a:r>
                        <a:rPr lang="en-US" sz="900" dirty="0" err="1">
                          <a:effectLst/>
                        </a:rPr>
                        <a:t>inqaku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lemagazini</a:t>
                      </a:r>
                      <a:r>
                        <a:rPr lang="en-US" sz="900" dirty="0">
                          <a:effectLst/>
                        </a:rPr>
                        <a:t> / </a:t>
                      </a:r>
                      <a:r>
                        <a:rPr lang="en-US" sz="900" dirty="0" err="1">
                          <a:effectLst/>
                        </a:rPr>
                        <a:t>intetho</a:t>
                      </a:r>
                      <a:r>
                        <a:rPr lang="en-US" sz="900" dirty="0">
                          <a:effectLst/>
                        </a:rPr>
                        <a:t> / </a:t>
                      </a:r>
                      <a:r>
                        <a:rPr lang="en-US" sz="900" dirty="0" err="1">
                          <a:effectLst/>
                        </a:rPr>
                        <a:t>ingxoxo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yababini</a:t>
                      </a:r>
                      <a:r>
                        <a:rPr lang="en-US" sz="900" dirty="0">
                          <a:effectLst/>
                        </a:rPr>
                        <a:t> / </a:t>
                      </a:r>
                      <a:r>
                        <a:rPr lang="en-US" sz="900" dirty="0" err="1">
                          <a:effectLst/>
                        </a:rPr>
                        <a:t>udliwano-ndlebe</a:t>
                      </a:r>
                      <a:r>
                        <a:rPr lang="en-US" sz="900" dirty="0">
                          <a:effectLst/>
                        </a:rPr>
                        <a:t>.</a:t>
                      </a:r>
                      <a:endParaRPr lang="en-ZA" sz="1100" dirty="0">
                        <a:effectLst/>
                      </a:endParaRPr>
                    </a:p>
                    <a:p>
                      <a:pPr marL="71755"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Ubude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betekisi</a:t>
                      </a:r>
                      <a:r>
                        <a:rPr lang="en-US" sz="900" dirty="0">
                          <a:effectLst/>
                        </a:rPr>
                        <a:t>: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572587"/>
                  </a:ext>
                </a:extLst>
              </a:tr>
              <a:tr h="233630">
                <a:tc>
                  <a:txBody>
                    <a:bodyPr/>
                    <a:lstStyle/>
                    <a:p>
                      <a:pPr marL="276225" marR="26924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Ibanga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6225" marR="26797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Inani lamagama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5883192"/>
                  </a:ext>
                </a:extLst>
              </a:tr>
              <a:tr h="373000">
                <a:tc>
                  <a:txBody>
                    <a:bodyPr/>
                    <a:lstStyle/>
                    <a:p>
                      <a:pPr marL="276225" marR="269240" algn="ctr"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10-12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6135" marR="135890" indent="-63881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amagama ali-100 - 120 - umxholo kuphela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07517566"/>
                  </a:ext>
                </a:extLst>
              </a:tr>
              <a:tr h="665205">
                <a:tc gridSpan="2">
                  <a:txBody>
                    <a:bodyPr/>
                    <a:lstStyle/>
                    <a:p>
                      <a:pPr marL="7239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hlola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oku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kulandelayo</a:t>
                      </a:r>
                      <a:r>
                        <a:rPr lang="en-US" sz="900" dirty="0">
                          <a:effectLst/>
                        </a:rPr>
                        <a:t>:</a:t>
                      </a:r>
                      <a:endParaRPr lang="en-ZA" sz="1100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56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Arial" panose="020B0604020202020204" pitchFamily="34" charset="0"/>
                        <a:buChar char="•"/>
                        <a:tabLst>
                          <a:tab pos="180975" algn="l"/>
                        </a:tabLst>
                      </a:pPr>
                      <a:r>
                        <a:rPr lang="en-US" sz="900" spc="-5" dirty="0" err="1">
                          <a:effectLst/>
                        </a:rPr>
                        <a:t>Umxholo</a:t>
                      </a:r>
                      <a:r>
                        <a:rPr lang="en-US" sz="900" spc="-5" dirty="0">
                          <a:effectLst/>
                        </a:rPr>
                        <a:t>, </a:t>
                      </a:r>
                      <a:r>
                        <a:rPr lang="en-US" sz="900" spc="-5" dirty="0" err="1">
                          <a:effectLst/>
                        </a:rPr>
                        <a:t>ucwangciso</a:t>
                      </a:r>
                      <a:r>
                        <a:rPr lang="en-US" sz="900" spc="-5" dirty="0">
                          <a:effectLst/>
                        </a:rPr>
                        <a:t> </a:t>
                      </a:r>
                      <a:r>
                        <a:rPr lang="en-US" sz="900" spc="-5" dirty="0" err="1">
                          <a:effectLst/>
                        </a:rPr>
                        <a:t>nefomathi</a:t>
                      </a:r>
                      <a:r>
                        <a:rPr lang="en-US" sz="900" spc="-10" dirty="0">
                          <a:effectLst/>
                        </a:rPr>
                        <a:t> </a:t>
                      </a:r>
                      <a:r>
                        <a:rPr lang="en-US" sz="900" spc="-5" dirty="0">
                          <a:effectLst/>
                        </a:rPr>
                        <a:t>(60%).</a:t>
                      </a:r>
                      <a:endParaRPr lang="en-ZA" sz="1100" spc="-5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5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Arial" panose="020B0604020202020204" pitchFamily="34" charset="0"/>
                        <a:buChar char="•"/>
                        <a:tabLst>
                          <a:tab pos="180975" algn="l"/>
                        </a:tabLst>
                      </a:pPr>
                      <a:r>
                        <a:rPr lang="en-US" sz="900" spc="-5" dirty="0" err="1">
                          <a:effectLst/>
                        </a:rPr>
                        <a:t>Ulwimi</a:t>
                      </a:r>
                      <a:r>
                        <a:rPr lang="en-US" sz="900" spc="-5" dirty="0">
                          <a:effectLst/>
                        </a:rPr>
                        <a:t>, </a:t>
                      </a:r>
                      <a:r>
                        <a:rPr lang="en-US" sz="900" spc="-5" dirty="0" err="1">
                          <a:effectLst/>
                        </a:rPr>
                        <a:t>isimbo</a:t>
                      </a:r>
                      <a:r>
                        <a:rPr lang="en-US" sz="900" spc="-5" dirty="0">
                          <a:effectLst/>
                        </a:rPr>
                        <a:t> </a:t>
                      </a:r>
                      <a:r>
                        <a:rPr lang="en-US" sz="900" spc="-5" dirty="0" err="1">
                          <a:effectLst/>
                        </a:rPr>
                        <a:t>sokubhala</a:t>
                      </a:r>
                      <a:r>
                        <a:rPr lang="en-US" sz="900" spc="-5" dirty="0">
                          <a:effectLst/>
                        </a:rPr>
                        <a:t> </a:t>
                      </a:r>
                      <a:r>
                        <a:rPr lang="en-US" sz="900" spc="-5" dirty="0" err="1">
                          <a:effectLst/>
                        </a:rPr>
                        <a:t>nokuhlela</a:t>
                      </a:r>
                      <a:r>
                        <a:rPr lang="en-US" sz="900" spc="-10" dirty="0">
                          <a:effectLst/>
                        </a:rPr>
                        <a:t> </a:t>
                      </a:r>
                      <a:r>
                        <a:rPr lang="en-US" sz="900" spc="-5" dirty="0">
                          <a:effectLst/>
                        </a:rPr>
                        <a:t>(40%).</a:t>
                      </a:r>
                      <a:endParaRPr lang="en-ZA" sz="1100" spc="-5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432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5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A0B8E-52A8-4E78-B5B3-0133164B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3582"/>
            <a:ext cx="8229600" cy="457199"/>
          </a:xfrm>
        </p:spPr>
        <p:txBody>
          <a:bodyPr>
            <a:noAutofit/>
          </a:bodyPr>
          <a:lstStyle/>
          <a:p>
            <a:r>
              <a:rPr lang="en-GB" sz="2800" b="1" dirty="0" err="1"/>
              <a:t>Ukuhlola</a:t>
            </a:r>
            <a:r>
              <a:rPr lang="en-GB" sz="2800" b="1" dirty="0"/>
              <a:t> IsiXhosa </a:t>
            </a:r>
            <a:r>
              <a:rPr lang="en-GB" sz="2800" b="1" dirty="0" err="1"/>
              <a:t>Ulwimi</a:t>
            </a:r>
            <a:r>
              <a:rPr lang="en-GB" sz="2800" b="1" dirty="0"/>
              <a:t> </a:t>
            </a:r>
            <a:r>
              <a:rPr lang="en-GB" sz="2800" b="1" dirty="0" err="1"/>
              <a:t>lokuQala</a:t>
            </a:r>
            <a:r>
              <a:rPr lang="en-GB" sz="2800" b="1" dirty="0"/>
              <a:t> </a:t>
            </a:r>
            <a:r>
              <a:rPr lang="en-GB" sz="2800" b="1" dirty="0" err="1"/>
              <a:t>olongezelelweyo</a:t>
            </a:r>
            <a:r>
              <a:rPr lang="en-GB" sz="2800" b="1" dirty="0"/>
              <a:t>.   (</a:t>
            </a:r>
            <a:r>
              <a:rPr lang="en-GB" sz="2800" b="1" dirty="0" err="1"/>
              <a:t>ubume</a:t>
            </a:r>
            <a:r>
              <a:rPr lang="en-GB" sz="2800" b="1" dirty="0"/>
              <a:t> </a:t>
            </a:r>
            <a:r>
              <a:rPr lang="en-GB" sz="2800" b="1" dirty="0" err="1"/>
              <a:t>bephepha</a:t>
            </a:r>
            <a:r>
              <a:rPr lang="en-GB" sz="2800" b="1" dirty="0"/>
              <a:t> lesi-3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CF50-4C95-4526-B85D-53DB0D0EC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A2464-21C1-4AFD-89CC-F4492AFD7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2D1CD-383F-4B29-BD3D-A35CB791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0B65820-A0AE-4D23-B90B-767294BCC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352414"/>
              </p:ext>
            </p:extLst>
          </p:nvPr>
        </p:nvGraphicFramePr>
        <p:xfrm>
          <a:off x="457200" y="990600"/>
          <a:ext cx="8153400" cy="60833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1712142852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4077100363"/>
                    </a:ext>
                  </a:extLst>
                </a:gridCol>
              </a:tblGrid>
              <a:tr h="394386">
                <a:tc gridSpan="2">
                  <a:txBody>
                    <a:bodyPr/>
                    <a:lstStyle/>
                    <a:p>
                      <a:pPr marL="7175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A: </a:t>
                      </a:r>
                      <a:r>
                        <a:rPr lang="en-US" sz="900" dirty="0" err="1">
                          <a:effectLst/>
                        </a:rPr>
                        <a:t>Isincoko</a:t>
                      </a:r>
                      <a:r>
                        <a:rPr lang="en-US" sz="900" dirty="0">
                          <a:effectLst/>
                        </a:rPr>
                        <a:t> - </a:t>
                      </a:r>
                      <a:r>
                        <a:rPr lang="en-US" sz="900" dirty="0" err="1">
                          <a:effectLst/>
                        </a:rPr>
                        <a:t>Sinye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qwaba</a:t>
                      </a:r>
                      <a:endParaRPr lang="en-ZA" sz="1100" dirty="0">
                        <a:effectLst/>
                      </a:endParaRPr>
                    </a:p>
                    <a:p>
                      <a:pPr marL="71755" marR="327660"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Esibalisayo</a:t>
                      </a:r>
                      <a:r>
                        <a:rPr lang="en-US" sz="900" dirty="0">
                          <a:effectLst/>
                        </a:rPr>
                        <a:t> / </a:t>
                      </a:r>
                      <a:r>
                        <a:rPr lang="en-US" sz="900" dirty="0" err="1">
                          <a:effectLst/>
                        </a:rPr>
                        <a:t>esichazayo</a:t>
                      </a:r>
                      <a:r>
                        <a:rPr lang="en-US" sz="900" dirty="0">
                          <a:effectLst/>
                        </a:rPr>
                        <a:t> / </a:t>
                      </a:r>
                      <a:r>
                        <a:rPr lang="en-US" sz="900" dirty="0" err="1">
                          <a:effectLst/>
                        </a:rPr>
                        <a:t>esinocamngco</a:t>
                      </a:r>
                      <a:r>
                        <a:rPr lang="en-US" sz="900" dirty="0">
                          <a:effectLst/>
                        </a:rPr>
                        <a:t> / </a:t>
                      </a:r>
                      <a:r>
                        <a:rPr lang="en-US" sz="900" dirty="0" err="1">
                          <a:effectLst/>
                        </a:rPr>
                        <a:t>esixoxayo</a:t>
                      </a:r>
                      <a:r>
                        <a:rPr lang="en-US" sz="900" dirty="0">
                          <a:effectLst/>
                        </a:rPr>
                        <a:t> / </a:t>
                      </a:r>
                      <a:r>
                        <a:rPr lang="en-US" sz="900" dirty="0" err="1">
                          <a:effectLst/>
                        </a:rPr>
                        <a:t>esivelela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amacala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omabini</a:t>
                      </a:r>
                      <a:r>
                        <a:rPr lang="en-US" sz="900" dirty="0">
                          <a:effectLst/>
                        </a:rPr>
                        <a:t>: </a:t>
                      </a:r>
                      <a:r>
                        <a:rPr lang="en-US" sz="900" dirty="0" err="1">
                          <a:effectLst/>
                        </a:rPr>
                        <a:t>Amanqaku</a:t>
                      </a:r>
                      <a:r>
                        <a:rPr lang="en-US" sz="900" dirty="0">
                          <a:effectLst/>
                        </a:rPr>
                        <a:t> :50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664849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marL="276225" marR="26924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Ibanga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6225" marR="26797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Inani lamagama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6859833"/>
                  </a:ext>
                </a:extLst>
              </a:tr>
              <a:tr h="236556">
                <a:tc>
                  <a:txBody>
                    <a:bodyPr/>
                    <a:lstStyle/>
                    <a:p>
                      <a:pPr marL="276225" marR="23749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6225" marR="26924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amagama</a:t>
                      </a:r>
                      <a:r>
                        <a:rPr lang="en-US" sz="900" dirty="0">
                          <a:effectLst/>
                        </a:rPr>
                        <a:t> angama-90-140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3510741"/>
                  </a:ext>
                </a:extLst>
              </a:tr>
              <a:tr h="236556">
                <a:tc>
                  <a:txBody>
                    <a:bodyPr/>
                    <a:lstStyle/>
                    <a:p>
                      <a:pPr marL="276225" marR="245745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6225" marR="26924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amagama</a:t>
                      </a:r>
                      <a:r>
                        <a:rPr lang="en-US" sz="900" dirty="0">
                          <a:effectLst/>
                        </a:rPr>
                        <a:t> angama-140-190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01679680"/>
                  </a:ext>
                </a:extLst>
              </a:tr>
              <a:tr h="236556">
                <a:tc>
                  <a:txBody>
                    <a:bodyPr/>
                    <a:lstStyle/>
                    <a:p>
                      <a:pPr marL="276225" marR="23749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6225" marR="26924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amagama</a:t>
                      </a:r>
                      <a:r>
                        <a:rPr lang="en-US" sz="900" dirty="0">
                          <a:effectLst/>
                        </a:rPr>
                        <a:t> angama-190-240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19492930"/>
                  </a:ext>
                </a:extLst>
              </a:tr>
              <a:tr h="891687">
                <a:tc gridSpan="2">
                  <a:txBody>
                    <a:bodyPr/>
                    <a:lstStyle/>
                    <a:p>
                      <a:pPr marL="71755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hlola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oku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kulandelayo</a:t>
                      </a:r>
                      <a:r>
                        <a:rPr lang="en-US" sz="900" dirty="0">
                          <a:effectLst/>
                        </a:rPr>
                        <a:t>:</a:t>
                      </a:r>
                      <a:endParaRPr lang="en-ZA" sz="1100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56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Arial" panose="020B0604020202020204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en-US" sz="900" spc="-5" dirty="0" err="1">
                          <a:effectLst/>
                        </a:rPr>
                        <a:t>Umxholo</a:t>
                      </a:r>
                      <a:r>
                        <a:rPr lang="en-US" sz="900" spc="-5" dirty="0">
                          <a:effectLst/>
                        </a:rPr>
                        <a:t> </a:t>
                      </a:r>
                      <a:r>
                        <a:rPr lang="en-US" sz="900" spc="-5" dirty="0" err="1">
                          <a:effectLst/>
                        </a:rPr>
                        <a:t>nocwangciso</a:t>
                      </a:r>
                      <a:r>
                        <a:rPr lang="en-US" sz="900" spc="-5" dirty="0">
                          <a:effectLst/>
                        </a:rPr>
                        <a:t> (60%).</a:t>
                      </a:r>
                      <a:endParaRPr lang="en-ZA" sz="1100" spc="-5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56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Arial" panose="020B0604020202020204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en-US" sz="900" spc="-5" dirty="0" err="1">
                          <a:effectLst/>
                        </a:rPr>
                        <a:t>Ulwimi</a:t>
                      </a:r>
                      <a:r>
                        <a:rPr lang="en-US" sz="900" spc="-5" dirty="0">
                          <a:effectLst/>
                        </a:rPr>
                        <a:t>, </a:t>
                      </a:r>
                      <a:r>
                        <a:rPr lang="en-US" sz="900" spc="-5" dirty="0" err="1">
                          <a:effectLst/>
                        </a:rPr>
                        <a:t>isimbo</a:t>
                      </a:r>
                      <a:r>
                        <a:rPr lang="en-US" sz="900" spc="-5" dirty="0">
                          <a:effectLst/>
                        </a:rPr>
                        <a:t> </a:t>
                      </a:r>
                      <a:r>
                        <a:rPr lang="en-US" sz="900" spc="-5" dirty="0" err="1">
                          <a:effectLst/>
                        </a:rPr>
                        <a:t>sokubhala</a:t>
                      </a:r>
                      <a:r>
                        <a:rPr lang="en-US" sz="900" spc="-5" dirty="0">
                          <a:effectLst/>
                        </a:rPr>
                        <a:t> </a:t>
                      </a:r>
                      <a:r>
                        <a:rPr lang="en-US" sz="900" spc="-5" dirty="0" err="1">
                          <a:effectLst/>
                        </a:rPr>
                        <a:t>nokuhlela</a:t>
                      </a:r>
                      <a:r>
                        <a:rPr lang="en-US" sz="900" spc="-10" dirty="0">
                          <a:effectLst/>
                        </a:rPr>
                        <a:t> </a:t>
                      </a:r>
                      <a:r>
                        <a:rPr lang="en-US" sz="900" spc="-5" dirty="0">
                          <a:effectLst/>
                        </a:rPr>
                        <a:t>(30%).</a:t>
                      </a:r>
                      <a:endParaRPr lang="en-ZA" sz="1100" spc="-5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5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Arial" panose="020B0604020202020204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en-US" sz="900" spc="-5" dirty="0" err="1">
                          <a:effectLst/>
                        </a:rPr>
                        <a:t>Isakhiwo</a:t>
                      </a:r>
                      <a:r>
                        <a:rPr lang="en-US" sz="900" spc="-5" dirty="0">
                          <a:effectLst/>
                        </a:rPr>
                        <a:t> (10%).</a:t>
                      </a:r>
                      <a:endParaRPr lang="en-ZA" sz="1100" spc="-5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329053"/>
                  </a:ext>
                </a:extLst>
              </a:tr>
              <a:tr h="1123536">
                <a:tc gridSpan="2">
                  <a:txBody>
                    <a:bodyPr/>
                    <a:lstStyle/>
                    <a:p>
                      <a:pPr marL="71755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</a:endParaRPr>
                    </a:p>
                    <a:p>
                      <a:pPr marL="71755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B: </a:t>
                      </a:r>
                      <a:r>
                        <a:rPr lang="en-ZA" sz="1100" dirty="0" err="1">
                          <a:effectLst/>
                        </a:rPr>
                        <a:t>Itekisi</a:t>
                      </a:r>
                      <a:r>
                        <a:rPr lang="en-ZA" sz="1100" dirty="0">
                          <a:effectLst/>
                        </a:rPr>
                        <a:t> </a:t>
                      </a:r>
                      <a:r>
                        <a:rPr lang="en-ZA" sz="1100" dirty="0" err="1">
                          <a:effectLst/>
                        </a:rPr>
                        <a:t>enye</a:t>
                      </a:r>
                      <a:r>
                        <a:rPr lang="en-ZA" sz="1100" dirty="0">
                          <a:effectLst/>
                        </a:rPr>
                        <a:t> - </a:t>
                      </a:r>
                      <a:r>
                        <a:rPr lang="en-ZA" sz="1100" dirty="0" err="1">
                          <a:effectLst/>
                        </a:rPr>
                        <a:t>imihlath</a:t>
                      </a:r>
                      <a:r>
                        <a:rPr lang="en-ZA" sz="1100" dirty="0">
                          <a:effectLst/>
                        </a:rPr>
                        <a:t> </a:t>
                      </a:r>
                      <a:r>
                        <a:rPr lang="en-ZA" sz="1100" dirty="0" err="1">
                          <a:effectLst/>
                        </a:rPr>
                        <a:t>emide</a:t>
                      </a:r>
                      <a:r>
                        <a:rPr lang="en-ZA" sz="1100" dirty="0">
                          <a:effectLst/>
                        </a:rPr>
                        <a:t>: Amanqaku:30</a:t>
                      </a:r>
                    </a:p>
                    <a:p>
                      <a:pPr marL="71755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 </a:t>
                      </a:r>
                      <a:r>
                        <a:rPr lang="en-ZA" sz="1100" dirty="0" err="1">
                          <a:effectLst/>
                        </a:rPr>
                        <a:t>Ileta</a:t>
                      </a:r>
                      <a:r>
                        <a:rPr lang="en-ZA" sz="1100" dirty="0">
                          <a:effectLst/>
                        </a:rPr>
                        <a:t> </a:t>
                      </a:r>
                      <a:r>
                        <a:rPr lang="en-ZA" sz="1100" dirty="0" err="1">
                          <a:effectLst/>
                        </a:rPr>
                        <a:t>yobuhlobo</a:t>
                      </a:r>
                      <a:r>
                        <a:rPr lang="en-ZA" sz="1100" dirty="0">
                          <a:effectLst/>
                        </a:rPr>
                        <a:t> / </a:t>
                      </a:r>
                      <a:r>
                        <a:rPr lang="en-ZA" sz="1100" dirty="0" err="1">
                          <a:effectLst/>
                        </a:rPr>
                        <a:t>esesikweni</a:t>
                      </a:r>
                      <a:r>
                        <a:rPr lang="en-ZA" sz="1100" dirty="0">
                          <a:effectLst/>
                        </a:rPr>
                        <a:t> (</a:t>
                      </a:r>
                      <a:r>
                        <a:rPr lang="en-ZA" sz="1100" dirty="0" err="1">
                          <a:effectLst/>
                        </a:rPr>
                        <a:t>yesicelo</a:t>
                      </a:r>
                      <a:r>
                        <a:rPr lang="en-ZA" sz="1100" dirty="0">
                          <a:effectLst/>
                        </a:rPr>
                        <a:t> / </a:t>
                      </a:r>
                      <a:r>
                        <a:rPr lang="en-ZA" sz="1100" dirty="0" err="1">
                          <a:effectLst/>
                        </a:rPr>
                        <a:t>yesikhalazo</a:t>
                      </a:r>
                      <a:r>
                        <a:rPr lang="en-ZA" sz="1100" dirty="0">
                          <a:effectLst/>
                        </a:rPr>
                        <a:t> / </a:t>
                      </a:r>
                      <a:r>
                        <a:rPr lang="en-ZA" sz="1100" dirty="0" err="1">
                          <a:effectLst/>
                        </a:rPr>
                        <a:t>yesicelo</a:t>
                      </a:r>
                      <a:r>
                        <a:rPr lang="en-ZA" sz="1100" dirty="0">
                          <a:effectLst/>
                        </a:rPr>
                        <a:t> </a:t>
                      </a:r>
                      <a:r>
                        <a:rPr lang="en-ZA" sz="1100" dirty="0" err="1">
                          <a:effectLst/>
                        </a:rPr>
                        <a:t>somsebenzi</a:t>
                      </a:r>
                      <a:r>
                        <a:rPr lang="en-ZA" sz="1100" dirty="0">
                          <a:effectLst/>
                        </a:rPr>
                        <a:t> / </a:t>
                      </a:r>
                      <a:r>
                        <a:rPr lang="en-ZA" sz="1100" dirty="0" err="1">
                          <a:effectLst/>
                        </a:rPr>
                        <a:t>yoshishino</a:t>
                      </a:r>
                      <a:r>
                        <a:rPr lang="en-ZA" sz="1100" dirty="0">
                          <a:effectLst/>
                        </a:rPr>
                        <a:t> / </a:t>
                      </a:r>
                      <a:r>
                        <a:rPr lang="en-ZA" sz="1100" dirty="0" err="1">
                          <a:effectLst/>
                        </a:rPr>
                        <a:t>yombulelo</a:t>
                      </a:r>
                      <a:r>
                        <a:rPr lang="en-ZA" sz="1100" dirty="0">
                          <a:effectLst/>
                        </a:rPr>
                        <a:t> / </a:t>
                      </a:r>
                      <a:r>
                        <a:rPr lang="en-ZA" sz="1100" dirty="0" err="1">
                          <a:effectLst/>
                        </a:rPr>
                        <a:t>yovuyiswano</a:t>
                      </a:r>
                      <a:r>
                        <a:rPr lang="en-ZA" sz="1100" dirty="0">
                          <a:effectLst/>
                        </a:rPr>
                        <a:t> / </a:t>
                      </a:r>
                      <a:r>
                        <a:rPr lang="en-ZA" sz="1100" dirty="0" err="1">
                          <a:effectLst/>
                        </a:rPr>
                        <a:t>yovelwano</a:t>
                      </a:r>
                      <a:r>
                        <a:rPr lang="en-ZA" sz="1100" dirty="0">
                          <a:effectLst/>
                        </a:rPr>
                        <a:t>) / </a:t>
                      </a:r>
                      <a:r>
                        <a:rPr lang="en-ZA" sz="1100" dirty="0" err="1">
                          <a:effectLst/>
                        </a:rPr>
                        <a:t>iileta</a:t>
                      </a:r>
                      <a:r>
                        <a:rPr lang="en-ZA" sz="1100" dirty="0">
                          <a:effectLst/>
                        </a:rPr>
                        <a:t> </a:t>
                      </a:r>
                      <a:r>
                        <a:rPr lang="en-ZA" sz="1100" dirty="0" err="1">
                          <a:effectLst/>
                        </a:rPr>
                        <a:t>ezisesikweni</a:t>
                      </a:r>
                      <a:r>
                        <a:rPr lang="en-ZA" sz="1100" dirty="0">
                          <a:effectLst/>
                        </a:rPr>
                        <a:t> </a:t>
                      </a:r>
                      <a:r>
                        <a:rPr lang="en-ZA" sz="1100" dirty="0" err="1">
                          <a:effectLst/>
                        </a:rPr>
                        <a:t>nezingekho</a:t>
                      </a:r>
                      <a:r>
                        <a:rPr lang="en-ZA" sz="1100" dirty="0">
                          <a:effectLst/>
                        </a:rPr>
                        <a:t> </a:t>
                      </a:r>
                      <a:r>
                        <a:rPr lang="en-ZA" sz="1100" dirty="0" err="1">
                          <a:effectLst/>
                        </a:rPr>
                        <a:t>sesikweni</a:t>
                      </a:r>
                      <a:r>
                        <a:rPr lang="en-ZA" sz="1100" dirty="0">
                          <a:effectLst/>
                        </a:rPr>
                        <a:t> </a:t>
                      </a:r>
                      <a:r>
                        <a:rPr lang="en-ZA" sz="1100" dirty="0" err="1">
                          <a:effectLst/>
                        </a:rPr>
                        <a:t>eziya</a:t>
                      </a:r>
                      <a:r>
                        <a:rPr lang="en-ZA" sz="1100" dirty="0">
                          <a:effectLst/>
                        </a:rPr>
                        <a:t> </a:t>
                      </a:r>
                      <a:r>
                        <a:rPr lang="en-ZA" sz="1100" dirty="0" err="1">
                          <a:effectLst/>
                        </a:rPr>
                        <a:t>kumhleli</a:t>
                      </a:r>
                      <a:r>
                        <a:rPr lang="en-ZA" sz="1100" dirty="0">
                          <a:effectLst/>
                        </a:rPr>
                        <a:t> / </a:t>
                      </a:r>
                      <a:r>
                        <a:rPr lang="en-ZA" sz="1100" dirty="0" err="1">
                          <a:effectLst/>
                        </a:rPr>
                        <a:t>isivi</a:t>
                      </a:r>
                      <a:r>
                        <a:rPr lang="en-ZA" sz="1100" dirty="0">
                          <a:effectLst/>
                        </a:rPr>
                        <a:t> </a:t>
                      </a:r>
                      <a:r>
                        <a:rPr lang="en-ZA" sz="1100" dirty="0" err="1">
                          <a:effectLst/>
                        </a:rPr>
                        <a:t>neleta</a:t>
                      </a:r>
                      <a:r>
                        <a:rPr lang="en-ZA" sz="1100" dirty="0">
                          <a:effectLst/>
                        </a:rPr>
                        <a:t> </a:t>
                      </a:r>
                      <a:r>
                        <a:rPr lang="en-ZA" sz="1100" dirty="0" err="1">
                          <a:effectLst/>
                        </a:rPr>
                        <a:t>eyikhaphayo</a:t>
                      </a:r>
                      <a:r>
                        <a:rPr lang="en-ZA" sz="1100" dirty="0">
                          <a:effectLst/>
                        </a:rPr>
                        <a:t> / </a:t>
                      </a:r>
                      <a:r>
                        <a:rPr lang="en-ZA" sz="1100" dirty="0" err="1">
                          <a:effectLst/>
                        </a:rPr>
                        <a:t>iobhitshuwari</a:t>
                      </a:r>
                      <a:r>
                        <a:rPr lang="en-ZA" sz="1100" dirty="0">
                          <a:effectLst/>
                        </a:rPr>
                        <a:t> / </a:t>
                      </a:r>
                      <a:r>
                        <a:rPr lang="en-ZA" sz="1100" dirty="0" err="1">
                          <a:effectLst/>
                        </a:rPr>
                        <a:t>iajenda</a:t>
                      </a:r>
                      <a:r>
                        <a:rPr lang="en-ZA" sz="1100" dirty="0">
                          <a:effectLst/>
                        </a:rPr>
                        <a:t> </a:t>
                      </a:r>
                      <a:r>
                        <a:rPr lang="en-ZA" sz="1100" dirty="0" err="1">
                          <a:effectLst/>
                        </a:rPr>
                        <a:t>nemizuzu</a:t>
                      </a:r>
                      <a:r>
                        <a:rPr lang="en-ZA" sz="1100" dirty="0">
                          <a:effectLst/>
                        </a:rPr>
                        <a:t> </a:t>
                      </a:r>
                      <a:r>
                        <a:rPr lang="en-ZA" sz="1100" dirty="0" err="1">
                          <a:effectLst/>
                        </a:rPr>
                        <a:t>yentlanganiso</a:t>
                      </a:r>
                      <a:r>
                        <a:rPr lang="en-ZA" sz="1100" dirty="0">
                          <a:effectLst/>
                        </a:rPr>
                        <a:t> / </a:t>
                      </a:r>
                      <a:r>
                        <a:rPr lang="en-ZA" sz="1100" dirty="0" err="1">
                          <a:effectLst/>
                        </a:rPr>
                        <a:t>ingxelo</a:t>
                      </a:r>
                      <a:r>
                        <a:rPr lang="en-ZA" sz="1100" dirty="0">
                          <a:effectLst/>
                        </a:rPr>
                        <a:t> / </a:t>
                      </a:r>
                      <a:r>
                        <a:rPr lang="en-ZA" sz="1100" dirty="0" err="1">
                          <a:effectLst/>
                        </a:rPr>
                        <a:t>irivyu</a:t>
                      </a:r>
                      <a:r>
                        <a:rPr lang="en-ZA" sz="1100" dirty="0">
                          <a:effectLst/>
                        </a:rPr>
                        <a:t> (</a:t>
                      </a:r>
                      <a:r>
                        <a:rPr lang="en-ZA" sz="1100" dirty="0" err="1">
                          <a:effectLst/>
                        </a:rPr>
                        <a:t>uphononongo</a:t>
                      </a:r>
                      <a:r>
                        <a:rPr lang="en-ZA" sz="1100" dirty="0">
                          <a:effectLst/>
                        </a:rPr>
                        <a:t>) </a:t>
                      </a:r>
                      <a:r>
                        <a:rPr lang="en-ZA" sz="1100" dirty="0" err="1">
                          <a:effectLst/>
                        </a:rPr>
                        <a:t>yencwadi</a:t>
                      </a:r>
                      <a:r>
                        <a:rPr lang="en-ZA" sz="1100" dirty="0">
                          <a:effectLst/>
                        </a:rPr>
                        <a:t> </a:t>
                      </a:r>
                      <a:r>
                        <a:rPr lang="en-ZA" sz="1100" dirty="0" err="1">
                          <a:effectLst/>
                        </a:rPr>
                        <a:t>okanye</a:t>
                      </a:r>
                      <a:r>
                        <a:rPr lang="en-ZA" sz="1100" dirty="0">
                          <a:effectLst/>
                        </a:rPr>
                        <a:t> </a:t>
                      </a:r>
                      <a:r>
                        <a:rPr lang="en-ZA" sz="1100" dirty="0" err="1">
                          <a:effectLst/>
                        </a:rPr>
                        <a:t>yefilim</a:t>
                      </a:r>
                      <a:r>
                        <a:rPr lang="en-ZA" sz="1100" dirty="0">
                          <a:effectLst/>
                        </a:rPr>
                        <a:t>/</a:t>
                      </a:r>
                      <a:r>
                        <a:rPr lang="en-ZA" sz="1100" dirty="0" err="1">
                          <a:effectLst/>
                        </a:rPr>
                        <a:t>inqaku</a:t>
                      </a:r>
                      <a:r>
                        <a:rPr lang="en-ZA" sz="1100" dirty="0">
                          <a:effectLst/>
                        </a:rPr>
                        <a:t> </a:t>
                      </a:r>
                      <a:r>
                        <a:rPr lang="en-ZA" sz="1100" dirty="0" err="1">
                          <a:effectLst/>
                        </a:rPr>
                        <a:t>lephephandaba</a:t>
                      </a:r>
                      <a:r>
                        <a:rPr lang="en-ZA" sz="1100" dirty="0">
                          <a:effectLst/>
                        </a:rPr>
                        <a:t>/ </a:t>
                      </a:r>
                      <a:r>
                        <a:rPr lang="en-ZA" sz="1100" dirty="0" err="1">
                          <a:effectLst/>
                        </a:rPr>
                        <a:t>inqaku</a:t>
                      </a:r>
                      <a:r>
                        <a:rPr lang="en-ZA" sz="1100" dirty="0">
                          <a:effectLst/>
                        </a:rPr>
                        <a:t> </a:t>
                      </a:r>
                      <a:r>
                        <a:rPr lang="en-ZA" sz="1100" dirty="0" err="1">
                          <a:effectLst/>
                        </a:rPr>
                        <a:t>lemagazini</a:t>
                      </a:r>
                      <a:r>
                        <a:rPr lang="en-ZA" sz="1100" dirty="0">
                          <a:effectLst/>
                        </a:rPr>
                        <a:t> / </a:t>
                      </a:r>
                      <a:r>
                        <a:rPr lang="en-ZA" sz="1100" dirty="0" err="1">
                          <a:effectLst/>
                        </a:rPr>
                        <a:t>intetho</a:t>
                      </a:r>
                      <a:r>
                        <a:rPr lang="en-ZA" sz="1100" dirty="0">
                          <a:effectLst/>
                        </a:rPr>
                        <a:t> / </a:t>
                      </a:r>
                      <a:r>
                        <a:rPr lang="en-ZA" sz="1100" dirty="0" err="1">
                          <a:effectLst/>
                        </a:rPr>
                        <a:t>ingxoxo</a:t>
                      </a:r>
                      <a:r>
                        <a:rPr lang="en-ZA" sz="1100" dirty="0">
                          <a:effectLst/>
                        </a:rPr>
                        <a:t> </a:t>
                      </a:r>
                      <a:r>
                        <a:rPr lang="en-ZA" sz="1100" dirty="0" err="1">
                          <a:effectLst/>
                        </a:rPr>
                        <a:t>yababini</a:t>
                      </a:r>
                      <a:r>
                        <a:rPr lang="en-ZA" sz="1100" dirty="0">
                          <a:effectLst/>
                        </a:rPr>
                        <a:t> / </a:t>
                      </a:r>
                      <a:r>
                        <a:rPr lang="en-ZA" sz="1100" dirty="0" err="1">
                          <a:effectLst/>
                        </a:rPr>
                        <a:t>udliwano-ndlebe</a:t>
                      </a:r>
                      <a:r>
                        <a:rPr lang="en-ZA" sz="1100" dirty="0">
                          <a:effectLst/>
                        </a:rPr>
                        <a:t> </a:t>
                      </a:r>
                      <a:r>
                        <a:rPr lang="en-ZA" sz="1100" dirty="0" err="1">
                          <a:effectLst/>
                        </a:rPr>
                        <a:t>olubhaliweyo</a:t>
                      </a:r>
                      <a:r>
                        <a:rPr lang="en-ZA" sz="1100" dirty="0">
                          <a:effectLst/>
                        </a:rPr>
                        <a:t>. 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572587"/>
                  </a:ext>
                </a:extLst>
              </a:tr>
              <a:tr h="158990">
                <a:tc>
                  <a:txBody>
                    <a:bodyPr/>
                    <a:lstStyle/>
                    <a:p>
                      <a:pPr marL="276225" marR="26924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Ibanga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6225" marR="26797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Inani lamagama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5883192"/>
                  </a:ext>
                </a:extLst>
              </a:tr>
              <a:tr h="160921">
                <a:tc>
                  <a:txBody>
                    <a:bodyPr/>
                    <a:lstStyle/>
                    <a:p>
                      <a:pPr marL="276225" marR="269240" algn="ctr"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10-12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6135" marR="135890" indent="-63881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amagama</a:t>
                      </a:r>
                      <a:r>
                        <a:rPr lang="en-US" sz="900" dirty="0">
                          <a:effectLst/>
                        </a:rPr>
                        <a:t> ali-80-100-umxholo </a:t>
                      </a:r>
                      <a:r>
                        <a:rPr lang="en-US" sz="900" dirty="0" err="1">
                          <a:effectLst/>
                        </a:rPr>
                        <a:t>kuphela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07517566"/>
                  </a:ext>
                </a:extLst>
              </a:tr>
              <a:tr h="588266">
                <a:tc gridSpan="2">
                  <a:txBody>
                    <a:bodyPr/>
                    <a:lstStyle/>
                    <a:p>
                      <a:pPr marL="7239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hlola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oku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kulandelayo</a:t>
                      </a:r>
                      <a:r>
                        <a:rPr lang="en-US" sz="900" dirty="0">
                          <a:effectLst/>
                        </a:rPr>
                        <a:t>:</a:t>
                      </a:r>
                      <a:endParaRPr lang="en-ZA" sz="1100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56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Arial" panose="020B0604020202020204" pitchFamily="34" charset="0"/>
                        <a:buChar char="•"/>
                        <a:tabLst>
                          <a:tab pos="180975" algn="l"/>
                        </a:tabLst>
                      </a:pPr>
                      <a:r>
                        <a:rPr lang="en-US" sz="900" spc="-5" dirty="0" err="1">
                          <a:effectLst/>
                        </a:rPr>
                        <a:t>Umxholo</a:t>
                      </a:r>
                      <a:r>
                        <a:rPr lang="en-US" sz="900" spc="-5" dirty="0">
                          <a:effectLst/>
                        </a:rPr>
                        <a:t>, </a:t>
                      </a:r>
                      <a:r>
                        <a:rPr lang="en-US" sz="900" spc="-5" dirty="0" err="1">
                          <a:effectLst/>
                        </a:rPr>
                        <a:t>ucwangciso</a:t>
                      </a:r>
                      <a:r>
                        <a:rPr lang="en-US" sz="900" spc="-5" dirty="0">
                          <a:effectLst/>
                        </a:rPr>
                        <a:t> </a:t>
                      </a:r>
                      <a:r>
                        <a:rPr lang="en-US" sz="900" spc="-5" dirty="0" err="1">
                          <a:effectLst/>
                        </a:rPr>
                        <a:t>nefomathi</a:t>
                      </a:r>
                      <a:r>
                        <a:rPr lang="en-US" sz="900" spc="-10" dirty="0">
                          <a:effectLst/>
                        </a:rPr>
                        <a:t> </a:t>
                      </a:r>
                      <a:r>
                        <a:rPr lang="en-US" sz="900" spc="-5" dirty="0">
                          <a:effectLst/>
                        </a:rPr>
                        <a:t>(60%).</a:t>
                      </a:r>
                      <a:endParaRPr lang="en-ZA" sz="1100" spc="-5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5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Arial" panose="020B0604020202020204" pitchFamily="34" charset="0"/>
                        <a:buChar char="•"/>
                        <a:tabLst>
                          <a:tab pos="180975" algn="l"/>
                        </a:tabLst>
                      </a:pPr>
                      <a:r>
                        <a:rPr lang="en-US" sz="900" spc="-5" dirty="0" err="1">
                          <a:effectLst/>
                        </a:rPr>
                        <a:t>Ulwimi</a:t>
                      </a:r>
                      <a:r>
                        <a:rPr lang="en-US" sz="900" spc="-5" dirty="0">
                          <a:effectLst/>
                        </a:rPr>
                        <a:t>, </a:t>
                      </a:r>
                      <a:r>
                        <a:rPr lang="en-US" sz="900" spc="-5" dirty="0" err="1">
                          <a:effectLst/>
                        </a:rPr>
                        <a:t>isimbo</a:t>
                      </a:r>
                      <a:r>
                        <a:rPr lang="en-US" sz="900" spc="-5" dirty="0">
                          <a:effectLst/>
                        </a:rPr>
                        <a:t> </a:t>
                      </a:r>
                      <a:r>
                        <a:rPr lang="en-US" sz="900" spc="-5" dirty="0" err="1">
                          <a:effectLst/>
                        </a:rPr>
                        <a:t>sokubhala</a:t>
                      </a:r>
                      <a:r>
                        <a:rPr lang="en-US" sz="900" spc="-5" dirty="0">
                          <a:effectLst/>
                        </a:rPr>
                        <a:t> </a:t>
                      </a:r>
                      <a:r>
                        <a:rPr lang="en-US" sz="900" spc="-5" dirty="0" err="1">
                          <a:effectLst/>
                        </a:rPr>
                        <a:t>nokuhlela</a:t>
                      </a:r>
                      <a:r>
                        <a:rPr lang="en-US" sz="900" spc="-10" dirty="0">
                          <a:effectLst/>
                        </a:rPr>
                        <a:t> </a:t>
                      </a:r>
                      <a:r>
                        <a:rPr lang="en-US" sz="900" spc="-5" dirty="0">
                          <a:effectLst/>
                        </a:rPr>
                        <a:t>(40%).</a:t>
                      </a:r>
                      <a:endParaRPr lang="en-ZA" sz="1100" spc="-5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432617"/>
                  </a:ext>
                </a:extLst>
              </a:tr>
              <a:tr h="604165">
                <a:tc gridSpan="2">
                  <a:txBody>
                    <a:bodyPr/>
                    <a:lstStyle/>
                    <a:p>
                      <a:pPr marL="0" lvl="0" indent="0">
                        <a:spcBef>
                          <a:spcPts val="5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Arial" panose="020B0604020202020204" pitchFamily="34" charset="0"/>
                        <a:buNone/>
                        <a:tabLst>
                          <a:tab pos="180975" algn="l"/>
                        </a:tabLst>
                      </a:pPr>
                      <a:r>
                        <a:rPr lang="en-ZA" sz="11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C: </a:t>
                      </a:r>
                      <a:r>
                        <a:rPr lang="en-ZA" sz="1100" spc="-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Itekisi</a:t>
                      </a:r>
                      <a:r>
                        <a:rPr lang="en-ZA" sz="11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100" spc="-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enye</a:t>
                      </a:r>
                      <a:r>
                        <a:rPr lang="en-ZA" sz="11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ZA" sz="1100" spc="-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imihlathi</a:t>
                      </a:r>
                      <a:r>
                        <a:rPr lang="en-ZA" sz="11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100" spc="-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emifutshane</a:t>
                      </a:r>
                      <a:r>
                        <a:rPr lang="en-ZA" sz="11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100" spc="-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umhlathi</a:t>
                      </a:r>
                      <a:r>
                        <a:rPr lang="en-ZA" sz="11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ZA" sz="1100" spc="-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Anamqaku</a:t>
                      </a:r>
                      <a:r>
                        <a:rPr lang="en-ZA" sz="11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20</a:t>
                      </a:r>
                    </a:p>
                    <a:p>
                      <a:pPr marL="0" lvl="0" indent="0">
                        <a:spcBef>
                          <a:spcPts val="5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Arial" panose="020B0604020202020204" pitchFamily="34" charset="0"/>
                        <a:buNone/>
                        <a:tabLst>
                          <a:tab pos="180975" algn="l"/>
                        </a:tabLst>
                      </a:pPr>
                      <a:r>
                        <a:rPr lang="en-ZA" sz="11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100" spc="-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Izibhengezo</a:t>
                      </a:r>
                      <a:r>
                        <a:rPr lang="en-ZA" sz="11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en-ZA" sz="1100" spc="-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Iintengiso</a:t>
                      </a:r>
                      <a:r>
                        <a:rPr lang="en-ZA" sz="11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ZA" sz="1100" spc="-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ungeniso</a:t>
                      </a:r>
                      <a:r>
                        <a:rPr lang="en-ZA" sz="11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100" spc="-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lwedayari</a:t>
                      </a:r>
                      <a:r>
                        <a:rPr lang="en-ZA" sz="11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ZA" sz="1100" spc="-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Iiposikhadi</a:t>
                      </a:r>
                      <a:r>
                        <a:rPr lang="en-ZA" sz="11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ZA" sz="1100" spc="-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amakhadi</a:t>
                      </a:r>
                      <a:r>
                        <a:rPr lang="en-ZA" sz="11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100" spc="-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ezimemo</a:t>
                      </a:r>
                      <a:r>
                        <a:rPr lang="en-ZA" sz="11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ZA" sz="1100" spc="-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ukugcwalisa</a:t>
                      </a:r>
                      <a:r>
                        <a:rPr lang="en-ZA" sz="11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100" spc="-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iifom</a:t>
                      </a:r>
                      <a:r>
                        <a:rPr lang="en-ZA" sz="11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ZA" sz="1100" spc="-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Imiyalelo</a:t>
                      </a:r>
                      <a:r>
                        <a:rPr lang="en-ZA" sz="11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ZA" sz="1100" spc="-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Izalathiso</a:t>
                      </a:r>
                      <a:r>
                        <a:rPr lang="en-ZA" sz="11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ZA" sz="1100" spc="-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Iobhitshuwari</a:t>
                      </a:r>
                      <a:r>
                        <a:rPr lang="en-ZA" sz="11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ZA" sz="1100" spc="-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Iiflaya</a:t>
                      </a:r>
                      <a:r>
                        <a:rPr lang="en-ZA" sz="11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ZA" sz="1100" spc="-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Iipowusta</a:t>
                      </a:r>
                      <a:r>
                        <a:rPr lang="en-ZA" sz="11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774070"/>
                  </a:ext>
                </a:extLst>
              </a:tr>
              <a:tr h="157043">
                <a:tc>
                  <a:txBody>
                    <a:bodyPr/>
                    <a:lstStyle/>
                    <a:p>
                      <a:pPr marL="276225" marR="26924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Ibanga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6225" marR="26797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Inani lamagama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6932125"/>
                  </a:ext>
                </a:extLst>
              </a:tr>
              <a:tr h="146182">
                <a:tc>
                  <a:txBody>
                    <a:bodyPr/>
                    <a:lstStyle/>
                    <a:p>
                      <a:pPr marL="276225" marR="269240" algn="ctr"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10-12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6135" marR="135890" indent="-63881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amagama</a:t>
                      </a:r>
                      <a:r>
                        <a:rPr lang="en-US" sz="900" dirty="0">
                          <a:effectLst/>
                        </a:rPr>
                        <a:t> ali-60-80-umxholo </a:t>
                      </a:r>
                      <a:r>
                        <a:rPr lang="en-US" sz="900" dirty="0" err="1">
                          <a:effectLst/>
                        </a:rPr>
                        <a:t>kuphela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71598157"/>
                  </a:ext>
                </a:extLst>
              </a:tr>
              <a:tr h="938047">
                <a:tc gridSpan="2">
                  <a:txBody>
                    <a:bodyPr/>
                    <a:lstStyle/>
                    <a:p>
                      <a:pPr marL="7239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hlola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oku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kulandelayo</a:t>
                      </a:r>
                      <a:r>
                        <a:rPr lang="en-US" sz="1100" dirty="0">
                          <a:effectLst/>
                        </a:rPr>
                        <a:t>:</a:t>
                      </a:r>
                      <a:endParaRPr lang="en-ZA" sz="1600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56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Arial" panose="020B0604020202020204" pitchFamily="34" charset="0"/>
                        <a:buChar char="•"/>
                        <a:tabLst>
                          <a:tab pos="180975" algn="l"/>
                        </a:tabLst>
                      </a:pPr>
                      <a:r>
                        <a:rPr lang="en-US" sz="1100" spc="-5" dirty="0" err="1">
                          <a:effectLst/>
                        </a:rPr>
                        <a:t>Umxholo</a:t>
                      </a:r>
                      <a:r>
                        <a:rPr lang="en-US" sz="1100" spc="-5" dirty="0">
                          <a:effectLst/>
                        </a:rPr>
                        <a:t>, </a:t>
                      </a:r>
                      <a:r>
                        <a:rPr lang="en-US" sz="1100" spc="-5" dirty="0" err="1">
                          <a:effectLst/>
                        </a:rPr>
                        <a:t>ucwangciso</a:t>
                      </a:r>
                      <a:r>
                        <a:rPr lang="en-US" sz="1100" spc="-5" dirty="0">
                          <a:effectLst/>
                        </a:rPr>
                        <a:t> </a:t>
                      </a:r>
                      <a:r>
                        <a:rPr lang="en-US" sz="1100" spc="-5" dirty="0" err="1">
                          <a:effectLst/>
                        </a:rPr>
                        <a:t>nefomathi</a:t>
                      </a:r>
                      <a:r>
                        <a:rPr lang="en-US" sz="1100" spc="-10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(60%).</a:t>
                      </a:r>
                      <a:endParaRPr lang="en-ZA" sz="1600" spc="-5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5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Arial" panose="020B0604020202020204" pitchFamily="34" charset="0"/>
                        <a:buChar char="•"/>
                        <a:tabLst>
                          <a:tab pos="180975" algn="l"/>
                        </a:tabLst>
                      </a:pPr>
                      <a:r>
                        <a:rPr lang="en-US" sz="1100" spc="-5" dirty="0" err="1">
                          <a:effectLst/>
                        </a:rPr>
                        <a:t>Ulwimi</a:t>
                      </a:r>
                      <a:r>
                        <a:rPr lang="en-US" sz="1100" spc="-5" dirty="0">
                          <a:effectLst/>
                        </a:rPr>
                        <a:t>, </a:t>
                      </a:r>
                      <a:r>
                        <a:rPr lang="en-US" sz="1100" spc="-5" dirty="0" err="1">
                          <a:effectLst/>
                        </a:rPr>
                        <a:t>isimbo</a:t>
                      </a:r>
                      <a:r>
                        <a:rPr lang="en-US" sz="1100" spc="-5" dirty="0">
                          <a:effectLst/>
                        </a:rPr>
                        <a:t> </a:t>
                      </a:r>
                      <a:r>
                        <a:rPr lang="en-US" sz="1100" spc="-5" dirty="0" err="1">
                          <a:effectLst/>
                        </a:rPr>
                        <a:t>sokubhala</a:t>
                      </a:r>
                      <a:r>
                        <a:rPr lang="en-US" sz="1100" spc="-5" dirty="0">
                          <a:effectLst/>
                        </a:rPr>
                        <a:t> </a:t>
                      </a:r>
                      <a:r>
                        <a:rPr lang="en-US" sz="1100" spc="-5" dirty="0" err="1">
                          <a:effectLst/>
                        </a:rPr>
                        <a:t>nokuhlela</a:t>
                      </a:r>
                      <a:r>
                        <a:rPr lang="en-US" sz="1100" spc="-10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(40%).</a:t>
                      </a:r>
                      <a:endParaRPr lang="en-ZA" sz="1600" spc="-5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Bef>
                          <a:spcPts val="5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Arial" panose="020B0604020202020204" pitchFamily="34" charset="0"/>
                        <a:buChar char="•"/>
                        <a:tabLst>
                          <a:tab pos="180975" algn="l"/>
                        </a:tabLst>
                      </a:pPr>
                      <a:endParaRPr lang="en-ZA" sz="1100" spc="-5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335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831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48BF-9F4F-4E20-9A31-12D9D040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Ingxaki</a:t>
            </a:r>
            <a:r>
              <a:rPr lang="en-GB" sz="3200" b="1" dirty="0"/>
              <a:t> </a:t>
            </a:r>
            <a:r>
              <a:rPr lang="en-GB" sz="3200" b="1" dirty="0" err="1"/>
              <a:t>zabafundi</a:t>
            </a:r>
            <a:r>
              <a:rPr lang="en-GB" sz="3200" b="1" dirty="0"/>
              <a:t> </a:t>
            </a:r>
            <a:r>
              <a:rPr lang="en-GB" sz="3200" b="1" dirty="0" err="1"/>
              <a:t>ekuphenduleni</a:t>
            </a:r>
            <a:r>
              <a:rPr lang="en-GB" sz="3200" b="1" dirty="0"/>
              <a:t> </a:t>
            </a:r>
            <a:r>
              <a:rPr lang="en-GB" sz="3200" b="1" dirty="0" err="1"/>
              <a:t>eli</a:t>
            </a:r>
            <a:r>
              <a:rPr lang="en-GB" sz="3200" b="1" dirty="0"/>
              <a:t> </a:t>
            </a:r>
            <a:r>
              <a:rPr lang="en-GB" sz="3200" b="1" dirty="0" err="1"/>
              <a:t>phepha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65104-6AB4-429F-9B33-8F6E96249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20000"/>
          </a:bodyPr>
          <a:lstStyle/>
          <a:p>
            <a:r>
              <a:rPr lang="en-ZA" sz="3400" dirty="0" err="1"/>
              <a:t>Ukungaziniki</a:t>
            </a:r>
            <a:r>
              <a:rPr lang="en-ZA" sz="3400" dirty="0"/>
              <a:t> </a:t>
            </a:r>
            <a:r>
              <a:rPr lang="en-ZA" sz="3400" dirty="0" err="1"/>
              <a:t>xesha</a:t>
            </a:r>
            <a:r>
              <a:rPr lang="en-ZA" sz="3400" dirty="0"/>
              <a:t> </a:t>
            </a:r>
            <a:r>
              <a:rPr lang="en-ZA" sz="3400" dirty="0" err="1"/>
              <a:t>laneleyo</a:t>
            </a:r>
            <a:r>
              <a:rPr lang="en-ZA" sz="3400" dirty="0"/>
              <a:t> </a:t>
            </a:r>
            <a:r>
              <a:rPr lang="en-ZA" sz="3400" dirty="0" err="1"/>
              <a:t>lokufunda</a:t>
            </a:r>
            <a:r>
              <a:rPr lang="en-ZA" sz="3400" dirty="0"/>
              <a:t> </a:t>
            </a:r>
            <a:r>
              <a:rPr lang="en-ZA" sz="3400" dirty="0" err="1"/>
              <a:t>imibuzo</a:t>
            </a:r>
            <a:r>
              <a:rPr lang="en-ZA" sz="3400" dirty="0"/>
              <a:t>/ </a:t>
            </a:r>
            <a:r>
              <a:rPr lang="en-ZA" sz="3400" dirty="0" err="1"/>
              <a:t>oko</a:t>
            </a:r>
            <a:r>
              <a:rPr lang="en-ZA" sz="3400" dirty="0"/>
              <a:t> </a:t>
            </a:r>
            <a:r>
              <a:rPr lang="en-ZA" sz="3400" dirty="0" err="1"/>
              <a:t>kufunwa</a:t>
            </a:r>
            <a:r>
              <a:rPr lang="en-ZA" sz="3400" dirty="0"/>
              <a:t> </a:t>
            </a:r>
            <a:r>
              <a:rPr lang="en-ZA" sz="3400" dirty="0" err="1"/>
              <a:t>ngumbuzo</a:t>
            </a:r>
            <a:r>
              <a:rPr lang="en-ZA" sz="3400" dirty="0"/>
              <a:t>.</a:t>
            </a:r>
          </a:p>
          <a:p>
            <a:r>
              <a:rPr lang="en-ZA" sz="3400" dirty="0" err="1"/>
              <a:t>Ukuphuma</a:t>
            </a:r>
            <a:r>
              <a:rPr lang="en-ZA" sz="3400" dirty="0"/>
              <a:t> </a:t>
            </a:r>
            <a:r>
              <a:rPr lang="en-ZA" sz="3400" dirty="0" err="1"/>
              <a:t>emxholweni</a:t>
            </a:r>
            <a:r>
              <a:rPr lang="en-ZA" sz="3400" dirty="0"/>
              <a:t> </a:t>
            </a:r>
            <a:r>
              <a:rPr lang="en-ZA" sz="3400" dirty="0" err="1"/>
              <a:t>xa</a:t>
            </a:r>
            <a:r>
              <a:rPr lang="en-ZA" sz="3400" dirty="0"/>
              <a:t> </a:t>
            </a:r>
            <a:r>
              <a:rPr lang="en-ZA" sz="3400" dirty="0" err="1"/>
              <a:t>bebhala</a:t>
            </a:r>
            <a:r>
              <a:rPr lang="en-ZA" sz="3400" dirty="0"/>
              <a:t> </a:t>
            </a:r>
            <a:r>
              <a:rPr lang="en-ZA" sz="3400" dirty="0" err="1"/>
              <a:t>isincoko</a:t>
            </a:r>
            <a:r>
              <a:rPr lang="en-ZA" sz="3400" dirty="0"/>
              <a:t>/</a:t>
            </a:r>
            <a:r>
              <a:rPr lang="en-ZA" sz="3400" dirty="0" err="1"/>
              <a:t>umhlathi</a:t>
            </a:r>
            <a:r>
              <a:rPr lang="en-ZA" sz="3400" dirty="0"/>
              <a:t>.</a:t>
            </a:r>
          </a:p>
          <a:p>
            <a:r>
              <a:rPr lang="en-ZA" sz="3400" dirty="0" err="1"/>
              <a:t>Ukungawucwangcisi</a:t>
            </a:r>
            <a:r>
              <a:rPr lang="en-ZA" sz="3400" dirty="0"/>
              <a:t> </a:t>
            </a:r>
            <a:r>
              <a:rPr lang="en-ZA" sz="3400" dirty="0" err="1"/>
              <a:t>umsebenzi</a:t>
            </a:r>
            <a:r>
              <a:rPr lang="en-ZA" sz="3400" dirty="0"/>
              <a:t>.</a:t>
            </a:r>
          </a:p>
          <a:p>
            <a:r>
              <a:rPr lang="en-ZA" sz="3400" dirty="0" err="1"/>
              <a:t>Ukubhala</a:t>
            </a:r>
            <a:r>
              <a:rPr lang="en-ZA" sz="3400" dirty="0"/>
              <a:t> </a:t>
            </a:r>
            <a:r>
              <a:rPr lang="en-ZA" sz="3400" dirty="0" err="1"/>
              <a:t>izivakalisi</a:t>
            </a:r>
            <a:r>
              <a:rPr lang="en-ZA" sz="3400" dirty="0"/>
              <a:t> </a:t>
            </a:r>
            <a:r>
              <a:rPr lang="en-ZA" sz="3400" dirty="0" err="1"/>
              <a:t>ezide</a:t>
            </a:r>
            <a:r>
              <a:rPr lang="en-ZA" sz="3400" dirty="0"/>
              <a:t> </a:t>
            </a:r>
            <a:r>
              <a:rPr lang="en-ZA" sz="3400" dirty="0" err="1"/>
              <a:t>kakhulu</a:t>
            </a:r>
            <a:r>
              <a:rPr lang="en-ZA" sz="3400" dirty="0"/>
              <a:t> de </a:t>
            </a:r>
            <a:r>
              <a:rPr lang="en-ZA" sz="3400" dirty="0" err="1"/>
              <a:t>kulahleke</a:t>
            </a:r>
            <a:r>
              <a:rPr lang="en-ZA" sz="3400" dirty="0"/>
              <a:t> </a:t>
            </a:r>
            <a:r>
              <a:rPr lang="en-ZA" sz="3400" dirty="0" err="1"/>
              <a:t>intsingiselo</a:t>
            </a:r>
            <a:r>
              <a:rPr lang="en-ZA" sz="3400" dirty="0"/>
              <a:t> </a:t>
            </a:r>
            <a:r>
              <a:rPr lang="en-ZA" sz="3400" dirty="0" err="1"/>
              <a:t>yoko</a:t>
            </a:r>
            <a:r>
              <a:rPr lang="en-ZA" sz="3400" dirty="0"/>
              <a:t> </a:t>
            </a:r>
            <a:r>
              <a:rPr lang="en-ZA" sz="3400" dirty="0" err="1"/>
              <a:t>ukubhalayo</a:t>
            </a:r>
            <a:r>
              <a:rPr lang="en-ZA" sz="3400" dirty="0"/>
              <a:t>.</a:t>
            </a:r>
          </a:p>
          <a:p>
            <a:r>
              <a:rPr lang="en-ZA" sz="3400" dirty="0" err="1"/>
              <a:t>Ukungathungelani</a:t>
            </a:r>
            <a:r>
              <a:rPr lang="en-ZA" sz="3400" dirty="0"/>
              <a:t> </a:t>
            </a:r>
            <a:r>
              <a:rPr lang="en-ZA" sz="3400" dirty="0" err="1"/>
              <a:t>kwemihlathi</a:t>
            </a:r>
            <a:r>
              <a:rPr lang="en-ZA" sz="3400" dirty="0"/>
              <a:t> </a:t>
            </a:r>
            <a:r>
              <a:rPr lang="en-ZA" sz="3400" dirty="0" err="1"/>
              <a:t>ngenxa</a:t>
            </a:r>
            <a:r>
              <a:rPr lang="en-ZA" sz="3400" dirty="0"/>
              <a:t> </a:t>
            </a:r>
            <a:r>
              <a:rPr lang="en-ZA" sz="3400" dirty="0" err="1"/>
              <a:t>yokungacwangcisi</a:t>
            </a:r>
            <a:r>
              <a:rPr lang="en-ZA" sz="3400" dirty="0"/>
              <a:t> </a:t>
            </a:r>
            <a:r>
              <a:rPr lang="en-ZA" sz="3400" dirty="0" err="1"/>
              <a:t>isincoko</a:t>
            </a:r>
            <a:r>
              <a:rPr lang="en-ZA" sz="3400" dirty="0"/>
              <a:t>/</a:t>
            </a:r>
            <a:r>
              <a:rPr lang="en-ZA" sz="3400" dirty="0" err="1"/>
              <a:t>umhlathi</a:t>
            </a:r>
            <a:r>
              <a:rPr lang="en-ZA" sz="3400" dirty="0"/>
              <a:t> </a:t>
            </a:r>
            <a:r>
              <a:rPr lang="en-ZA" sz="3400" dirty="0" err="1"/>
              <a:t>lowo</a:t>
            </a:r>
            <a:r>
              <a:rPr lang="en-ZA" sz="3400" dirty="0"/>
              <a:t> </a:t>
            </a:r>
            <a:r>
              <a:rPr lang="en-ZA" sz="3400" dirty="0" err="1"/>
              <a:t>uwukhethileyo</a:t>
            </a:r>
            <a:r>
              <a:rPr lang="en-ZA" sz="3400" dirty="0"/>
              <a:t>.</a:t>
            </a:r>
          </a:p>
          <a:p>
            <a:r>
              <a:rPr lang="en-ZA" sz="3400" dirty="0" err="1"/>
              <a:t>Ukungawufundi</a:t>
            </a:r>
            <a:r>
              <a:rPr lang="en-ZA" sz="3400" dirty="0"/>
              <a:t> </a:t>
            </a:r>
            <a:r>
              <a:rPr lang="en-ZA" sz="3400" dirty="0" err="1"/>
              <a:t>umsebenzi</a:t>
            </a:r>
            <a:r>
              <a:rPr lang="en-ZA" sz="3400" dirty="0"/>
              <a:t> </a:t>
            </a:r>
            <a:r>
              <a:rPr lang="en-ZA" sz="3400" dirty="0" err="1"/>
              <a:t>phambi</a:t>
            </a:r>
            <a:r>
              <a:rPr lang="en-ZA" sz="3400" dirty="0"/>
              <a:t> </a:t>
            </a:r>
            <a:r>
              <a:rPr lang="en-ZA" sz="3400" dirty="0" err="1"/>
              <a:t>kokuba</a:t>
            </a:r>
            <a:r>
              <a:rPr lang="en-ZA" sz="3400" dirty="0"/>
              <a:t> </a:t>
            </a:r>
            <a:r>
              <a:rPr lang="en-ZA" sz="3400" dirty="0" err="1"/>
              <a:t>uwunikezele</a:t>
            </a:r>
            <a:r>
              <a:rPr lang="en-ZA" sz="3400" dirty="0"/>
              <a:t> (</a:t>
            </a:r>
            <a:r>
              <a:rPr lang="en-ZA" sz="3400" dirty="0" err="1"/>
              <a:t>iziphene</a:t>
            </a:r>
            <a:r>
              <a:rPr lang="en-ZA" sz="34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6C2EA-EC7E-4BDA-837A-77051C922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F4B9E-2BBB-4BEB-947C-0E9E7C939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87808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ADB5F-4C26-49B2-83DB-AA1E083A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GB" b="1" dirty="0" err="1"/>
              <a:t>Iingcebiso</a:t>
            </a:r>
            <a:r>
              <a:rPr lang="en-GB" b="1" dirty="0"/>
              <a:t>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2CCCE-64DC-41A8-91B9-10929CB11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ZA" dirty="0" err="1"/>
              <a:t>Yaba</a:t>
            </a:r>
            <a:r>
              <a:rPr lang="en-ZA" dirty="0"/>
              <a:t> </a:t>
            </a:r>
            <a:r>
              <a:rPr lang="en-ZA" dirty="0" err="1"/>
              <a:t>ixesha</a:t>
            </a:r>
            <a:r>
              <a:rPr lang="en-ZA" dirty="0"/>
              <a:t> </a:t>
            </a:r>
            <a:r>
              <a:rPr lang="en-ZA" dirty="0" err="1"/>
              <a:t>lakho</a:t>
            </a:r>
            <a:r>
              <a:rPr lang="en-ZA" dirty="0"/>
              <a:t> </a:t>
            </a:r>
            <a:r>
              <a:rPr lang="en-ZA" dirty="0" err="1"/>
              <a:t>kakuhle</a:t>
            </a:r>
            <a:r>
              <a:rPr lang="en-ZA" dirty="0"/>
              <a:t> </a:t>
            </a:r>
            <a:r>
              <a:rPr lang="en-ZA" dirty="0" err="1"/>
              <a:t>njengoko</a:t>
            </a:r>
            <a:r>
              <a:rPr lang="en-ZA" dirty="0"/>
              <a:t> </a:t>
            </a:r>
            <a:r>
              <a:rPr lang="en-ZA" dirty="0" err="1"/>
              <a:t>ucetyisiwe</a:t>
            </a:r>
            <a:r>
              <a:rPr lang="en-ZA" dirty="0"/>
              <a:t> </a:t>
            </a:r>
            <a:r>
              <a:rPr lang="en-ZA" dirty="0" err="1"/>
              <a:t>kwiphepha</a:t>
            </a:r>
            <a:r>
              <a:rPr lang="en-ZA" dirty="0"/>
              <a:t> </a:t>
            </a:r>
            <a:r>
              <a:rPr lang="en-ZA" dirty="0" err="1"/>
              <a:t>loviwo</a:t>
            </a:r>
            <a:r>
              <a:rPr lang="en-ZA" dirty="0"/>
              <a:t>.</a:t>
            </a:r>
          </a:p>
          <a:p>
            <a:r>
              <a:rPr lang="en-ZA" dirty="0" err="1"/>
              <a:t>Funda</a:t>
            </a:r>
            <a:r>
              <a:rPr lang="en-ZA" dirty="0"/>
              <a:t> </a:t>
            </a:r>
            <a:r>
              <a:rPr lang="en-ZA" dirty="0" err="1"/>
              <a:t>imiyalelo</a:t>
            </a:r>
            <a:r>
              <a:rPr lang="en-ZA" dirty="0"/>
              <a:t> </a:t>
            </a:r>
            <a:r>
              <a:rPr lang="en-ZA" dirty="0" err="1"/>
              <a:t>kuqala</a:t>
            </a:r>
            <a:r>
              <a:rPr lang="en-ZA" dirty="0"/>
              <a:t> </a:t>
            </a:r>
            <a:r>
              <a:rPr lang="en-ZA" dirty="0" err="1"/>
              <a:t>phambi</a:t>
            </a:r>
            <a:r>
              <a:rPr lang="en-ZA" dirty="0"/>
              <a:t> </a:t>
            </a:r>
            <a:r>
              <a:rPr lang="en-ZA" dirty="0" err="1"/>
              <a:t>kokuba</a:t>
            </a:r>
            <a:r>
              <a:rPr lang="en-ZA" dirty="0"/>
              <a:t> </a:t>
            </a:r>
            <a:r>
              <a:rPr lang="en-ZA" dirty="0" err="1"/>
              <a:t>ukhethe</a:t>
            </a:r>
            <a:r>
              <a:rPr lang="en-ZA" dirty="0"/>
              <a:t> </a:t>
            </a:r>
            <a:r>
              <a:rPr lang="en-ZA" dirty="0" err="1"/>
              <a:t>isincoko</a:t>
            </a:r>
            <a:r>
              <a:rPr lang="en-ZA" dirty="0"/>
              <a:t>/</a:t>
            </a:r>
            <a:r>
              <a:rPr lang="en-ZA" dirty="0" err="1"/>
              <a:t>umhlathi</a:t>
            </a:r>
            <a:r>
              <a:rPr lang="en-ZA" dirty="0"/>
              <a:t>.</a:t>
            </a:r>
          </a:p>
          <a:p>
            <a:r>
              <a:rPr lang="en-ZA" dirty="0" err="1"/>
              <a:t>Fundisisa</a:t>
            </a:r>
            <a:r>
              <a:rPr lang="en-ZA" dirty="0"/>
              <a:t> </a:t>
            </a:r>
            <a:r>
              <a:rPr lang="en-ZA" dirty="0" err="1"/>
              <a:t>umbuzo</a:t>
            </a:r>
            <a:r>
              <a:rPr lang="en-ZA" dirty="0"/>
              <a:t> </a:t>
            </a:r>
            <a:r>
              <a:rPr lang="en-ZA" dirty="0" err="1"/>
              <a:t>ukuze</a:t>
            </a:r>
            <a:r>
              <a:rPr lang="en-ZA" dirty="0"/>
              <a:t> </a:t>
            </a:r>
            <a:r>
              <a:rPr lang="en-ZA" dirty="0" err="1"/>
              <a:t>uve</a:t>
            </a:r>
            <a:r>
              <a:rPr lang="en-ZA" dirty="0"/>
              <a:t> into </a:t>
            </a:r>
            <a:r>
              <a:rPr lang="en-ZA" dirty="0" err="1"/>
              <a:t>efunwayo</a:t>
            </a:r>
            <a:r>
              <a:rPr lang="en-ZA" dirty="0"/>
              <a:t> </a:t>
            </a:r>
            <a:r>
              <a:rPr lang="en-ZA" dirty="0" err="1"/>
              <a:t>ngokomxholo</a:t>
            </a:r>
            <a:r>
              <a:rPr lang="en-ZA" dirty="0"/>
              <a:t> </a:t>
            </a:r>
            <a:r>
              <a:rPr lang="en-ZA" dirty="0" err="1"/>
              <a:t>kuba</a:t>
            </a:r>
            <a:r>
              <a:rPr lang="en-ZA" dirty="0"/>
              <a:t> </a:t>
            </a:r>
            <a:r>
              <a:rPr lang="en-ZA" dirty="0" err="1"/>
              <a:t>nguwona</a:t>
            </a:r>
            <a:r>
              <a:rPr lang="en-ZA" dirty="0"/>
              <a:t> </a:t>
            </a:r>
            <a:r>
              <a:rPr lang="en-ZA" dirty="0" err="1"/>
              <a:t>unamanqaku</a:t>
            </a:r>
            <a:r>
              <a:rPr lang="en-ZA" dirty="0"/>
              <a:t> </a:t>
            </a:r>
            <a:r>
              <a:rPr lang="en-ZA" dirty="0" err="1"/>
              <a:t>amaninzi</a:t>
            </a:r>
            <a:r>
              <a:rPr lang="en-ZA" dirty="0"/>
              <a:t>.</a:t>
            </a:r>
          </a:p>
          <a:p>
            <a:r>
              <a:rPr lang="en-ZA" dirty="0" err="1"/>
              <a:t>Khetha</a:t>
            </a:r>
            <a:r>
              <a:rPr lang="en-ZA" dirty="0"/>
              <a:t> </a:t>
            </a:r>
            <a:r>
              <a:rPr lang="en-ZA" dirty="0" err="1"/>
              <a:t>isihloko</a:t>
            </a:r>
            <a:r>
              <a:rPr lang="en-ZA" dirty="0"/>
              <a:t> </a:t>
            </a:r>
            <a:r>
              <a:rPr lang="en-ZA" dirty="0" err="1"/>
              <a:t>oqinisekileyo</a:t>
            </a:r>
            <a:r>
              <a:rPr lang="en-ZA" dirty="0"/>
              <a:t> </a:t>
            </a:r>
            <a:r>
              <a:rPr lang="en-ZA" dirty="0" err="1"/>
              <a:t>ukuba</a:t>
            </a:r>
            <a:r>
              <a:rPr lang="en-ZA" dirty="0"/>
              <a:t> </a:t>
            </a:r>
            <a:r>
              <a:rPr lang="en-ZA" dirty="0" err="1"/>
              <a:t>uzakuba</a:t>
            </a:r>
            <a:r>
              <a:rPr lang="en-ZA" dirty="0"/>
              <a:t> </a:t>
            </a:r>
            <a:r>
              <a:rPr lang="en-ZA" dirty="0" err="1"/>
              <a:t>nawo</a:t>
            </a:r>
            <a:r>
              <a:rPr lang="en-ZA" dirty="0"/>
              <a:t> </a:t>
            </a:r>
            <a:r>
              <a:rPr lang="en-ZA" dirty="0" err="1"/>
              <a:t>amanqaku</a:t>
            </a:r>
            <a:r>
              <a:rPr lang="en-ZA" dirty="0"/>
              <a:t> </a:t>
            </a:r>
            <a:r>
              <a:rPr lang="en-ZA" dirty="0" err="1"/>
              <a:t>awaneleyo</a:t>
            </a:r>
            <a:r>
              <a:rPr lang="en-ZA" dirty="0"/>
              <a:t> </a:t>
            </a:r>
            <a:r>
              <a:rPr lang="en-ZA" dirty="0" err="1"/>
              <a:t>ngokomthamo</a:t>
            </a:r>
            <a:r>
              <a:rPr lang="en-ZA" dirty="0"/>
              <a:t> </a:t>
            </a:r>
            <a:r>
              <a:rPr lang="en-ZA" dirty="0" err="1"/>
              <a:t>obhalwe</a:t>
            </a:r>
            <a:r>
              <a:rPr lang="en-ZA" dirty="0"/>
              <a:t> </a:t>
            </a:r>
            <a:r>
              <a:rPr lang="en-ZA" dirty="0" err="1"/>
              <a:t>kwimiyalelo</a:t>
            </a:r>
            <a:r>
              <a:rPr lang="en-ZA" dirty="0"/>
              <a:t>. </a:t>
            </a:r>
            <a:r>
              <a:rPr lang="en-ZA" dirty="0" err="1"/>
              <a:t>Umzekelo</a:t>
            </a:r>
            <a:r>
              <a:rPr lang="en-ZA" dirty="0"/>
              <a:t>; </a:t>
            </a:r>
            <a:r>
              <a:rPr lang="en-ZA" dirty="0" err="1"/>
              <a:t>inani</a:t>
            </a:r>
            <a:r>
              <a:rPr lang="en-ZA" dirty="0"/>
              <a:t> </a:t>
            </a:r>
            <a:r>
              <a:rPr lang="en-ZA" dirty="0" err="1"/>
              <a:t>lamagama</a:t>
            </a:r>
            <a:r>
              <a:rPr lang="en-ZA" dirty="0"/>
              <a:t> </a:t>
            </a:r>
            <a:r>
              <a:rPr lang="en-ZA" dirty="0" err="1"/>
              <a:t>esincoko</a:t>
            </a:r>
            <a:r>
              <a:rPr lang="en-ZA" dirty="0"/>
              <a:t> </a:t>
            </a:r>
            <a:r>
              <a:rPr lang="en-ZA" dirty="0" err="1"/>
              <a:t>nomhlathi</a:t>
            </a:r>
            <a:r>
              <a:rPr lang="en-ZA" dirty="0"/>
              <a:t>.</a:t>
            </a:r>
          </a:p>
          <a:p>
            <a:r>
              <a:rPr lang="en-ZA" dirty="0" err="1"/>
              <a:t>Cwangciso</a:t>
            </a:r>
            <a:r>
              <a:rPr lang="en-ZA" dirty="0"/>
              <a:t> </a:t>
            </a:r>
            <a:r>
              <a:rPr lang="en-ZA" dirty="0" err="1"/>
              <a:t>isincoko</a:t>
            </a:r>
            <a:r>
              <a:rPr lang="en-ZA" dirty="0"/>
              <a:t>/</a:t>
            </a:r>
            <a:r>
              <a:rPr lang="en-ZA" dirty="0" err="1"/>
              <a:t>umhlathi</a:t>
            </a:r>
            <a:r>
              <a:rPr lang="en-ZA" dirty="0"/>
              <a:t> </a:t>
            </a:r>
            <a:r>
              <a:rPr lang="en-ZA" dirty="0" err="1"/>
              <a:t>ngokwemihlathi</a:t>
            </a:r>
            <a:r>
              <a:rPr lang="en-ZA" dirty="0"/>
              <a:t> </a:t>
            </a:r>
            <a:r>
              <a:rPr lang="en-ZA" dirty="0" err="1"/>
              <a:t>yakho</a:t>
            </a:r>
            <a:r>
              <a:rPr lang="en-ZA" dirty="0"/>
              <a:t> </a:t>
            </a:r>
            <a:r>
              <a:rPr lang="en-ZA" dirty="0" err="1"/>
              <a:t>ukuze</a:t>
            </a:r>
            <a:r>
              <a:rPr lang="en-ZA" dirty="0"/>
              <a:t> </a:t>
            </a:r>
            <a:r>
              <a:rPr lang="en-ZA" dirty="0" err="1"/>
              <a:t>kubekho</a:t>
            </a:r>
            <a:r>
              <a:rPr lang="en-ZA" dirty="0"/>
              <a:t> </a:t>
            </a:r>
            <a:r>
              <a:rPr lang="en-ZA" dirty="0" err="1"/>
              <a:t>uthungelwano</a:t>
            </a:r>
            <a:r>
              <a:rPr lang="en-ZA" dirty="0"/>
              <a:t> </a:t>
            </a:r>
            <a:r>
              <a:rPr lang="en-ZA" dirty="0" err="1"/>
              <a:t>lwezimvo</a:t>
            </a:r>
            <a:r>
              <a:rPr lang="en-ZA" dirty="0"/>
              <a:t>.</a:t>
            </a:r>
          </a:p>
          <a:p>
            <a:r>
              <a:rPr lang="en-ZA" dirty="0" err="1"/>
              <a:t>Wakugqiba</a:t>
            </a:r>
            <a:r>
              <a:rPr lang="en-ZA" dirty="0"/>
              <a:t> </a:t>
            </a:r>
            <a:r>
              <a:rPr lang="en-ZA" dirty="0" err="1"/>
              <a:t>ukubhala</a:t>
            </a:r>
            <a:r>
              <a:rPr lang="en-ZA" dirty="0"/>
              <a:t> </a:t>
            </a:r>
            <a:r>
              <a:rPr lang="en-ZA" dirty="0" err="1"/>
              <a:t>funda</a:t>
            </a:r>
            <a:r>
              <a:rPr lang="en-ZA" dirty="0"/>
              <a:t> </a:t>
            </a:r>
            <a:r>
              <a:rPr lang="en-ZA" dirty="0" err="1"/>
              <a:t>kwakhona</a:t>
            </a:r>
            <a:r>
              <a:rPr lang="en-ZA" dirty="0"/>
              <a:t> </a:t>
            </a:r>
            <a:r>
              <a:rPr lang="en-ZA" dirty="0" err="1"/>
              <a:t>isincoko</a:t>
            </a:r>
            <a:r>
              <a:rPr lang="en-ZA" dirty="0"/>
              <a:t>/</a:t>
            </a:r>
            <a:r>
              <a:rPr lang="en-ZA" dirty="0" err="1"/>
              <a:t>umhlathi</a:t>
            </a:r>
            <a:r>
              <a:rPr lang="en-ZA" dirty="0"/>
              <a:t> </a:t>
            </a:r>
            <a:r>
              <a:rPr lang="en-ZA" dirty="0" err="1"/>
              <a:t>owukhethileyo</a:t>
            </a:r>
            <a:r>
              <a:rPr lang="en-ZA" dirty="0"/>
              <a:t> </a:t>
            </a:r>
            <a:r>
              <a:rPr lang="en-ZA" dirty="0" err="1"/>
              <a:t>ngocoselelo</a:t>
            </a:r>
            <a:r>
              <a:rPr lang="en-ZA" dirty="0"/>
              <a:t> </a:t>
            </a:r>
            <a:r>
              <a:rPr lang="en-ZA" dirty="0" err="1"/>
              <a:t>ukujonga</a:t>
            </a:r>
            <a:r>
              <a:rPr lang="en-ZA" dirty="0"/>
              <a:t> </a:t>
            </a:r>
            <a:r>
              <a:rPr lang="en-ZA" dirty="0" err="1"/>
              <a:t>uthungelwano</a:t>
            </a:r>
            <a:r>
              <a:rPr lang="en-ZA" dirty="0"/>
              <a:t> </a:t>
            </a:r>
            <a:r>
              <a:rPr lang="en-ZA" dirty="0" err="1"/>
              <a:t>lwezivakalisi</a:t>
            </a:r>
            <a:r>
              <a:rPr lang="en-ZA" dirty="0"/>
              <a:t>, </a:t>
            </a:r>
            <a:r>
              <a:rPr lang="en-ZA" dirty="0" err="1"/>
              <a:t>lemihlathi</a:t>
            </a:r>
            <a:r>
              <a:rPr lang="en-ZA" dirty="0"/>
              <a:t> </a:t>
            </a:r>
            <a:r>
              <a:rPr lang="en-ZA" dirty="0" err="1"/>
              <a:t>neziphene</a:t>
            </a:r>
            <a:r>
              <a:rPr lang="en-ZA" dirty="0"/>
              <a:t> </a:t>
            </a:r>
            <a:r>
              <a:rPr lang="en-ZA" dirty="0" err="1"/>
              <a:t>zobhalo</a:t>
            </a:r>
            <a:r>
              <a:rPr lang="en-ZA" dirty="0"/>
              <a:t> </a:t>
            </a:r>
            <a:r>
              <a:rPr lang="en-ZA" dirty="0" err="1"/>
              <a:t>okanye</a:t>
            </a:r>
            <a:r>
              <a:rPr lang="en-ZA" dirty="0"/>
              <a:t> </a:t>
            </a:r>
            <a:r>
              <a:rPr lang="en-ZA" dirty="0" err="1"/>
              <a:t>uphelo</a:t>
            </a:r>
            <a:r>
              <a:rPr lang="en-ZA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8EE2C-9620-46AA-BC5F-E971D6F0A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183F7-BCE2-453A-BF2A-75BBFB9B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1425274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7BDF-97C8-48AB-9935-23E96F72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Autofit/>
          </a:bodyPr>
          <a:lstStyle/>
          <a:p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BCA10-46E8-4B56-AFAE-C4AAE6BA4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GB" dirty="0">
              <a:latin typeface="Bernard MT Condensed" panose="02050806060905020404" pitchFamily="18" charset="0"/>
            </a:endParaRPr>
          </a:p>
          <a:p>
            <a:pPr marL="0" indent="0" algn="ctr">
              <a:buNone/>
            </a:pPr>
            <a:endParaRPr lang="en-GB" dirty="0">
              <a:latin typeface="Bernard MT Condensed" panose="02050806060905020404" pitchFamily="18" charset="0"/>
            </a:endParaRPr>
          </a:p>
          <a:p>
            <a:pPr marL="0" indent="0" algn="ctr">
              <a:buNone/>
            </a:pPr>
            <a:endParaRPr lang="en-GB" dirty="0">
              <a:latin typeface="Bernard MT Condensed" panose="02050806060905020404" pitchFamily="18" charset="0"/>
            </a:endParaRPr>
          </a:p>
          <a:p>
            <a:pPr marL="0" indent="0" algn="ctr">
              <a:buNone/>
            </a:pPr>
            <a:endParaRPr lang="en-GB" dirty="0">
              <a:latin typeface="Bernard MT Condensed" panose="02050806060905020404" pitchFamily="18" charset="0"/>
            </a:endParaRPr>
          </a:p>
          <a:p>
            <a:pPr marL="0" indent="0" algn="ctr">
              <a:buNone/>
            </a:pPr>
            <a:endParaRPr lang="en-GB" dirty="0">
              <a:latin typeface="Bernard MT Condensed" panose="02050806060905020404" pitchFamily="18" charset="0"/>
            </a:endParaRPr>
          </a:p>
          <a:p>
            <a:pPr marL="0" indent="0" algn="ctr">
              <a:buNone/>
            </a:pPr>
            <a:r>
              <a:rPr lang="en-GB" dirty="0" err="1">
                <a:latin typeface="Bernard MT Condensed" panose="02050806060905020404" pitchFamily="18" charset="0"/>
              </a:rPr>
              <a:t>Kokukufunzwa</a:t>
            </a:r>
            <a:r>
              <a:rPr lang="en-GB" dirty="0">
                <a:latin typeface="Bernard MT Condensed" panose="02050806060905020404" pitchFamily="18" charset="0"/>
              </a:rPr>
              <a:t> </a:t>
            </a:r>
            <a:r>
              <a:rPr lang="en-GB" dirty="0" err="1">
                <a:latin typeface="Bernard MT Condensed" panose="02050806060905020404" pitchFamily="18" charset="0"/>
              </a:rPr>
              <a:t>kwakho</a:t>
            </a:r>
            <a:r>
              <a:rPr lang="en-GB" dirty="0">
                <a:latin typeface="Bernard MT Condensed" panose="02050806060905020404" pitchFamily="18" charset="0"/>
              </a:rPr>
              <a:t> </a:t>
            </a:r>
            <a:r>
              <a:rPr lang="en-GB" dirty="0" err="1">
                <a:latin typeface="Bernard MT Condensed" panose="02050806060905020404" pitchFamily="18" charset="0"/>
              </a:rPr>
              <a:t>mfundi</a:t>
            </a:r>
            <a:r>
              <a:rPr lang="en-GB" dirty="0">
                <a:latin typeface="Bernard MT Condensed" panose="02050806060905020404" pitchFamily="18" charset="0"/>
              </a:rPr>
              <a:t> </a:t>
            </a:r>
            <a:r>
              <a:rPr lang="en-GB" dirty="0" err="1">
                <a:latin typeface="Bernard MT Condensed" panose="02050806060905020404" pitchFamily="18" charset="0"/>
              </a:rPr>
              <a:t>lumnkela</a:t>
            </a:r>
            <a:r>
              <a:rPr lang="en-GB" dirty="0">
                <a:latin typeface="Bernard MT Condensed" panose="02050806060905020404" pitchFamily="18" charset="0"/>
              </a:rPr>
              <a:t> </a:t>
            </a:r>
            <a:r>
              <a:rPr lang="en-GB" dirty="0" err="1">
                <a:latin typeface="Bernard MT Condensed" panose="02050806060905020404" pitchFamily="18" charset="0"/>
              </a:rPr>
              <a:t>ukomiwa</a:t>
            </a:r>
            <a:r>
              <a:rPr lang="en-GB" dirty="0">
                <a:latin typeface="Bernard MT Condensed" panose="02050806060905020404" pitchFamily="18" charset="0"/>
              </a:rPr>
              <a:t> </a:t>
            </a:r>
            <a:r>
              <a:rPr lang="en-GB" dirty="0" err="1">
                <a:latin typeface="Bernard MT Condensed" panose="02050806060905020404" pitchFamily="18" charset="0"/>
              </a:rPr>
              <a:t>nokutsarhwa</a:t>
            </a:r>
            <a:r>
              <a:rPr lang="en-GB" dirty="0">
                <a:latin typeface="Bernard MT Condensed" panose="02050806060905020404" pitchFamily="18" charset="0"/>
              </a:rPr>
              <a:t> </a:t>
            </a:r>
            <a:r>
              <a:rPr lang="en-GB" dirty="0" err="1">
                <a:latin typeface="Bernard MT Condensed" panose="02050806060905020404" pitchFamily="18" charset="0"/>
              </a:rPr>
              <a:t>ngokuthi</a:t>
            </a:r>
            <a:r>
              <a:rPr lang="en-GB" dirty="0">
                <a:latin typeface="Bernard MT Condensed" panose="02050806060905020404" pitchFamily="18" charset="0"/>
              </a:rPr>
              <a:t> </a:t>
            </a:r>
            <a:r>
              <a:rPr lang="en-GB" dirty="0" err="1">
                <a:latin typeface="Bernard MT Condensed" panose="02050806060905020404" pitchFamily="18" charset="0"/>
              </a:rPr>
              <a:t>uhlafune</a:t>
            </a:r>
            <a:r>
              <a:rPr lang="en-GB" dirty="0">
                <a:latin typeface="Bernard MT Condensed" panose="02050806060905020404" pitchFamily="18" charset="0"/>
              </a:rPr>
              <a:t> </a:t>
            </a:r>
            <a:r>
              <a:rPr lang="en-GB" dirty="0" err="1">
                <a:latin typeface="Bernard MT Condensed" panose="02050806060905020404" pitchFamily="18" charset="0"/>
              </a:rPr>
              <a:t>phambi</a:t>
            </a:r>
            <a:r>
              <a:rPr lang="en-GB" dirty="0">
                <a:latin typeface="Bernard MT Condensed" panose="02050806060905020404" pitchFamily="18" charset="0"/>
              </a:rPr>
              <a:t> </a:t>
            </a:r>
            <a:r>
              <a:rPr lang="en-GB" dirty="0" err="1">
                <a:latin typeface="Bernard MT Condensed" panose="02050806060905020404" pitchFamily="18" charset="0"/>
              </a:rPr>
              <a:t>kokuba</a:t>
            </a:r>
            <a:r>
              <a:rPr lang="en-GB" dirty="0">
                <a:latin typeface="Bernard MT Condensed" panose="02050806060905020404" pitchFamily="18" charset="0"/>
              </a:rPr>
              <a:t> </a:t>
            </a:r>
            <a:r>
              <a:rPr lang="en-GB" dirty="0" err="1">
                <a:latin typeface="Bernard MT Condensed" panose="02050806060905020404" pitchFamily="18" charset="0"/>
              </a:rPr>
              <a:t>uginye</a:t>
            </a:r>
            <a:r>
              <a:rPr lang="en-GB" dirty="0">
                <a:latin typeface="Bernard MT Condensed" panose="02050806060905020404" pitchFamily="18" charset="0"/>
              </a:rPr>
              <a:t>. </a:t>
            </a:r>
            <a:r>
              <a:rPr lang="en-GB" dirty="0" err="1">
                <a:latin typeface="Bernard MT Condensed" panose="02050806060905020404" pitchFamily="18" charset="0"/>
              </a:rPr>
              <a:t>Oko</a:t>
            </a:r>
            <a:r>
              <a:rPr lang="en-GB" dirty="0">
                <a:latin typeface="Bernard MT Condensed" panose="02050806060905020404" pitchFamily="18" charset="0"/>
              </a:rPr>
              <a:t> </a:t>
            </a:r>
            <a:r>
              <a:rPr lang="en-GB" dirty="0" err="1">
                <a:latin typeface="Bernard MT Condensed" panose="02050806060905020404" pitchFamily="18" charset="0"/>
              </a:rPr>
              <a:t>uyakukwenza</a:t>
            </a:r>
            <a:r>
              <a:rPr lang="en-GB" dirty="0">
                <a:latin typeface="Bernard MT Condensed" panose="02050806060905020404" pitchFamily="18" charset="0"/>
              </a:rPr>
              <a:t> </a:t>
            </a:r>
            <a:r>
              <a:rPr lang="en-GB" dirty="0" err="1">
                <a:latin typeface="Bernard MT Condensed" panose="02050806060905020404" pitchFamily="18" charset="0"/>
              </a:rPr>
              <a:t>ngokuthi</a:t>
            </a:r>
            <a:r>
              <a:rPr lang="en-GB" dirty="0">
                <a:latin typeface="Bernard MT Condensed" panose="02050806060905020404" pitchFamily="18" charset="0"/>
              </a:rPr>
              <a:t> </a:t>
            </a:r>
            <a:r>
              <a:rPr lang="en-GB" dirty="0" err="1">
                <a:latin typeface="Bernard MT Condensed" panose="02050806060905020404" pitchFamily="18" charset="0"/>
              </a:rPr>
              <a:t>ucwangcise</a:t>
            </a:r>
            <a:r>
              <a:rPr lang="en-GB" dirty="0">
                <a:latin typeface="Bernard MT Condensed" panose="02050806060905020404" pitchFamily="18" charset="0"/>
              </a:rPr>
              <a:t> </a:t>
            </a:r>
            <a:r>
              <a:rPr lang="en-GB" dirty="0" err="1">
                <a:latin typeface="Bernard MT Condensed" panose="02050806060905020404" pitchFamily="18" charset="0"/>
              </a:rPr>
              <a:t>ixesha</a:t>
            </a:r>
            <a:r>
              <a:rPr lang="en-GB" dirty="0">
                <a:latin typeface="Bernard MT Condensed" panose="02050806060905020404" pitchFamily="18" charset="0"/>
              </a:rPr>
              <a:t> </a:t>
            </a:r>
            <a:r>
              <a:rPr lang="en-GB" dirty="0" err="1">
                <a:latin typeface="Bernard MT Condensed" panose="02050806060905020404" pitchFamily="18" charset="0"/>
              </a:rPr>
              <a:t>lakho</a:t>
            </a:r>
            <a:r>
              <a:rPr lang="en-GB" dirty="0">
                <a:latin typeface="Bernard MT Condensed" panose="02050806060905020404" pitchFamily="18" charset="0"/>
              </a:rPr>
              <a:t> </a:t>
            </a:r>
            <a:r>
              <a:rPr lang="en-GB" dirty="0" err="1">
                <a:latin typeface="Bernard MT Condensed" panose="02050806060905020404" pitchFamily="18" charset="0"/>
              </a:rPr>
              <a:t>lihambelane</a:t>
            </a:r>
            <a:r>
              <a:rPr lang="en-GB" dirty="0">
                <a:latin typeface="Bernard MT Condensed" panose="02050806060905020404" pitchFamily="18" charset="0"/>
              </a:rPr>
              <a:t> </a:t>
            </a:r>
            <a:r>
              <a:rPr lang="en-GB" dirty="0" err="1">
                <a:latin typeface="Bernard MT Condensed" panose="02050806060905020404" pitchFamily="18" charset="0"/>
              </a:rPr>
              <a:t>nomsebenzi</a:t>
            </a:r>
            <a:r>
              <a:rPr lang="en-GB" dirty="0">
                <a:latin typeface="Bernard MT Condensed" panose="02050806060905020404" pitchFamily="18" charset="0"/>
              </a:rPr>
              <a:t> </a:t>
            </a:r>
            <a:r>
              <a:rPr lang="en-GB" dirty="0" err="1">
                <a:latin typeface="Bernard MT Condensed" panose="02050806060905020404" pitchFamily="18" charset="0"/>
              </a:rPr>
              <a:t>ojongene</a:t>
            </a:r>
            <a:r>
              <a:rPr lang="en-GB" dirty="0">
                <a:latin typeface="Bernard MT Condensed" panose="02050806060905020404" pitchFamily="18" charset="0"/>
              </a:rPr>
              <a:t> </a:t>
            </a:r>
            <a:r>
              <a:rPr lang="en-GB" dirty="0" err="1">
                <a:latin typeface="Bernard MT Condensed" panose="02050806060905020404" pitchFamily="18" charset="0"/>
              </a:rPr>
              <a:t>nawo</a:t>
            </a:r>
            <a:endParaRPr lang="en-GB" dirty="0">
              <a:latin typeface="Bernard MT Condensed" panose="02050806060905020404" pitchFamily="18" charset="0"/>
            </a:endParaRPr>
          </a:p>
          <a:p>
            <a:pPr marL="0" indent="0" algn="ctr">
              <a:buNone/>
            </a:pPr>
            <a:r>
              <a:rPr lang="en-GB" dirty="0">
                <a:latin typeface="Bernard MT Condensed" panose="02050806060905020404" pitchFamily="18" charset="0"/>
              </a:rPr>
              <a:t>ENKOSI</a:t>
            </a:r>
          </a:p>
          <a:p>
            <a:pPr marL="0" indent="0" algn="ctr">
              <a:buNone/>
            </a:pPr>
            <a:r>
              <a:rPr lang="en-GB" dirty="0">
                <a:latin typeface="Bernard MT Condensed" panose="02050806060905020404" pitchFamily="18" charset="0"/>
              </a:rPr>
              <a:t>NDIBAMBA NGAZIBINI </a:t>
            </a:r>
            <a:r>
              <a:rPr lang="en-GB" dirty="0"/>
              <a:t>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FEA9E-0FE5-4504-B60A-3FD14F556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C5696A-CF78-4CB2-BB1D-D6778A2F0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60413"/>
            <a:ext cx="3733800" cy="2363787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77B4DC-90BD-413F-ABA5-DC031A0A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642793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4002C-E0E6-40F1-B001-A6B4B83B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Injongo</a:t>
            </a:r>
            <a:r>
              <a:rPr lang="en-GB" b="1" dirty="0"/>
              <a:t> </a:t>
            </a:r>
            <a:r>
              <a:rPr lang="en-GB" b="1" dirty="0" err="1"/>
              <a:t>yesifundo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B13F9-E9F3-4971-A76C-6F5D3DF2D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14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err="1"/>
              <a:t>Kulindeleke</a:t>
            </a:r>
            <a:r>
              <a:rPr lang="en-GB" sz="1800" dirty="0"/>
              <a:t> </a:t>
            </a:r>
            <a:r>
              <a:rPr lang="en-GB" sz="1800" dirty="0" err="1"/>
              <a:t>ukuba</a:t>
            </a:r>
            <a:r>
              <a:rPr lang="en-GB" sz="1800" dirty="0"/>
              <a:t> </a:t>
            </a:r>
            <a:r>
              <a:rPr lang="en-GB" sz="1800" dirty="0" err="1"/>
              <a:t>emva</a:t>
            </a:r>
            <a:r>
              <a:rPr lang="en-GB" sz="1800" dirty="0"/>
              <a:t> </a:t>
            </a:r>
            <a:r>
              <a:rPr lang="en-GB" sz="1800" dirty="0" err="1"/>
              <a:t>kwesi</a:t>
            </a:r>
            <a:r>
              <a:rPr lang="en-GB" sz="1800" dirty="0"/>
              <a:t> </a:t>
            </a:r>
            <a:r>
              <a:rPr lang="en-GB" sz="1800" dirty="0" err="1"/>
              <a:t>sifundo</a:t>
            </a:r>
            <a:r>
              <a:rPr lang="en-GB" sz="1800" dirty="0"/>
              <a:t> </a:t>
            </a:r>
            <a:r>
              <a:rPr lang="en-GB" sz="1800" dirty="0" err="1"/>
              <a:t>abafundi</a:t>
            </a:r>
            <a:r>
              <a:rPr lang="en-GB" sz="1800" dirty="0"/>
              <a:t> :</a:t>
            </a:r>
          </a:p>
          <a:p>
            <a:pPr marL="514350" indent="-514350">
              <a:buAutoNum type="arabicPeriod"/>
            </a:pPr>
            <a:endParaRPr lang="en-GB" sz="1800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Bazazi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iinjongo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zokufundiswa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kwesakhono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sokubhala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nokunikezela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Bazi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okuqulathwe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liphepha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lesithathu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nokulindeleke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bakwenze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eklasini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naseluviweni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Bazi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okulindelekileyo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xa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kuvavanywa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okanye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kuhlolwa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iphepha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lesi-3.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Bazi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ingxaki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ezihlangabezana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nabo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bamakitsha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eliphepha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nezibenza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bangalipasi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ngendlela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elindelekileyo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neengcebizo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zokulungisa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iziphoso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ezo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en-US" sz="1800" dirty="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/>
          </a:p>
          <a:p>
            <a:pPr marL="412750" marR="540385" algn="just">
              <a:lnSpc>
                <a:spcPct val="138000"/>
              </a:lnSpc>
              <a:spcAft>
                <a:spcPts val="0"/>
              </a:spcAft>
            </a:pPr>
            <a:endParaRPr lang="en-US" sz="18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12750" marR="540385" algn="just">
              <a:lnSpc>
                <a:spcPct val="138000"/>
              </a:lnSpc>
              <a:spcAft>
                <a:spcPts val="0"/>
              </a:spcAft>
            </a:pPr>
            <a:endParaRPr lang="en-US" sz="18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12750" marR="540385" algn="just">
              <a:lnSpc>
                <a:spcPct val="138000"/>
              </a:lnSpc>
              <a:spcAft>
                <a:spcPts val="0"/>
              </a:spcAft>
            </a:pPr>
            <a:endParaRPr lang="en-US" sz="18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12750" marR="540385" algn="just">
              <a:lnSpc>
                <a:spcPct val="138000"/>
              </a:lnSpc>
              <a:spcAft>
                <a:spcPts val="0"/>
              </a:spcAft>
            </a:pPr>
            <a:endParaRPr lang="en-Z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5C4DA-27EE-406F-85E9-C8209C993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D338F-A605-4A8B-B35E-4A47EE3B6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815542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4002C-E0E6-40F1-B001-A6B4B83B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/>
              <a:t>Indima</a:t>
            </a:r>
            <a:r>
              <a:rPr lang="en-GB" b="1" dirty="0"/>
              <a:t> </a:t>
            </a:r>
            <a:r>
              <a:rPr lang="en-GB" b="1" dirty="0" err="1"/>
              <a:t>edlalwa</a:t>
            </a:r>
            <a:r>
              <a:rPr lang="en-GB" b="1" dirty="0"/>
              <a:t> </a:t>
            </a:r>
            <a:r>
              <a:rPr lang="en-GB" b="1" dirty="0" err="1"/>
              <a:t>sesi</a:t>
            </a:r>
            <a:r>
              <a:rPr lang="en-GB" b="1" dirty="0"/>
              <a:t> </a:t>
            </a:r>
            <a:r>
              <a:rPr lang="en-GB" b="1" dirty="0" err="1"/>
              <a:t>sakhono</a:t>
            </a:r>
            <a:r>
              <a:rPr lang="en-GB" b="1" dirty="0"/>
              <a:t> </a:t>
            </a:r>
            <a:r>
              <a:rPr lang="en-GB" b="1" dirty="0" err="1"/>
              <a:t>kubafundi</a:t>
            </a:r>
            <a:r>
              <a:rPr lang="en-GB" b="1" dirty="0"/>
              <a:t>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B13F9-E9F3-4971-A76C-6F5D3DF2D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9850" marR="538480" indent="0" algn="just">
              <a:lnSpc>
                <a:spcPct val="138000"/>
              </a:lnSpc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Isakhono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sokubhala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nokunizela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</a:p>
          <a:p>
            <a:pPr marL="355600" marR="538480" indent="-285750" algn="just">
              <a:lnSpc>
                <a:spcPct val="138000"/>
              </a:lnSpc>
              <a:spcAft>
                <a:spcPts val="0"/>
              </a:spcAft>
            </a:pP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Sivumela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abafundi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ukuba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bavelise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badlulise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iingcinga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neembono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ngokubumbeneyo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L="355600" marR="538480" indent="-285750" algn="just">
              <a:lnSpc>
                <a:spcPct val="138000"/>
              </a:lnSpc>
              <a:spcAft>
                <a:spcPts val="0"/>
              </a:spcAft>
            </a:pP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Ukuziqhelisa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ukubhala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rhoqo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ngeemeko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ezahlukileyo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imisebenzi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nemimandla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yezifundo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kwenza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ukuba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abafundi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badlulise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ulwazi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ngendlela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olusebenza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ngayo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ulwimi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besebenzisa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isiphiwo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sokuyila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</a:p>
          <a:p>
            <a:pPr marL="355600" marR="538480" indent="-285750" algn="just">
              <a:lnSpc>
                <a:spcPct val="138000"/>
              </a:lnSpc>
              <a:spcAft>
                <a:spcPts val="0"/>
              </a:spcAft>
            </a:pP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njongo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kukuvelisa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ababhali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abanesakhono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nabanolwazi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oluphangaleleyo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abaya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kukwazi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ukusebenzisa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ubuchule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babo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ekwakheni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iitekisi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ezamkelekileyo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ezibhaliweyo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ezibukwayo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kunye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nezezinye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iindidi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ngeendidi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zeetekisi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zemalthimidiya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besenzela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iinjongo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ezahlukeneyo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</a:p>
          <a:p>
            <a:pPr marL="355600" marR="538480" indent="-285750" algn="just">
              <a:lnSpc>
                <a:spcPct val="138000"/>
              </a:lnSpc>
              <a:spcAft>
                <a:spcPts val="0"/>
              </a:spcAft>
            </a:pP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Ulwazi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lwezakhi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nemigaqo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yolwimi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luya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kwenza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abafundi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bakwazi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ukuvelisa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iitekisi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ezibumbeneyo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nezilandelelana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ngendlela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Kufuneka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kucacise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indlela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ezilandelelana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ngayo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izivakalisi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ukwakha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iitekisi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ezipheleleyo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ezifana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namabali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izincoko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iileta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neengxelo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nezinye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iitekisi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abafundi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abazifundayo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nabazibhalayo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esikolweni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Z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5C4DA-27EE-406F-85E9-C8209C993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D338F-A605-4A8B-B35E-4A47EE3B6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286736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4002C-E0E6-40F1-B001-A6B4B83B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/>
              <a:t>Ingcaciso</a:t>
            </a:r>
            <a:r>
              <a:rPr lang="en-GB" b="1" dirty="0"/>
              <a:t> </a:t>
            </a:r>
            <a:r>
              <a:rPr lang="en-GB" b="1" dirty="0" err="1"/>
              <a:t>ngesakhono</a:t>
            </a:r>
            <a:r>
              <a:rPr lang="en-GB" b="1" dirty="0"/>
              <a:t> </a:t>
            </a:r>
            <a:r>
              <a:rPr lang="en-GB" b="1" dirty="0" err="1"/>
              <a:t>sokubhala</a:t>
            </a:r>
            <a:r>
              <a:rPr lang="en-GB" b="1" dirty="0"/>
              <a:t> </a:t>
            </a:r>
            <a:r>
              <a:rPr lang="en-GB" b="1" dirty="0" err="1"/>
              <a:t>nokunikezela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B13F9-E9F3-4971-A76C-6F5D3DF2D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14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69850" marR="540385" indent="0" algn="just">
              <a:lnSpc>
                <a:spcPct val="138000"/>
              </a:lnSpc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Ukubhala</a:t>
            </a:r>
            <a:r>
              <a:rPr lang="en-US" sz="1800" b="1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nokunikezela</a:t>
            </a:r>
            <a:r>
              <a:rPr lang="en-US" sz="1800" b="1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kuquka</a:t>
            </a:r>
            <a:r>
              <a:rPr lang="en-US" sz="1800" b="1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imiba</a:t>
            </a:r>
            <a:r>
              <a:rPr lang="en-US" sz="1800" b="1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emithathu</a:t>
            </a:r>
            <a:r>
              <a:rPr lang="en-US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r>
              <a:rPr lang="en-US" sz="1800" b="1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412750" marR="540385" algn="just">
              <a:lnSpc>
                <a:spcPct val="138000"/>
              </a:lnSpc>
              <a:spcAft>
                <a:spcPts val="0"/>
              </a:spcAft>
            </a:pP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Ukusebenzisa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inkqubo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yokubhala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1800" spc="-50" dirty="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12750" marR="540385" algn="just">
              <a:lnSpc>
                <a:spcPct val="138000"/>
              </a:lnSpc>
              <a:spcAft>
                <a:spcPts val="0"/>
              </a:spcAft>
            </a:pP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Ukufunda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nokusebenzisa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ulwazi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ngesakhiwo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neempawu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zeentlobo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zeetekisi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ezahlukeneyo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L="412750" marR="540385" algn="just">
              <a:lnSpc>
                <a:spcPct val="138000"/>
              </a:lnSpc>
              <a:spcAft>
                <a:spcPts val="0"/>
              </a:spcAft>
            </a:pP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Ukufunda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nokusebenzisa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ulwazi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ngesincoko</a:t>
            </a:r>
            <a:r>
              <a:rPr lang="en-US" sz="18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/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ngomhlathi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nesakhiwo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sesivakalisi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neempawu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zokubhala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L="69850" marR="540385" indent="0" algn="just">
              <a:lnSpc>
                <a:spcPct val="138000"/>
              </a:lnSpc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Amanqanaba</a:t>
            </a:r>
            <a:r>
              <a:rPr lang="en-US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alandelwayo</a:t>
            </a:r>
            <a:r>
              <a:rPr lang="en-US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kwinkqubo</a:t>
            </a:r>
            <a:r>
              <a:rPr lang="en-US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yokubhala</a:t>
            </a:r>
            <a:endParaRPr lang="en-Z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spcBef>
                <a:spcPts val="10"/>
              </a:spcBef>
              <a:buNone/>
            </a:pPr>
            <a:endParaRPr lang="en-US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spcBef>
                <a:spcPts val="10"/>
              </a:spcBef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Xa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ebhala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umfundi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makenze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oku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kulandelayo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</a:p>
          <a:p>
            <a:pPr marL="0" indent="0">
              <a:spcBef>
                <a:spcPts val="10"/>
              </a:spcBef>
              <a:buNone/>
            </a:pPr>
            <a:endParaRPr lang="en-Z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773430" algn="l"/>
              </a:tabLst>
            </a:pP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Ukucwangcisa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/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phambi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kokubhala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Z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773430" algn="l"/>
              </a:tabLst>
            </a:pP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Ukuyila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/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ukwenza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iidrafti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Z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773430" algn="l"/>
              </a:tabLst>
            </a:pP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Ukuhlaziya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Z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773430" algn="l"/>
              </a:tabLst>
            </a:pP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Ukuhlela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Z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773430" algn="l"/>
              </a:tabLst>
            </a:pP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Ukulungisa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iziphene</a:t>
            </a:r>
            <a:endParaRPr lang="en-Z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773430" algn="l"/>
              </a:tabLst>
            </a:pP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Ukunikezela</a:t>
            </a:r>
            <a:endParaRPr lang="en-ZA" sz="1800" spc="-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5C4DA-27EE-406F-85E9-C8209C993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D338F-A605-4A8B-B35E-4A47EE3B6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1594879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4002C-E0E6-40F1-B001-A6B4B83BC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>
            <a:normAutofit fontScale="90000"/>
          </a:bodyPr>
          <a:lstStyle/>
          <a:p>
            <a:r>
              <a:rPr lang="en-US" sz="31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Izakhi</a:t>
            </a:r>
            <a:r>
              <a:rPr lang="en-US" sz="31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nemigaqo</a:t>
            </a:r>
            <a:r>
              <a:rPr lang="en-US" sz="31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yokusetyenziswa</a:t>
            </a:r>
            <a:r>
              <a:rPr lang="en-US" sz="31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kolwimi</a:t>
            </a:r>
            <a:r>
              <a:rPr lang="en-US" sz="31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esetyenziswayo</a:t>
            </a:r>
            <a:r>
              <a:rPr lang="en-US" sz="31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kwinkqubo</a:t>
            </a:r>
            <a:r>
              <a:rPr lang="en-US" sz="31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yokubhala</a:t>
            </a:r>
            <a:br>
              <a:rPr lang="en-ZA" sz="4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B13F9-E9F3-4971-A76C-6F5D3DF2D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14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5"/>
              </a:spcBef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r>
              <a:rPr lang="en-US" sz="1800" b="1" i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Irejista</a:t>
            </a:r>
            <a:r>
              <a:rPr lang="en-US" sz="1800" b="1" i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b="1" i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isimbo</a:t>
            </a:r>
            <a:r>
              <a:rPr lang="en-US" sz="1800" b="1" i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sokubhala</a:t>
            </a:r>
            <a:r>
              <a:rPr lang="en-US" sz="1800" b="1" i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nelizwi</a:t>
            </a:r>
            <a:r>
              <a:rPr lang="en-US" sz="1800" b="1" i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800" b="1" i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imvakalelo</a:t>
            </a:r>
            <a:r>
              <a:rPr lang="en-US" sz="1800" b="1" i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  <a:r>
              <a:rPr lang="en-US" sz="1800" b="1" i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lombhali</a:t>
            </a:r>
            <a:endParaRPr lang="en-ZA" sz="1800" b="1" i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30"/>
              </a:spcBef>
            </a:pPr>
            <a:r>
              <a:rPr lang="en-US" sz="18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Sebenzisa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irejista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echanekileyo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esisesikweni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esingekho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sesikweni</a:t>
            </a:r>
            <a:endParaRPr lang="en-Z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9850" indent="0">
              <a:buNone/>
            </a:pPr>
            <a:r>
              <a:rPr lang="en-US" sz="1800" b="1" i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Ukukhetha</a:t>
            </a:r>
            <a:r>
              <a:rPr lang="en-US" sz="1800" b="1" i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amagama</a:t>
            </a:r>
            <a:r>
              <a:rPr lang="en-US" sz="18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Z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772795" algn="l"/>
                <a:tab pos="773430" algn="l"/>
              </a:tabLst>
            </a:pP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Sebenzisa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iindidi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ezahlukeneyo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zezenzi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izichazi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nezihlomelo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ukunika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ingcaciso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neenkcukacha</a:t>
            </a:r>
            <a:r>
              <a:rPr lang="en-US" sz="1800" spc="-1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ezivakalayo</a:t>
            </a:r>
            <a:r>
              <a:rPr lang="en-ZA" sz="1800" spc="-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xa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ubhala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izincoko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ezichazayo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nezibalisayo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Z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772795" algn="l"/>
                <a:tab pos="773430" algn="l"/>
              </a:tabLst>
            </a:pP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Sebenzisa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ulwimi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olusesikweni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nolungekho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sesikweni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ngokufanelekileyo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Z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772795" algn="l"/>
                <a:tab pos="773430" algn="l"/>
              </a:tabLst>
            </a:pP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Nika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iinkcukacha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ezizizo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uze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uvakalise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nezimvo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zakho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ZA" sz="1800" spc="-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9850" indent="0">
              <a:buNone/>
            </a:pPr>
            <a:r>
              <a:rPr lang="en-US" sz="1800" b="1" i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Ukwakhiwa</a:t>
            </a:r>
            <a:r>
              <a:rPr lang="en-US" sz="1800" b="1" i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kwezivakalisi</a:t>
            </a:r>
            <a:r>
              <a:rPr lang="en-US" sz="18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Z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772795" algn="l"/>
                <a:tab pos="773430" algn="l"/>
              </a:tabLst>
            </a:pP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Bhala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iindidi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zezivakalisi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ezahlukene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ngokobude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1800" spc="-5" dirty="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772795" algn="l"/>
                <a:tab pos="773430" algn="l"/>
              </a:tabLst>
            </a:pP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Sebenzisa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iindidi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ezahlukeneyo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zezivakalisi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umz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izivakalisi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ezilula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ezimbaxa</a:t>
            </a:r>
            <a:r>
              <a:rPr lang="en-US" sz="1800" spc="-1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/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ezixandileyo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ezintsonkothileyo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nezixananazileyo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/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ezintsokothe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zixandile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>
              <a:tabLst>
                <a:tab pos="772795" algn="l"/>
                <a:tab pos="773430" algn="l"/>
              </a:tabLst>
            </a:pPr>
            <a:r>
              <a:rPr lang="en-US" sz="18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Ifomathi</a:t>
            </a:r>
            <a:r>
              <a:rPr lang="en-US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neempawu</a:t>
            </a:r>
            <a:r>
              <a:rPr lang="en-US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zetekisi</a:t>
            </a:r>
            <a:r>
              <a:rPr lang="en-US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ekhethelwe</a:t>
            </a:r>
            <a:r>
              <a:rPr lang="en-US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ukubhalwa</a:t>
            </a:r>
            <a:endParaRPr lang="en-Z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772795" algn="l"/>
                <a:tab pos="773430" algn="l"/>
              </a:tabLst>
            </a:pPr>
            <a:endParaRPr lang="en-Z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5C4DA-27EE-406F-85E9-C8209C993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D338F-A605-4A8B-B35E-4A47EE3B6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2980911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4002C-E0E6-40F1-B001-A6B4B83BC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Izakhi</a:t>
            </a:r>
            <a:r>
              <a:rPr lang="en-US" sz="36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nemigaqo</a:t>
            </a:r>
            <a:r>
              <a:rPr lang="en-US" sz="36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yokusetyenziswa</a:t>
            </a:r>
            <a:r>
              <a:rPr lang="en-US" sz="36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kolwimi</a:t>
            </a:r>
            <a:r>
              <a:rPr lang="en-US" sz="36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esetyenziswayo</a:t>
            </a:r>
            <a:r>
              <a:rPr lang="en-US" sz="36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kwinkqubo</a:t>
            </a:r>
            <a:r>
              <a:rPr lang="en-US" sz="36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yokubhala</a:t>
            </a:r>
            <a:br>
              <a:rPr lang="en-ZA" sz="6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B13F9-E9F3-4971-A76C-6F5D3DF2D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9850" indent="0">
              <a:buNone/>
            </a:pPr>
            <a:r>
              <a:rPr lang="en-US" sz="18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Ukubhalwa</a:t>
            </a:r>
            <a:r>
              <a:rPr lang="en-US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kwemihlathi</a:t>
            </a:r>
            <a:endParaRPr lang="en-ZA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spcBef>
                <a:spcPts val="30"/>
              </a:spcBef>
              <a:buNone/>
            </a:pPr>
            <a:r>
              <a:rPr lang="en-US" sz="135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ZA" sz="1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>
              <a:tabLst>
                <a:tab pos="772795" algn="l"/>
                <a:tab pos="773430" algn="l"/>
              </a:tabLst>
            </a:pP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Bhala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ngokwamalungu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ohlukeneyo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omhlathi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isivakalisi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esiyintloko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yomhlathi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isihloko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somhlath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),</a:t>
            </a:r>
            <a:r>
              <a:rPr lang="en-US" sz="1800" spc="-1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iingongoma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ezingundoqo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nezixhasayo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intshayelelo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eyiyo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isiqu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nesiphelo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nesivakalisi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sokuvala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Z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>
              <a:spcBef>
                <a:spcPts val="5"/>
              </a:spcBef>
              <a:tabLst>
                <a:tab pos="772795" algn="l"/>
                <a:tab pos="773430" algn="l"/>
              </a:tabLst>
            </a:pP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Ukuqinisekisa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ngokundindana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komhlathi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bhala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imihlathi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eyahlukeneyo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neetekisi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usebenzisa</a:t>
            </a:r>
            <a:r>
              <a:rPr lang="en-US" sz="1800" spc="-8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amagama</a:t>
            </a:r>
            <a:r>
              <a:rPr lang="en-ZA" sz="1800" spc="-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namabinzana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en-Z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30"/>
              </a:spcBef>
            </a:pP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Ukulandelelana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kweziganeko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okokuqala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okwesibini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okwesithathu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phambi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emva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nini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de,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okulandelayo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emva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koko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kutshanje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ZA" sz="1800" spc="-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9850" indent="0">
              <a:buNone/>
            </a:pPr>
            <a:r>
              <a:rPr lang="en-US" sz="1800" b="1" i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Iimpawu</a:t>
            </a:r>
            <a:r>
              <a:rPr lang="en-US" sz="1800" b="1" i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zokubhala</a:t>
            </a:r>
            <a:r>
              <a:rPr lang="en-US" sz="1800" b="1" i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nopelo</a:t>
            </a:r>
            <a:r>
              <a:rPr lang="en-US" sz="1800" b="1" i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800" b="1" i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upelo</a:t>
            </a:r>
            <a:r>
              <a:rPr lang="en-US" sz="1800" b="1" i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neempawu</a:t>
            </a:r>
            <a:r>
              <a:rPr lang="en-US" sz="1800" b="1" i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zokubhala</a:t>
            </a:r>
            <a:r>
              <a:rPr lang="en-US" sz="1800" b="1" i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):</a:t>
            </a:r>
            <a:r>
              <a:rPr lang="en-US" sz="18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Z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538480" lvl="0" indent="-342900" algn="just">
              <a:lnSpc>
                <a:spcPct val="138000"/>
              </a:lnSpc>
              <a:buFont typeface="Arial" panose="020B0604020202020204" pitchFamily="34" charset="0"/>
              <a:buChar char="•"/>
              <a:tabLst>
                <a:tab pos="773430" algn="l"/>
              </a:tabLst>
            </a:pP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Sebenzisa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oonobumba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abakhulu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iikoma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iimpawu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zocaphulo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iikholoni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ukrwelelo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lwamagama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ubhalo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ngokukekelo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iqhagamshela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isivakalisi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esiphakathi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kwezigweqe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/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uphawu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lokubhala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olubonisa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ulwazi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olongeziweyo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njalo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njalo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Z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772795" algn="l"/>
                <a:tab pos="773430" algn="l"/>
              </a:tabLst>
            </a:pP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Pela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amagama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ngokukuko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nangokuchanekileyo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en-ZA" sz="1800" spc="-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5C4DA-27EE-406F-85E9-C8209C993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F53FF-A874-4057-969F-1C5A89C9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101269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4002C-E0E6-40F1-B001-A6B4B83B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Okuqulathwe</a:t>
            </a:r>
            <a:r>
              <a:rPr lang="en-US" b="1" dirty="0"/>
              <a:t> </a:t>
            </a:r>
            <a:r>
              <a:rPr lang="en-US" b="1" dirty="0" err="1"/>
              <a:t>kwesi</a:t>
            </a:r>
            <a:r>
              <a:rPr lang="en-US" b="1" dirty="0"/>
              <a:t> </a:t>
            </a:r>
            <a:r>
              <a:rPr lang="en-US" b="1" dirty="0" err="1"/>
              <a:t>sakhono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B13F9-E9F3-4971-A76C-6F5D3DF2D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sakhono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siquka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uluhlu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lwezincoko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nemihlathi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0" indent="0">
              <a:spcBef>
                <a:spcPts val="35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spcBef>
                <a:spcPts val="35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IsiXhosa </a:t>
            </a:r>
            <a:r>
              <a:rPr lang="en-US" sz="1800" b="1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Ulwimi</a:t>
            </a:r>
            <a:r>
              <a:rPr lang="en-US" sz="1800" b="1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lwaseKhaya</a:t>
            </a:r>
            <a:endParaRPr lang="en-US" sz="1800" b="1" dirty="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spcBef>
                <a:spcPts val="35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spcBef>
                <a:spcPts val="35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Izincoko</a:t>
            </a:r>
            <a:endParaRPr lang="en-ZA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Esibalisayo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/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esichazayo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/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esocamngco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/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esixoxayo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/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esivelela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amacala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omabini</a:t>
            </a:r>
            <a:endParaRPr lang="en-US" sz="18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Imihlathi</a:t>
            </a:r>
            <a:endParaRPr lang="en-US" sz="1800" b="1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120" marR="213360">
              <a:spcBef>
                <a:spcPts val="57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Ileta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yobuhlobo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/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esesikweni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yesicelo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/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yesikhalazo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/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yesicelo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somsebenzi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/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yoshishino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)/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iileta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eziya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kumhleli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/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isivi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neleta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eyikhaphayo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/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iobhitshuwari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/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iajenda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nemizuzu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yentlanganiso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/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ingxelo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/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irivyu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/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inqaku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lephephandaba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/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inqaku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lemagazini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/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intetho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/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ingxoxo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yababini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/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udliwano-ndlebe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5C4DA-27EE-406F-85E9-C8209C993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FF957-EF9A-4568-B76B-5F576848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1270241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4002C-E0E6-40F1-B001-A6B4B83B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IsiXhosa </a:t>
            </a:r>
            <a:r>
              <a:rPr lang="en-ZA" dirty="0" err="1"/>
              <a:t>uLwimi</a:t>
            </a:r>
            <a:r>
              <a:rPr lang="en-ZA" dirty="0"/>
              <a:t> </a:t>
            </a:r>
            <a:r>
              <a:rPr lang="en-ZA" dirty="0" err="1"/>
              <a:t>lokuQala</a:t>
            </a:r>
            <a:r>
              <a:rPr lang="en-ZA" dirty="0"/>
              <a:t> </a:t>
            </a:r>
            <a:r>
              <a:rPr lang="en-ZA" dirty="0" err="1"/>
              <a:t>oloNgezelelweyo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B13F9-E9F3-4971-A76C-6F5D3DF2D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35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Izincoko</a:t>
            </a:r>
            <a:endParaRPr lang="en-ZA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20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Esibalisayo</a:t>
            </a:r>
            <a:r>
              <a:rPr lang="en-US" sz="20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/ </a:t>
            </a:r>
            <a:r>
              <a:rPr lang="en-US" sz="20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esichazayo</a:t>
            </a:r>
            <a:r>
              <a:rPr lang="en-US" sz="20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/ </a:t>
            </a:r>
            <a:r>
              <a:rPr lang="en-US" sz="20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esocamngco</a:t>
            </a:r>
            <a:r>
              <a:rPr lang="en-US" sz="20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/ </a:t>
            </a:r>
            <a:r>
              <a:rPr lang="en-US" sz="20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esixoxayo</a:t>
            </a:r>
            <a:r>
              <a:rPr lang="en-US" sz="20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/ </a:t>
            </a:r>
            <a:r>
              <a:rPr lang="en-US" sz="20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esivelela</a:t>
            </a:r>
            <a:r>
              <a:rPr lang="en-US" sz="20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amacala</a:t>
            </a:r>
            <a:r>
              <a:rPr lang="en-US" sz="20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omabini</a:t>
            </a:r>
            <a:r>
              <a:rPr lang="en-US" sz="20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ZA" sz="2000" b="1" dirty="0"/>
          </a:p>
          <a:p>
            <a:pPr marL="0" indent="0">
              <a:buNone/>
            </a:pPr>
            <a:r>
              <a:rPr lang="en-ZA" sz="2000" b="1" dirty="0" err="1"/>
              <a:t>I</a:t>
            </a:r>
            <a:r>
              <a:rPr lang="en-ZA" sz="2000" b="1" dirty="0" err="1">
                <a:effectLst/>
              </a:rPr>
              <a:t>mihlath</a:t>
            </a:r>
            <a:r>
              <a:rPr lang="en-ZA" sz="2000" b="1" dirty="0">
                <a:effectLst/>
              </a:rPr>
              <a:t> </a:t>
            </a:r>
            <a:r>
              <a:rPr lang="en-ZA" sz="2000" b="1" dirty="0" err="1">
                <a:effectLst/>
              </a:rPr>
              <a:t>emide</a:t>
            </a:r>
            <a:r>
              <a:rPr lang="en-ZA" sz="2000" b="1" dirty="0">
                <a:effectLst/>
              </a:rPr>
              <a:t>: </a:t>
            </a:r>
          </a:p>
          <a:p>
            <a:pPr marL="0" indent="0" algn="just">
              <a:buNone/>
            </a:pPr>
            <a:r>
              <a:rPr lang="en-ZA" sz="2000" dirty="0" err="1">
                <a:effectLst/>
              </a:rPr>
              <a:t>Ileta</a:t>
            </a:r>
            <a:r>
              <a:rPr lang="en-ZA" sz="2000" dirty="0">
                <a:effectLst/>
              </a:rPr>
              <a:t> </a:t>
            </a:r>
            <a:r>
              <a:rPr lang="en-ZA" sz="2000" dirty="0" err="1">
                <a:effectLst/>
              </a:rPr>
              <a:t>yobuhlobo</a:t>
            </a:r>
            <a:r>
              <a:rPr lang="en-ZA" sz="2000" dirty="0">
                <a:effectLst/>
              </a:rPr>
              <a:t> / </a:t>
            </a:r>
            <a:r>
              <a:rPr lang="en-ZA" sz="2000" dirty="0" err="1">
                <a:effectLst/>
              </a:rPr>
              <a:t>esesikweni</a:t>
            </a:r>
            <a:r>
              <a:rPr lang="en-ZA" sz="2000" dirty="0">
                <a:effectLst/>
              </a:rPr>
              <a:t> (</a:t>
            </a:r>
            <a:r>
              <a:rPr lang="en-ZA" sz="2000" dirty="0" err="1">
                <a:effectLst/>
              </a:rPr>
              <a:t>yesicelo</a:t>
            </a:r>
            <a:r>
              <a:rPr lang="en-ZA" sz="2000" dirty="0">
                <a:effectLst/>
              </a:rPr>
              <a:t> / </a:t>
            </a:r>
            <a:r>
              <a:rPr lang="en-ZA" sz="2000" dirty="0" err="1">
                <a:effectLst/>
              </a:rPr>
              <a:t>yesikhalazo</a:t>
            </a:r>
            <a:r>
              <a:rPr lang="en-ZA" sz="2000" dirty="0">
                <a:effectLst/>
              </a:rPr>
              <a:t> / </a:t>
            </a:r>
            <a:r>
              <a:rPr lang="en-ZA" sz="2000" dirty="0" err="1">
                <a:effectLst/>
              </a:rPr>
              <a:t>yesicelo</a:t>
            </a:r>
            <a:r>
              <a:rPr lang="en-ZA" sz="2000" dirty="0">
                <a:effectLst/>
              </a:rPr>
              <a:t> </a:t>
            </a:r>
            <a:r>
              <a:rPr lang="en-ZA" sz="2000" dirty="0" err="1">
                <a:effectLst/>
              </a:rPr>
              <a:t>somsebenzi</a:t>
            </a:r>
            <a:r>
              <a:rPr lang="en-ZA" sz="2000" dirty="0">
                <a:effectLst/>
              </a:rPr>
              <a:t> / </a:t>
            </a:r>
            <a:r>
              <a:rPr lang="en-ZA" sz="2000" dirty="0" err="1">
                <a:effectLst/>
              </a:rPr>
              <a:t>yoshishino</a:t>
            </a:r>
            <a:r>
              <a:rPr lang="en-ZA" sz="2000" dirty="0">
                <a:effectLst/>
              </a:rPr>
              <a:t> / </a:t>
            </a:r>
            <a:r>
              <a:rPr lang="en-ZA" sz="2000" dirty="0" err="1">
                <a:effectLst/>
              </a:rPr>
              <a:t>yombulelo</a:t>
            </a:r>
            <a:r>
              <a:rPr lang="en-ZA" sz="2000" dirty="0">
                <a:effectLst/>
              </a:rPr>
              <a:t> / </a:t>
            </a:r>
            <a:r>
              <a:rPr lang="en-ZA" sz="2000" dirty="0" err="1">
                <a:effectLst/>
              </a:rPr>
              <a:t>yovuyiswano</a:t>
            </a:r>
            <a:r>
              <a:rPr lang="en-ZA" sz="2000" dirty="0">
                <a:effectLst/>
              </a:rPr>
              <a:t> / </a:t>
            </a:r>
            <a:r>
              <a:rPr lang="en-ZA" sz="2000" dirty="0" err="1">
                <a:effectLst/>
              </a:rPr>
              <a:t>yovelwano</a:t>
            </a:r>
            <a:r>
              <a:rPr lang="en-ZA" sz="2000" dirty="0">
                <a:effectLst/>
              </a:rPr>
              <a:t>) / </a:t>
            </a:r>
            <a:r>
              <a:rPr lang="en-ZA" sz="2000" dirty="0" err="1">
                <a:effectLst/>
              </a:rPr>
              <a:t>iileta</a:t>
            </a:r>
            <a:r>
              <a:rPr lang="en-ZA" sz="2000" dirty="0">
                <a:effectLst/>
              </a:rPr>
              <a:t> </a:t>
            </a:r>
            <a:r>
              <a:rPr lang="en-ZA" sz="2000" dirty="0" err="1">
                <a:effectLst/>
              </a:rPr>
              <a:t>ezisesikweni</a:t>
            </a:r>
            <a:r>
              <a:rPr lang="en-ZA" sz="2000" dirty="0">
                <a:effectLst/>
              </a:rPr>
              <a:t> </a:t>
            </a:r>
            <a:r>
              <a:rPr lang="en-ZA" sz="2000" dirty="0" err="1">
                <a:effectLst/>
              </a:rPr>
              <a:t>nezingekho</a:t>
            </a:r>
            <a:r>
              <a:rPr lang="en-ZA" sz="2000" dirty="0">
                <a:effectLst/>
              </a:rPr>
              <a:t> </a:t>
            </a:r>
            <a:r>
              <a:rPr lang="en-ZA" sz="2000" dirty="0" err="1">
                <a:effectLst/>
              </a:rPr>
              <a:t>sesikweni</a:t>
            </a:r>
            <a:r>
              <a:rPr lang="en-ZA" sz="2000" dirty="0">
                <a:effectLst/>
              </a:rPr>
              <a:t> </a:t>
            </a:r>
            <a:r>
              <a:rPr lang="en-ZA" sz="2000" dirty="0" err="1">
                <a:effectLst/>
              </a:rPr>
              <a:t>eziya</a:t>
            </a:r>
            <a:r>
              <a:rPr lang="en-ZA" sz="2000" dirty="0">
                <a:effectLst/>
              </a:rPr>
              <a:t> </a:t>
            </a:r>
            <a:r>
              <a:rPr lang="en-ZA" sz="2000" dirty="0" err="1">
                <a:effectLst/>
              </a:rPr>
              <a:t>kumhleli</a:t>
            </a:r>
            <a:r>
              <a:rPr lang="en-ZA" sz="2000" dirty="0">
                <a:effectLst/>
              </a:rPr>
              <a:t> / </a:t>
            </a:r>
            <a:r>
              <a:rPr lang="en-ZA" sz="2000" dirty="0" err="1">
                <a:effectLst/>
              </a:rPr>
              <a:t>isivi</a:t>
            </a:r>
            <a:r>
              <a:rPr lang="en-ZA" sz="2000" dirty="0">
                <a:effectLst/>
              </a:rPr>
              <a:t> </a:t>
            </a:r>
            <a:r>
              <a:rPr lang="en-ZA" sz="2000" dirty="0" err="1">
                <a:effectLst/>
              </a:rPr>
              <a:t>neleta</a:t>
            </a:r>
            <a:r>
              <a:rPr lang="en-ZA" sz="2000" dirty="0">
                <a:effectLst/>
              </a:rPr>
              <a:t> </a:t>
            </a:r>
            <a:r>
              <a:rPr lang="en-ZA" sz="2000" dirty="0" err="1">
                <a:effectLst/>
              </a:rPr>
              <a:t>eyikhaphayo</a:t>
            </a:r>
            <a:r>
              <a:rPr lang="en-ZA" sz="2000" dirty="0">
                <a:effectLst/>
              </a:rPr>
              <a:t> / </a:t>
            </a:r>
            <a:r>
              <a:rPr lang="en-ZA" sz="2000" dirty="0" err="1">
                <a:effectLst/>
              </a:rPr>
              <a:t>iobhitshuwari</a:t>
            </a:r>
            <a:r>
              <a:rPr lang="en-ZA" sz="2000" dirty="0">
                <a:effectLst/>
              </a:rPr>
              <a:t> / </a:t>
            </a:r>
            <a:r>
              <a:rPr lang="en-ZA" sz="2000" dirty="0" err="1">
                <a:effectLst/>
              </a:rPr>
              <a:t>iajenda</a:t>
            </a:r>
            <a:r>
              <a:rPr lang="en-ZA" sz="2000" dirty="0">
                <a:effectLst/>
              </a:rPr>
              <a:t> </a:t>
            </a:r>
            <a:r>
              <a:rPr lang="en-ZA" sz="2000" dirty="0" err="1">
                <a:effectLst/>
              </a:rPr>
              <a:t>nemizuzu</a:t>
            </a:r>
            <a:r>
              <a:rPr lang="en-ZA" sz="2000" dirty="0">
                <a:effectLst/>
              </a:rPr>
              <a:t> </a:t>
            </a:r>
            <a:r>
              <a:rPr lang="en-ZA" sz="2000" dirty="0" err="1">
                <a:effectLst/>
              </a:rPr>
              <a:t>yentlanganiso</a:t>
            </a:r>
            <a:r>
              <a:rPr lang="en-ZA" sz="2000" dirty="0">
                <a:effectLst/>
              </a:rPr>
              <a:t> / </a:t>
            </a:r>
            <a:r>
              <a:rPr lang="en-ZA" sz="2000" dirty="0" err="1">
                <a:effectLst/>
              </a:rPr>
              <a:t>ingxelo</a:t>
            </a:r>
            <a:r>
              <a:rPr lang="en-ZA" sz="2000" dirty="0">
                <a:effectLst/>
              </a:rPr>
              <a:t> / </a:t>
            </a:r>
            <a:r>
              <a:rPr lang="en-ZA" sz="2000" dirty="0" err="1">
                <a:effectLst/>
              </a:rPr>
              <a:t>irivyu</a:t>
            </a:r>
            <a:r>
              <a:rPr lang="en-ZA" sz="2000" dirty="0">
                <a:effectLst/>
              </a:rPr>
              <a:t>(</a:t>
            </a:r>
            <a:r>
              <a:rPr lang="en-ZA" sz="2000" dirty="0" err="1">
                <a:effectLst/>
              </a:rPr>
              <a:t>uphononongo</a:t>
            </a:r>
            <a:r>
              <a:rPr lang="en-ZA" sz="2000" dirty="0">
                <a:effectLst/>
              </a:rPr>
              <a:t>)</a:t>
            </a:r>
            <a:r>
              <a:rPr lang="en-ZA" sz="2000" dirty="0" err="1">
                <a:effectLst/>
              </a:rPr>
              <a:t>yencwadi</a:t>
            </a:r>
            <a:r>
              <a:rPr lang="en-ZA" sz="2000" dirty="0"/>
              <a:t> </a:t>
            </a:r>
            <a:r>
              <a:rPr lang="en-ZA" sz="2000" dirty="0" err="1">
                <a:effectLst/>
              </a:rPr>
              <a:t>okanye</a:t>
            </a:r>
            <a:r>
              <a:rPr lang="en-ZA" sz="2000" dirty="0"/>
              <a:t> </a:t>
            </a:r>
            <a:r>
              <a:rPr lang="en-ZA" sz="2000" dirty="0" err="1">
                <a:effectLst/>
              </a:rPr>
              <a:t>yefilim</a:t>
            </a:r>
            <a:r>
              <a:rPr lang="en-ZA" sz="2000" dirty="0">
                <a:effectLst/>
              </a:rPr>
              <a:t>/</a:t>
            </a:r>
            <a:r>
              <a:rPr lang="en-ZA" sz="2000" dirty="0" err="1">
                <a:effectLst/>
              </a:rPr>
              <a:t>inqaku</a:t>
            </a:r>
            <a:r>
              <a:rPr lang="en-ZA" sz="2000" dirty="0">
                <a:effectLst/>
              </a:rPr>
              <a:t>	</a:t>
            </a:r>
            <a:r>
              <a:rPr lang="en-ZA" sz="2000" dirty="0" err="1">
                <a:effectLst/>
              </a:rPr>
              <a:t>lephephandaba</a:t>
            </a:r>
            <a:r>
              <a:rPr lang="en-ZA" sz="2000" dirty="0">
                <a:effectLst/>
              </a:rPr>
              <a:t>	/ </a:t>
            </a:r>
            <a:r>
              <a:rPr lang="en-ZA" sz="2000" dirty="0" err="1">
                <a:effectLst/>
              </a:rPr>
              <a:t>inqaku</a:t>
            </a:r>
            <a:r>
              <a:rPr lang="en-ZA" sz="2000" dirty="0">
                <a:effectLst/>
              </a:rPr>
              <a:t> </a:t>
            </a:r>
            <a:r>
              <a:rPr lang="en-ZA" sz="2000" dirty="0" err="1">
                <a:effectLst/>
              </a:rPr>
              <a:t>lemagazini</a:t>
            </a:r>
            <a:r>
              <a:rPr lang="en-ZA" sz="2000" dirty="0">
                <a:effectLst/>
              </a:rPr>
              <a:t> / </a:t>
            </a:r>
            <a:r>
              <a:rPr lang="en-ZA" sz="2000" dirty="0" err="1">
                <a:effectLst/>
              </a:rPr>
              <a:t>intetho</a:t>
            </a:r>
            <a:r>
              <a:rPr lang="en-ZA" sz="2000" dirty="0">
                <a:effectLst/>
              </a:rPr>
              <a:t> / </a:t>
            </a:r>
            <a:r>
              <a:rPr lang="en-ZA" sz="2000" dirty="0" err="1">
                <a:effectLst/>
              </a:rPr>
              <a:t>ingxoxo</a:t>
            </a:r>
            <a:r>
              <a:rPr lang="en-ZA" sz="2000" dirty="0">
                <a:effectLst/>
              </a:rPr>
              <a:t> </a:t>
            </a:r>
            <a:r>
              <a:rPr lang="en-ZA" sz="2000" dirty="0" err="1">
                <a:effectLst/>
              </a:rPr>
              <a:t>yababini</a:t>
            </a:r>
            <a:r>
              <a:rPr lang="en-ZA" sz="2000" dirty="0">
                <a:effectLst/>
              </a:rPr>
              <a:t> / </a:t>
            </a:r>
            <a:r>
              <a:rPr lang="en-ZA" sz="2000" dirty="0" err="1">
                <a:effectLst/>
              </a:rPr>
              <a:t>udliwano-ndlebe</a:t>
            </a:r>
            <a:r>
              <a:rPr lang="en-ZA" sz="2000" dirty="0">
                <a:effectLst/>
              </a:rPr>
              <a:t> </a:t>
            </a:r>
            <a:r>
              <a:rPr lang="en-ZA" sz="2000" dirty="0" err="1">
                <a:effectLst/>
              </a:rPr>
              <a:t>olubhaliweyo</a:t>
            </a:r>
            <a:r>
              <a:rPr lang="en-ZA" sz="2000" dirty="0">
                <a:effectLst/>
              </a:rPr>
              <a:t>.</a:t>
            </a:r>
          </a:p>
          <a:p>
            <a:pPr marL="0" indent="0" algn="just">
              <a:buNone/>
            </a:pPr>
            <a:r>
              <a:rPr lang="en-ZA" sz="2000" b="1" spc="-5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Imihlathi</a:t>
            </a:r>
            <a:r>
              <a:rPr lang="en-ZA" sz="2000" b="1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2000" b="1" spc="-5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emifutshane</a:t>
            </a:r>
            <a:r>
              <a:rPr lang="en-ZA" sz="2000" b="1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en-ZA" sz="2000" spc="-5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Izibhengezo</a:t>
            </a:r>
            <a:r>
              <a:rPr lang="en-ZA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/</a:t>
            </a:r>
            <a:r>
              <a:rPr lang="en-ZA" sz="2000" spc="-5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Iintengiso</a:t>
            </a:r>
            <a:r>
              <a:rPr lang="en-ZA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/ </a:t>
            </a:r>
            <a:r>
              <a:rPr lang="en-ZA" sz="2000" spc="-5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ungeniso</a:t>
            </a:r>
            <a:r>
              <a:rPr lang="en-ZA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2000" spc="-5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lwedayari</a:t>
            </a:r>
            <a:r>
              <a:rPr lang="en-ZA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/ </a:t>
            </a:r>
            <a:r>
              <a:rPr lang="en-ZA" sz="2000" spc="-5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Iiposikhadi</a:t>
            </a:r>
            <a:r>
              <a:rPr lang="en-ZA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/ </a:t>
            </a:r>
            <a:r>
              <a:rPr lang="en-ZA" sz="2000" spc="-5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amakhadi</a:t>
            </a:r>
            <a:r>
              <a:rPr lang="en-ZA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2000" spc="-5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ezimemo</a:t>
            </a:r>
            <a:r>
              <a:rPr lang="en-ZA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/ </a:t>
            </a:r>
            <a:r>
              <a:rPr lang="en-ZA" sz="2000" spc="-5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ukugcwalisa</a:t>
            </a:r>
            <a:r>
              <a:rPr lang="en-ZA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2000" spc="-5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iifom</a:t>
            </a:r>
            <a:r>
              <a:rPr lang="en-ZA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/ </a:t>
            </a:r>
            <a:r>
              <a:rPr lang="en-ZA" sz="2000" spc="-5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Imiyalelo</a:t>
            </a:r>
            <a:r>
              <a:rPr lang="en-ZA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/ </a:t>
            </a:r>
            <a:r>
              <a:rPr lang="en-ZA" sz="2000" spc="-5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Izalathiso</a:t>
            </a:r>
            <a:r>
              <a:rPr lang="en-ZA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/ </a:t>
            </a:r>
            <a:r>
              <a:rPr lang="en-ZA" sz="2000" spc="-5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Iobhitshuwari</a:t>
            </a:r>
            <a:r>
              <a:rPr lang="en-ZA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/ </a:t>
            </a:r>
            <a:r>
              <a:rPr lang="en-ZA" sz="2000" spc="-5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Iiflaya</a:t>
            </a:r>
            <a:r>
              <a:rPr lang="en-ZA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	/</a:t>
            </a:r>
            <a:r>
              <a:rPr lang="en-ZA" sz="2000" spc="-5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Iipowusta</a:t>
            </a:r>
            <a:r>
              <a:rPr lang="en-ZA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ZA" sz="2000" dirty="0">
              <a:effectLst/>
            </a:endParaRPr>
          </a:p>
          <a:p>
            <a:pPr marL="0" indent="0" algn="just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5C4DA-27EE-406F-85E9-C8209C993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515D8-0942-4DFB-B0E3-E47BCF7B0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2656748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A0B8E-52A8-4E78-B5B3-0133164B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GB" sz="3200" b="1" dirty="0" err="1"/>
              <a:t>Ukuhlola</a:t>
            </a:r>
            <a:r>
              <a:rPr lang="en-GB" sz="3200" b="1" dirty="0"/>
              <a:t> : IsiXhosa </a:t>
            </a:r>
            <a:r>
              <a:rPr lang="en-GB" sz="3200" b="1" dirty="0" err="1"/>
              <a:t>uLwimi</a:t>
            </a:r>
            <a:r>
              <a:rPr lang="en-GB" sz="3200" b="1" dirty="0"/>
              <a:t> </a:t>
            </a:r>
            <a:r>
              <a:rPr lang="en-GB" sz="3200" b="1" dirty="0" err="1"/>
              <a:t>lwaseKhaya</a:t>
            </a:r>
            <a:r>
              <a:rPr lang="en-GB" sz="3200" b="1" dirty="0"/>
              <a:t> ( </a:t>
            </a:r>
            <a:r>
              <a:rPr lang="en-GB" sz="3200" b="1" dirty="0" err="1"/>
              <a:t>ubume</a:t>
            </a:r>
            <a:r>
              <a:rPr lang="en-GB" sz="3200" b="1" dirty="0"/>
              <a:t> </a:t>
            </a:r>
            <a:r>
              <a:rPr lang="en-GB" sz="3200" b="1" dirty="0" err="1"/>
              <a:t>bephepha</a:t>
            </a:r>
            <a:r>
              <a:rPr lang="en-GB" sz="3200" b="1" dirty="0"/>
              <a:t> lesi-3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CF50-4C95-4526-B85D-53DB0D0EC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545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350"/>
              </a:spcBef>
              <a:spcAft>
                <a:spcPts val="0"/>
              </a:spcAft>
            </a:pPr>
            <a:r>
              <a:rPr lang="en-US" sz="3200" dirty="0">
                <a:effectLst/>
              </a:rPr>
              <a:t>Eli </a:t>
            </a:r>
            <a:r>
              <a:rPr lang="en-US" sz="3200" dirty="0" err="1">
                <a:effectLst/>
              </a:rPr>
              <a:t>phepha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linamanqaku</a:t>
            </a:r>
            <a:r>
              <a:rPr lang="en-US" sz="3200" dirty="0">
                <a:effectLst/>
              </a:rPr>
              <a:t> : 100 </a:t>
            </a:r>
          </a:p>
          <a:p>
            <a:pPr marL="0" indent="0">
              <a:spcBef>
                <a:spcPts val="350"/>
              </a:spcBef>
              <a:spcAft>
                <a:spcPts val="0"/>
              </a:spcAft>
              <a:buNone/>
            </a:pPr>
            <a:endParaRPr lang="en-US" sz="3200" dirty="0">
              <a:effectLst/>
            </a:endParaRPr>
          </a:p>
          <a:p>
            <a:pPr marL="71755">
              <a:spcBef>
                <a:spcPts val="350"/>
              </a:spcBef>
              <a:spcAft>
                <a:spcPts val="0"/>
              </a:spcAft>
            </a:pPr>
            <a:r>
              <a:rPr lang="en-US" sz="3200" dirty="0" err="1">
                <a:effectLst/>
              </a:rPr>
              <a:t>Ubude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bexesha</a:t>
            </a:r>
            <a:r>
              <a:rPr lang="en-US" sz="3200" dirty="0">
                <a:effectLst/>
              </a:rPr>
              <a:t> ; 2⅟₂ IIYURE</a:t>
            </a:r>
          </a:p>
          <a:p>
            <a:pPr marL="0" indent="0">
              <a:spcBef>
                <a:spcPts val="350"/>
              </a:spcBef>
              <a:spcAft>
                <a:spcPts val="0"/>
              </a:spcAft>
              <a:buNone/>
            </a:pPr>
            <a:r>
              <a:rPr lang="en-US" b="1" dirty="0"/>
              <a:t>IsiXhosa  </a:t>
            </a:r>
            <a:r>
              <a:rPr lang="en-US" b="1" dirty="0" err="1"/>
              <a:t>uLwimi</a:t>
            </a:r>
            <a:r>
              <a:rPr lang="en-US" b="1" dirty="0"/>
              <a:t> </a:t>
            </a:r>
            <a:r>
              <a:rPr lang="en-US" b="1" dirty="0" err="1"/>
              <a:t>lwaseKhaya</a:t>
            </a:r>
            <a:endParaRPr lang="en-US" sz="3200" b="1" dirty="0">
              <a:effectLst/>
            </a:endParaRPr>
          </a:p>
          <a:p>
            <a:pPr marL="71755">
              <a:spcBef>
                <a:spcPts val="350"/>
              </a:spcBef>
              <a:spcAft>
                <a:spcPts val="0"/>
              </a:spcAft>
            </a:pPr>
            <a:r>
              <a:rPr lang="en-US" sz="3200" dirty="0" err="1">
                <a:effectLst/>
              </a:rPr>
              <a:t>Icandelo</a:t>
            </a:r>
            <a:r>
              <a:rPr lang="en-US" sz="3200" dirty="0">
                <a:effectLst/>
              </a:rPr>
              <a:t> A: </a:t>
            </a:r>
            <a:r>
              <a:rPr lang="en-US" sz="3200" dirty="0" err="1">
                <a:effectLst/>
              </a:rPr>
              <a:t>Isincoko</a:t>
            </a:r>
            <a:r>
              <a:rPr lang="en-US" sz="3200" dirty="0">
                <a:effectLst/>
              </a:rPr>
              <a:t>: 50 AMANQAKU</a:t>
            </a:r>
          </a:p>
          <a:p>
            <a:pPr marL="71755">
              <a:spcBef>
                <a:spcPts val="350"/>
              </a:spcBef>
              <a:spcAft>
                <a:spcPts val="0"/>
              </a:spcAft>
            </a:pPr>
            <a:r>
              <a:rPr lang="en-US" sz="3200" dirty="0" err="1">
                <a:effectLst/>
              </a:rPr>
              <a:t>Icandelo</a:t>
            </a:r>
            <a:r>
              <a:rPr lang="en-US" sz="3200" dirty="0">
                <a:effectLst/>
              </a:rPr>
              <a:t> B:Umhlathi: 25X2=50 AMANQAKU </a:t>
            </a:r>
          </a:p>
          <a:p>
            <a:pPr marL="0" indent="0">
              <a:spcBef>
                <a:spcPts val="350"/>
              </a:spcBef>
              <a:buNone/>
            </a:pPr>
            <a:r>
              <a:rPr lang="en-US" b="1" dirty="0"/>
              <a:t>IsiXhosa  </a:t>
            </a:r>
            <a:r>
              <a:rPr lang="en-US" b="1" dirty="0" err="1"/>
              <a:t>uLwimi</a:t>
            </a:r>
            <a:r>
              <a:rPr lang="en-US" b="1" dirty="0"/>
              <a:t> </a:t>
            </a:r>
            <a:r>
              <a:rPr lang="en-US" b="1" dirty="0" err="1"/>
              <a:t>lokuQala</a:t>
            </a:r>
            <a:r>
              <a:rPr lang="en-US" b="1" dirty="0"/>
              <a:t> </a:t>
            </a:r>
            <a:r>
              <a:rPr lang="en-US" b="1" dirty="0" err="1"/>
              <a:t>olongezelelweyo</a:t>
            </a:r>
            <a:endParaRPr lang="en-US" sz="3200" b="1" dirty="0">
              <a:effectLst/>
            </a:endParaRPr>
          </a:p>
          <a:p>
            <a:pPr marL="0" indent="0">
              <a:spcBef>
                <a:spcPts val="350"/>
              </a:spcBef>
              <a:spcAft>
                <a:spcPts val="0"/>
              </a:spcAft>
              <a:buNone/>
            </a:pPr>
            <a:r>
              <a:rPr lang="en-US" sz="3200" dirty="0" err="1">
                <a:effectLst/>
              </a:rPr>
              <a:t>Icandelo</a:t>
            </a:r>
            <a:r>
              <a:rPr lang="en-US" sz="3200" dirty="0">
                <a:effectLst/>
              </a:rPr>
              <a:t> A:Isincoko: 50 AMANQAKU</a:t>
            </a:r>
          </a:p>
          <a:p>
            <a:pPr marL="0" indent="0">
              <a:spcBef>
                <a:spcPts val="350"/>
              </a:spcBef>
              <a:spcAft>
                <a:spcPts val="0"/>
              </a:spcAft>
              <a:buNone/>
            </a:pPr>
            <a:r>
              <a:rPr lang="en-US" dirty="0" err="1"/>
              <a:t>Icandelo</a:t>
            </a:r>
            <a:r>
              <a:rPr lang="en-US" dirty="0"/>
              <a:t> B:</a:t>
            </a:r>
            <a:r>
              <a:rPr lang="en-US" sz="3200" dirty="0">
                <a:effectLst/>
              </a:rPr>
              <a:t>Umhlathi omde</a:t>
            </a:r>
            <a:r>
              <a:rPr lang="en-US" dirty="0"/>
              <a:t>:</a:t>
            </a:r>
            <a:r>
              <a:rPr lang="en-US" sz="3200" dirty="0">
                <a:effectLst/>
              </a:rPr>
              <a:t>30 AMANQAKU </a:t>
            </a:r>
          </a:p>
          <a:p>
            <a:pPr marL="0" indent="0">
              <a:spcBef>
                <a:spcPts val="350"/>
              </a:spcBef>
              <a:spcAft>
                <a:spcPts val="0"/>
              </a:spcAft>
              <a:buNone/>
            </a:pPr>
            <a:r>
              <a:rPr lang="en-US" dirty="0" err="1"/>
              <a:t>Icandelo</a:t>
            </a:r>
            <a:r>
              <a:rPr lang="en-US" dirty="0"/>
              <a:t> C:</a:t>
            </a:r>
            <a:r>
              <a:rPr lang="en-US" sz="3200" dirty="0">
                <a:effectLst/>
              </a:rPr>
              <a:t>Umhlathi </a:t>
            </a:r>
            <a:r>
              <a:rPr lang="en-US" sz="3200" dirty="0" err="1">
                <a:effectLst/>
              </a:rPr>
              <a:t>omfutshane</a:t>
            </a:r>
            <a:r>
              <a:rPr lang="en-US" sz="3200" dirty="0">
                <a:effectLst/>
              </a:rPr>
              <a:t>: 20 AMANQAKU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A2464-21C1-4AFD-89CC-F4492AFD7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2D1CD-383F-4B29-BD3D-A35CB791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ICWANGCISWE NGU NT MKHUTSHULWA</a:t>
            </a:r>
          </a:p>
        </p:txBody>
      </p:sp>
    </p:spTree>
    <p:extLst>
      <p:ext uri="{BB962C8B-B14F-4D97-AF65-F5344CB8AC3E}">
        <p14:creationId xmlns:p14="http://schemas.microsoft.com/office/powerpoint/2010/main" val="760294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5525</TotalTime>
  <Words>1346</Words>
  <Application>Microsoft Office PowerPoint</Application>
  <PresentationFormat>On-screen Show (4:3)</PresentationFormat>
  <Paragraphs>193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Bernard MT Condensed</vt:lpstr>
      <vt:lpstr>Bookman Old Style</vt:lpstr>
      <vt:lpstr>Calibri</vt:lpstr>
      <vt:lpstr>Office Theme</vt:lpstr>
      <vt:lpstr>        Bu  CURRICULUM MANAGEMENT 2020 LEARNER SUPPORT VIRTUAL LESSON  Isakhono: Ukubhala nokunikezela  IsiXhosa HL &amp; IsiXhosa FAL  Ibanga 10-12  N.T.Mkhutshulwa (Subject Planner:Indigenous Languages ECP)          </vt:lpstr>
      <vt:lpstr>Injongo yesifundo</vt:lpstr>
      <vt:lpstr>Indima edlalwa sesi sakhono kubafundi </vt:lpstr>
      <vt:lpstr>Ingcaciso ngesakhono sokubhala nokunikezela</vt:lpstr>
      <vt:lpstr>Izakhi nemigaqo yokusetyenziswa kolwimi esetyenziswayo kwinkqubo yokubhala </vt:lpstr>
      <vt:lpstr>Izakhi nemigaqo yokusetyenziswa kolwimi esetyenziswayo kwinkqubo yokubhala </vt:lpstr>
      <vt:lpstr>Okuqulathwe kwesi sakhono</vt:lpstr>
      <vt:lpstr>IsiXhosa uLwimi lokuQala oloNgezelelweyo</vt:lpstr>
      <vt:lpstr>Ukuhlola : IsiXhosa uLwimi lwaseKhaya ( ubume bephepha lesi-3</vt:lpstr>
      <vt:lpstr>Ukuhlola : IsiXhosa uLwimi lwaseKhaya ( ubume bephepha lesi-3</vt:lpstr>
      <vt:lpstr>Ukuhlola IsiXhosa Ulwimi lokuQala olongezelelweyo.   (ubume bephepha lesi-3</vt:lpstr>
      <vt:lpstr>Ingxaki zabafundi ekuphenduleni eli phepha</vt:lpstr>
      <vt:lpstr>Iingcebiso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MacMaster</dc:creator>
  <cp:lastModifiedBy>Windows User</cp:lastModifiedBy>
  <cp:revision>512</cp:revision>
  <dcterms:created xsi:type="dcterms:W3CDTF">2009-04-29T10:12:29Z</dcterms:created>
  <dcterms:modified xsi:type="dcterms:W3CDTF">2020-09-01T13:29:16Z</dcterms:modified>
</cp:coreProperties>
</file>