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59" r:id="rId4"/>
    <p:sldId id="306" r:id="rId5"/>
    <p:sldId id="307" r:id="rId6"/>
    <p:sldId id="283" r:id="rId7"/>
    <p:sldId id="285" r:id="rId8"/>
    <p:sldId id="308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4" r:id="rId23"/>
    <p:sldId id="325" r:id="rId24"/>
    <p:sldId id="323" r:id="rId25"/>
    <p:sldId id="326" r:id="rId26"/>
    <p:sldId id="327" r:id="rId27"/>
    <p:sldId id="328" r:id="rId28"/>
    <p:sldId id="27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72" d="100"/>
          <a:sy n="72" d="100"/>
        </p:scale>
        <p:origin x="2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3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579E9-AC72-4545-A68A-B99612C0AA0F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891A0-DD45-4104-AF69-7CB433EC0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356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12037-5FF2-4E5D-9005-1E0E72BBF19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979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9FD3B-F28D-4A35-9284-6FCAC6BF6F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393A09-C05F-4FE8-9D7E-2603907E5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EADF6-6BF6-4228-B41D-5270E27E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865F-607D-434F-818C-1ED0855DB06A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AEF64-E8FA-486B-B008-1723D7046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B9673-4544-4A62-9FD3-B4C3F5319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F85DF-1930-45A7-B41B-269795055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02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6A07C-B735-4BEF-B808-6CCAAA881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BC4918-4D72-48FC-86B6-A79EC5E18D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4FF72-F77F-4FF1-ACF6-482D5204E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865F-607D-434F-818C-1ED0855DB06A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64BCC-BBEE-44AE-A671-BE31BD344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4B709-D628-4934-BCD4-C1B74F674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F85DF-1930-45A7-B41B-269795055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42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6171CD-C3C2-4889-AF2A-47C0B2D551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5EAECB-55D7-4FE9-80A2-228607FD0E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2293F-91AF-4729-9022-CA0DB54CA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865F-607D-434F-818C-1ED0855DB06A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8A9C6-DD16-441C-A5A8-114221BB2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59E10-EC87-44F5-921A-734D3BEF9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F85DF-1930-45A7-B41B-269795055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92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5D535-87E9-4F77-B04D-CE811A61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DDCAF-B661-426F-9365-A7400B090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561F4-F1DE-4C3D-BBC1-B97D0064D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865F-607D-434F-818C-1ED0855DB06A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695158-BD98-4699-8195-FDDFDCD3D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236CF-BDB0-4287-8B1D-986B99954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F85DF-1930-45A7-B41B-269795055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526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2449D-984A-4CBA-BBDE-8371DB95F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CEBB3-D694-4761-B4C5-AD6BE19ED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326BF-512D-4D67-A97B-331278D51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865F-607D-434F-818C-1ED0855DB06A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F8BCB-8729-43A5-8FFF-5DD3DB382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D71B7-D80A-46D3-8235-FE79388B4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F85DF-1930-45A7-B41B-269795055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99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B323D-1F88-459E-8B75-710743CFC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BC514-733E-4568-A133-6E17658691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49F8D6-D51E-4B23-AA5E-2575580E95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1E005F-F42A-4D5B-9B4A-770E6FFC1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865F-607D-434F-818C-1ED0855DB06A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879D37-66E1-4377-A435-018FCD2AF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976559-FACF-4BE4-919B-8E05FE19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F85DF-1930-45A7-B41B-269795055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50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920BA-A70B-4E6A-9400-1A9ADC989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BA6367-0A19-4CF3-A20F-F5EC69539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09ECB4-E465-4401-B256-68FB5BBC8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8570E8-48C7-4F46-8B02-FBF7750A4A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A3CAAB-D7D8-4874-9740-3093471F4F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7DB5EE-3951-432B-9185-66C99B43B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865F-607D-434F-818C-1ED0855DB06A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EF5E27-FD9C-4598-B977-0B3638355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31DE31-8DC9-4FC9-9577-0AD196C56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F85DF-1930-45A7-B41B-269795055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09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BFA11-63E4-4780-9D04-F67EB7654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2D76EC-C890-4617-950B-B6DDEDD43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865F-607D-434F-818C-1ED0855DB06A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1C9FF9-7E2C-4C10-AFEE-3E9198A64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CA879A-3EA4-49F6-8AAA-A3502FCE2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F85DF-1930-45A7-B41B-269795055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33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3C6C31-E3FC-4EB7-9855-A7E53B1EC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865F-607D-434F-818C-1ED0855DB06A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0E2105-9883-4C43-892D-C505C9824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4BA96A-BE68-47F7-AFA1-05F50ECA8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F85DF-1930-45A7-B41B-269795055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86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D71AA-6A24-4A5A-8DA7-FA2322BF4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70E33-6253-4D81-A025-3AA483848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214A56-AF53-4749-91A9-7D7DCF525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25D0-9F9D-4E9C-8942-AB6C457CB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865F-607D-434F-818C-1ED0855DB06A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631C3B-EF71-49A9-B746-C28602FE2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7458FA-F94E-4A28-846A-FB4C87432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F85DF-1930-45A7-B41B-269795055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268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FE704-85C5-4BC6-B1BA-9B852A033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C6967D-1BAC-46D3-B7D4-4DB4F4F731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A9062B-AAB6-40D3-9407-F822673436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EFD097-3A8A-4B85-8D36-6B4376B81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865F-607D-434F-818C-1ED0855DB06A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7CC30E-675B-4B14-9785-30EE7DE54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9B44BC-4EEF-4FC6-84D7-7ADA44CD8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F85DF-1930-45A7-B41B-269795055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80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B25609-7CA6-45DA-8460-A89FF00C1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E5F208-486A-42FB-B067-7E74E1DB9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1AA16-BFA1-47C6-942D-474AAFA440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6865F-607D-434F-818C-1ED0855DB06A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7921ED-D220-4610-B6BE-545E6A52B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207BD-7CA8-4B99-90A5-0AFEDC1292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F85DF-1930-45A7-B41B-269795055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6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PPT template c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823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447800"/>
            <a:ext cx="7696200" cy="1752599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n-US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br>
              <a:rPr lang="en-US" sz="4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7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ISIXHOSA ULWIMI LOKUQALA OLONGEZELELWEYO (FAL)</a:t>
            </a:r>
            <a:br>
              <a:rPr lang="en-US" sz="27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7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IPHEPHA LESI-2</a:t>
            </a:r>
            <a:br>
              <a:rPr lang="en-US" sz="27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700" b="1" dirty="0">
                <a:solidFill>
                  <a:srgbClr val="FFFF00"/>
                </a:solidFill>
              </a:rPr>
              <a:t>INOVELI: UMONWABISI – Z.A JAPHTHA</a:t>
            </a:r>
            <a:br>
              <a:rPr lang="en-US" sz="2700" b="1" dirty="0">
                <a:solidFill>
                  <a:srgbClr val="FFFF00"/>
                </a:solidFill>
              </a:rPr>
            </a:br>
            <a:endParaRPr lang="en-US" sz="27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52078" y="3133817"/>
            <a:ext cx="7761816" cy="3343183"/>
          </a:xfrm>
        </p:spPr>
        <p:txBody>
          <a:bodyPr>
            <a:normAutofit fontScale="77500" lnSpcReduction="20000"/>
          </a:bodyPr>
          <a:lstStyle/>
          <a:p>
            <a:r>
              <a:rPr lang="en-US" sz="4800" b="1" dirty="0">
                <a:solidFill>
                  <a:srgbClr val="FFFF00"/>
                </a:solidFill>
              </a:rPr>
              <a:t>ISIFUNDO : ABALINGANISWA</a:t>
            </a:r>
          </a:p>
          <a:p>
            <a:endParaRPr lang="en-US" sz="4800" b="1" dirty="0">
              <a:solidFill>
                <a:srgbClr val="FFFF00"/>
              </a:solidFill>
            </a:endParaRPr>
          </a:p>
          <a:p>
            <a:r>
              <a:rPr lang="en-US" sz="4800" b="1" dirty="0" err="1">
                <a:solidFill>
                  <a:srgbClr val="FFFF00"/>
                </a:solidFill>
              </a:rPr>
              <a:t>NguNkskz</a:t>
            </a:r>
            <a:r>
              <a:rPr lang="en-US" sz="4800" b="1" dirty="0">
                <a:solidFill>
                  <a:srgbClr val="FFFF00"/>
                </a:solidFill>
              </a:rPr>
              <a:t>. T. SIHLAHLA</a:t>
            </a:r>
          </a:p>
          <a:p>
            <a:endParaRPr lang="en-US" sz="4800" b="1" dirty="0">
              <a:solidFill>
                <a:srgbClr val="FFFF00"/>
              </a:solidFill>
            </a:endParaRPr>
          </a:p>
          <a:p>
            <a:r>
              <a:rPr lang="en-US" sz="4800" b="1" dirty="0">
                <a:solidFill>
                  <a:srgbClr val="FFFF00"/>
                </a:solidFill>
              </a:rPr>
              <a:t>UMHLA : 24 AUGUST 2020</a:t>
            </a:r>
          </a:p>
          <a:p>
            <a:r>
              <a:rPr lang="en-US" sz="4800" b="1" dirty="0">
                <a:solidFill>
                  <a:srgbClr val="FFFF00"/>
                </a:solidFill>
              </a:rPr>
              <a:t>.</a:t>
            </a:r>
          </a:p>
          <a:p>
            <a:endParaRPr lang="en-US" sz="4800" b="1" dirty="0">
              <a:solidFill>
                <a:srgbClr val="FFFF00"/>
              </a:solidFill>
            </a:endParaRPr>
          </a:p>
          <a:p>
            <a:endParaRPr lang="en-US" sz="4800" b="1" dirty="0">
              <a:solidFill>
                <a:srgbClr val="FFFF00"/>
              </a:solidFill>
            </a:endParaRPr>
          </a:p>
          <a:p>
            <a:endParaRPr lang="en-US" sz="4800" b="1" dirty="0">
              <a:solidFill>
                <a:srgbClr val="FFFF00"/>
              </a:solidFill>
            </a:endParaRPr>
          </a:p>
          <a:p>
            <a:endParaRPr lang="en-US" sz="4800" b="1" dirty="0">
              <a:solidFill>
                <a:srgbClr val="FFFF00"/>
              </a:solidFill>
            </a:endParaRPr>
          </a:p>
          <a:p>
            <a:endParaRPr lang="en-US" sz="4800" b="1" dirty="0">
              <a:solidFill>
                <a:srgbClr val="FFFF00"/>
              </a:solidFill>
            </a:endParaRPr>
          </a:p>
          <a:p>
            <a:endParaRPr lang="en-US" sz="4800" b="1" dirty="0">
              <a:solidFill>
                <a:srgbClr val="FFFF00"/>
              </a:solidFill>
            </a:endParaRPr>
          </a:p>
          <a:p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902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DC45A-12EE-4779-B7FD-343568842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Iindidi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zabalinganiswa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ngokweendima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abazidlalayo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ebalini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36EE4-F499-4769-A180-5A93144FE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Umlinganiswa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ngamnye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unendima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ayabelweyo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ebalini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Abalinganiswa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banikwa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iimpawu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ezithile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ukuze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bafaneleke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kwindawo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nendima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abazidlalayo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ebalini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AutoNum type="alphaLcParenBoth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Umlinganiswa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oyintloko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lphaLcParenBoth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Umlinganiswa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ongumchasi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lphaLcParenBoth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Umlinganiswa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ongumphixanisi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lphaLcParenBoth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Umlinganiswa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ongunozakuzaku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lphaLcParenBoth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Umlinganiswa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olikholwane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lphaLcParenBoth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Umlinganiswa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onguvalithuba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lphaLcParenBoth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Umlinganiswa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ongummeli-ntlobo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9801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4E922-81AF-4557-B631-F7B08DFC4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Iindidi</a:t>
            </a:r>
            <a:r>
              <a:rPr lang="en-US" b="1" dirty="0"/>
              <a:t> </a:t>
            </a:r>
            <a:r>
              <a:rPr lang="en-US" b="1" dirty="0" err="1"/>
              <a:t>zabalinganiswa</a:t>
            </a:r>
            <a:r>
              <a:rPr lang="en-US" b="1" dirty="0"/>
              <a:t> </a:t>
            </a:r>
            <a:r>
              <a:rPr lang="en-US" b="1" dirty="0" err="1"/>
              <a:t>zisaqhutywa</a:t>
            </a:r>
            <a:r>
              <a:rPr lang="en-US" b="1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71A84-3CE3-4BFF-B9D3-A8EAB55D89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Iimpawu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zomlinganiswa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oyintloko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Uba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nenjongo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ethile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afuna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ukuyifezekisa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buFontTx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Kubakho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imiqobo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ebangela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ukuba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iphumelele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luzizi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okanye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ingaphumeleli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loo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ayinqwenelayo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Uxolela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ukujinga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iliso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kunokuba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angayifumani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into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ayinqwenelayo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Ungumsunguli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weziganeko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ezehlayo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ebalini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Zonke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iziganeko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zebali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zingqonge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yena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Wenziwa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ukuba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akholeleke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umela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imbono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ethile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ebalini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Unabaxhasi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nabachasi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</a:p>
          <a:p>
            <a:pPr>
              <a:buFontTx/>
              <a:buChar char="-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199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B7A67-7820-4886-A3C8-6A6E137E9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Umlinganiswa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oyintloko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D6AEA-B430-46CA-964D-43D3BD95C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Ifuthe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lakhe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liyavakala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nokuba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akakho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Nguye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obangela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ukuba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ibali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liqhubele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phambili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Uba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nesihlava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kwisimo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sakhe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esimkhokelela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kwisiwo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sakhe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Ubanokuzisola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ngezenzo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zakhe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360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0BAF3-FC06-42E6-AC62-5118E534A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Iimpawu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zomlinganiswa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ongumchasi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87FA0-F12F-4B1A-AD75-CDCED2A39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Uchasene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nomlinganiswa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oyintloko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ulwela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ukuba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loo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ayinqwenelayo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ingaphumeleli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Uchasana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nomlinganiswa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oyintloko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ngezenzo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okanye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ngezimvo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Amandla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athanda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ukulingana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nawomlinganiswa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oyintloko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Ngokuba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engumqobo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endleleni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yempumelelo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yomlinganiswa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oyintloko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ulenza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lihambele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phambili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ibali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404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652CF-489A-4C5C-A23B-888D969C6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Iimpawu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zomlinganiswa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ongumphixanisi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0A2F4-777F-4A16-95AF-B53F90627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Zonke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izenzo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zakhe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zidala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uqhushululu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ebalini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Ngumbaseli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wempixano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leyo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incedisa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ekukhuliseni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ibali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Iimpawu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zomlinganiswa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ongunozakuzaku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Ngumlinganiswa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othi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engapha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abe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engapha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ezama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ukuba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kubekho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imvisiswano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phakathi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komlinganiswa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oyintloko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nongumchasi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naphakathi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kwabanye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abalinganiswa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abangaboni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ngasonye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ebalini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Kunokuthiwa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uzabalazela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ukuhlanganisa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imihlambi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eyalanayo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ebalini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415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E6F10-D545-4D09-8814-4F6F32487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Iimpawu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zomlinganiswa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olikholwane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BCF6A-F5B4-46FA-95F6-3E2C63581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ngumlinganiswa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othene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nca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nomlinganiswa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oyintloko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Ngumlinganiswa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owabelana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nomlinganiswa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oyintloko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ngezinto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ezimonwabisayo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ezimkhathazayo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ezimxakileyo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njl-njl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Umlinganiswa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oyintloko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uzityanda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kuye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igila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ukhuphela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kuye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okumxakayo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Nguye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owazi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iimfihlo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zomlinganiswa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oyintloko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Nguye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ogcina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iimfihlo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zomlinganiswa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oyintloko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803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53ABE-7FC7-4EFF-9B2A-18B8F78AC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Iimpawu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zomlinganiswa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onguvalithuba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0AE1E-DDA2-47C7-B217-791AA2725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Ngumlinganiswa</a:t>
            </a:r>
            <a:r>
              <a:rPr lang="en-US" dirty="0"/>
              <a:t> </a:t>
            </a:r>
            <a:r>
              <a:rPr lang="en-US" dirty="0" err="1"/>
              <a:t>othi</a:t>
            </a:r>
            <a:r>
              <a:rPr lang="en-US" dirty="0"/>
              <a:t> </a:t>
            </a:r>
            <a:r>
              <a:rPr lang="en-US" dirty="0" err="1"/>
              <a:t>gqi</a:t>
            </a:r>
            <a:r>
              <a:rPr lang="en-US" dirty="0"/>
              <a:t> </a:t>
            </a:r>
            <a:r>
              <a:rPr lang="en-US" dirty="0" err="1"/>
              <a:t>eze</a:t>
            </a:r>
            <a:r>
              <a:rPr lang="en-US" dirty="0"/>
              <a:t> </a:t>
            </a:r>
            <a:r>
              <a:rPr lang="en-US" dirty="0" err="1"/>
              <a:t>kwenza</a:t>
            </a:r>
            <a:r>
              <a:rPr lang="en-US" dirty="0"/>
              <a:t> </a:t>
            </a:r>
            <a:r>
              <a:rPr lang="en-US" dirty="0" err="1"/>
              <a:t>okuthile</a:t>
            </a:r>
            <a:r>
              <a:rPr lang="en-US" dirty="0"/>
              <a:t> </a:t>
            </a:r>
            <a:r>
              <a:rPr lang="en-US" dirty="0" err="1"/>
              <a:t>ebalini</a:t>
            </a:r>
            <a:r>
              <a:rPr lang="en-US" dirty="0"/>
              <a:t> </a:t>
            </a:r>
            <a:r>
              <a:rPr lang="en-US" dirty="0" err="1"/>
              <a:t>aphinde</a:t>
            </a:r>
            <a:r>
              <a:rPr lang="en-US" dirty="0"/>
              <a:t> </a:t>
            </a:r>
            <a:r>
              <a:rPr lang="en-US" dirty="0" err="1"/>
              <a:t>anyamalale</a:t>
            </a:r>
            <a:r>
              <a:rPr lang="en-US" dirty="0"/>
              <a:t>.</a:t>
            </a:r>
          </a:p>
          <a:p>
            <a:r>
              <a:rPr lang="en-US" dirty="0" err="1"/>
              <a:t>Umbhali</a:t>
            </a:r>
            <a:r>
              <a:rPr lang="en-US" dirty="0"/>
              <a:t> </a:t>
            </a:r>
            <a:r>
              <a:rPr lang="en-US" dirty="0" err="1"/>
              <a:t>usebenzisa</a:t>
            </a:r>
            <a:r>
              <a:rPr lang="en-US" dirty="0"/>
              <a:t> </a:t>
            </a:r>
            <a:r>
              <a:rPr lang="en-US" dirty="0" err="1"/>
              <a:t>yena</a:t>
            </a:r>
            <a:r>
              <a:rPr lang="en-US" dirty="0"/>
              <a:t> </a:t>
            </a:r>
            <a:r>
              <a:rPr lang="en-US" dirty="0" err="1"/>
              <a:t>ukudlulisa</a:t>
            </a:r>
            <a:r>
              <a:rPr lang="en-US" dirty="0"/>
              <a:t> </a:t>
            </a:r>
            <a:r>
              <a:rPr lang="en-US" dirty="0" err="1"/>
              <a:t>indinyana</a:t>
            </a:r>
            <a:r>
              <a:rPr lang="en-US" dirty="0"/>
              <a:t> </a:t>
            </a:r>
            <a:r>
              <a:rPr lang="en-US" dirty="0" err="1"/>
              <a:t>ethile</a:t>
            </a:r>
            <a:r>
              <a:rPr lang="en-US" dirty="0"/>
              <a:t> </a:t>
            </a:r>
            <a:r>
              <a:rPr lang="en-US" dirty="0" err="1"/>
              <a:t>ebalini</a:t>
            </a:r>
            <a:r>
              <a:rPr lang="en-US" dirty="0"/>
              <a:t>.</a:t>
            </a:r>
          </a:p>
          <a:p>
            <a:r>
              <a:rPr lang="en-US" dirty="0" err="1"/>
              <a:t>Indima</a:t>
            </a:r>
            <a:r>
              <a:rPr lang="en-US" dirty="0"/>
              <a:t> </a:t>
            </a:r>
            <a:r>
              <a:rPr lang="en-US" dirty="0" err="1"/>
              <a:t>yakhe</a:t>
            </a:r>
            <a:r>
              <a:rPr lang="en-US" dirty="0"/>
              <a:t> </a:t>
            </a:r>
            <a:r>
              <a:rPr lang="en-US" dirty="0" err="1"/>
              <a:t>ayibheke</a:t>
            </a:r>
            <a:r>
              <a:rPr lang="en-US" dirty="0"/>
              <a:t> phi, </a:t>
            </a:r>
            <a:r>
              <a:rPr lang="en-US" dirty="0" err="1"/>
              <a:t>njengokuba</a:t>
            </a:r>
            <a:r>
              <a:rPr lang="en-US" dirty="0"/>
              <a:t> </a:t>
            </a:r>
            <a:r>
              <a:rPr lang="en-US" dirty="0" err="1"/>
              <a:t>negama</a:t>
            </a:r>
            <a:r>
              <a:rPr lang="en-US" dirty="0"/>
              <a:t> </a:t>
            </a:r>
            <a:r>
              <a:rPr lang="en-US" dirty="0" err="1"/>
              <a:t>lizichaza</a:t>
            </a:r>
            <a:r>
              <a:rPr lang="en-US" dirty="0"/>
              <a:t>, </a:t>
            </a:r>
            <a:r>
              <a:rPr lang="en-US" dirty="0" err="1"/>
              <a:t>uzele</a:t>
            </a:r>
            <a:r>
              <a:rPr lang="en-US" dirty="0"/>
              <a:t> </a:t>
            </a:r>
            <a:r>
              <a:rPr lang="en-US" dirty="0" err="1"/>
              <a:t>nje</a:t>
            </a:r>
            <a:r>
              <a:rPr lang="en-US" dirty="0"/>
              <a:t> </a:t>
            </a:r>
            <a:r>
              <a:rPr lang="en-US" dirty="0" err="1"/>
              <a:t>ukuza</a:t>
            </a:r>
            <a:r>
              <a:rPr lang="en-US" dirty="0"/>
              <a:t> </a:t>
            </a:r>
            <a:r>
              <a:rPr lang="en-US" dirty="0" err="1"/>
              <a:t>kuvala</a:t>
            </a:r>
            <a:r>
              <a:rPr lang="en-US" dirty="0"/>
              <a:t> </a:t>
            </a:r>
            <a:r>
              <a:rPr lang="en-US" dirty="0" err="1"/>
              <a:t>isikhewana</a:t>
            </a:r>
            <a:r>
              <a:rPr lang="en-US" dirty="0"/>
              <a:t>, </a:t>
            </a:r>
            <a:r>
              <a:rPr lang="en-US" dirty="0" err="1"/>
              <a:t>asetyenziselwe</a:t>
            </a:r>
            <a:r>
              <a:rPr lang="en-US" dirty="0"/>
              <a:t> </a:t>
            </a:r>
            <a:r>
              <a:rPr lang="en-US" dirty="0" err="1"/>
              <a:t>oko</a:t>
            </a:r>
            <a:r>
              <a:rPr lang="en-US" dirty="0"/>
              <a:t> </a:t>
            </a:r>
            <a:r>
              <a:rPr lang="en-US" dirty="0" err="1"/>
              <a:t>kuthile</a:t>
            </a:r>
            <a:r>
              <a:rPr lang="en-US" dirty="0"/>
              <a:t> </a:t>
            </a:r>
            <a:r>
              <a:rPr lang="en-US" dirty="0" err="1"/>
              <a:t>ebalini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b="1" dirty="0" err="1"/>
              <a:t>Iimpawu</a:t>
            </a:r>
            <a:r>
              <a:rPr lang="en-US" b="1" dirty="0"/>
              <a:t> </a:t>
            </a:r>
            <a:r>
              <a:rPr lang="en-US" b="1" dirty="0" err="1"/>
              <a:t>zomlinganiswa</a:t>
            </a:r>
            <a:r>
              <a:rPr lang="en-US" b="1" dirty="0"/>
              <a:t> </a:t>
            </a:r>
            <a:r>
              <a:rPr lang="en-US" b="1" dirty="0" err="1"/>
              <a:t>ongummeli-ntlobo</a:t>
            </a:r>
            <a:endParaRPr lang="en-US" b="1" dirty="0"/>
          </a:p>
          <a:p>
            <a:r>
              <a:rPr lang="en-US" dirty="0"/>
              <a:t>Lo </a:t>
            </a:r>
            <a:r>
              <a:rPr lang="en-US" dirty="0" err="1"/>
              <a:t>ngumlinganiswa</a:t>
            </a:r>
            <a:r>
              <a:rPr lang="en-US" dirty="0"/>
              <a:t> </a:t>
            </a:r>
            <a:r>
              <a:rPr lang="en-US" dirty="0" err="1"/>
              <a:t>omele</a:t>
            </a:r>
            <a:r>
              <a:rPr lang="en-US" dirty="0"/>
              <a:t> </a:t>
            </a:r>
            <a:r>
              <a:rPr lang="en-US" dirty="0" err="1"/>
              <a:t>uhlobo</a:t>
            </a:r>
            <a:r>
              <a:rPr lang="en-US" dirty="0"/>
              <a:t> </a:t>
            </a:r>
            <a:r>
              <a:rPr lang="en-US" dirty="0" err="1"/>
              <a:t>oluthile</a:t>
            </a:r>
            <a:r>
              <a:rPr lang="en-US" dirty="0"/>
              <a:t> </a:t>
            </a:r>
            <a:r>
              <a:rPr lang="en-US" dirty="0" err="1"/>
              <a:t>lwabantu</a:t>
            </a:r>
            <a:r>
              <a:rPr lang="en-US" dirty="0"/>
              <a:t>, </a:t>
            </a:r>
            <a:r>
              <a:rPr lang="en-US" dirty="0" err="1"/>
              <a:t>umzekelo</a:t>
            </a:r>
            <a:r>
              <a:rPr lang="en-US" dirty="0"/>
              <a:t> </a:t>
            </a:r>
            <a:r>
              <a:rPr lang="en-US" dirty="0" err="1"/>
              <a:t>ipolisa</a:t>
            </a:r>
            <a:r>
              <a:rPr lang="en-US" dirty="0"/>
              <a:t>/ </a:t>
            </a:r>
            <a:r>
              <a:rPr lang="en-US" dirty="0" err="1"/>
              <a:t>ugqirha</a:t>
            </a:r>
            <a:r>
              <a:rPr lang="en-US" dirty="0"/>
              <a:t>/ </a:t>
            </a:r>
            <a:r>
              <a:rPr lang="en-US" dirty="0" err="1"/>
              <a:t>inesi</a:t>
            </a:r>
            <a:r>
              <a:rPr lang="en-US" dirty="0"/>
              <a:t>/ </a:t>
            </a:r>
            <a:r>
              <a:rPr lang="en-US" dirty="0" err="1"/>
              <a:t>igqwetha</a:t>
            </a:r>
            <a:r>
              <a:rPr lang="en-US" dirty="0"/>
              <a:t> </a:t>
            </a:r>
            <a:r>
              <a:rPr lang="en-US" dirty="0" err="1"/>
              <a:t>njl-njl</a:t>
            </a:r>
            <a:r>
              <a:rPr lang="en-US" dirty="0"/>
              <a:t>.</a:t>
            </a:r>
          </a:p>
          <a:p>
            <a:r>
              <a:rPr lang="en-US" dirty="0"/>
              <a:t>Nalo </a:t>
            </a:r>
            <a:r>
              <a:rPr lang="en-US" dirty="0" err="1"/>
              <a:t>umlinganiswa</a:t>
            </a:r>
            <a:r>
              <a:rPr lang="en-US" dirty="0"/>
              <a:t> </a:t>
            </a:r>
            <a:r>
              <a:rPr lang="en-US" dirty="0" err="1"/>
              <a:t>udlala</a:t>
            </a:r>
            <a:r>
              <a:rPr lang="en-US" dirty="0"/>
              <a:t> </a:t>
            </a:r>
            <a:r>
              <a:rPr lang="en-US" dirty="0" err="1"/>
              <a:t>indima</a:t>
            </a:r>
            <a:r>
              <a:rPr lang="en-US" dirty="0"/>
              <a:t> </a:t>
            </a:r>
            <a:r>
              <a:rPr lang="en-US" dirty="0" err="1"/>
              <a:t>engephi</a:t>
            </a:r>
            <a:r>
              <a:rPr lang="en-US" dirty="0"/>
              <a:t> </a:t>
            </a:r>
            <a:r>
              <a:rPr lang="en-US" dirty="0" err="1"/>
              <a:t>ebalini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20171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3EBB4-E1EF-4A7A-996A-E85141514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ABALINGANISWA NGOKWAKWELI BALI- UMONWABISI.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F89C6-A17E-40CA-9A30-1885B1294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UThandabantu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ubunjwe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wangumlinganiswa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ongqukuva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noveli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Buphi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ubungqina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boko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Ekuqaleni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kwebali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ungumntu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onobubele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obathandayo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abantu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kodwa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uthi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akuswelekelwa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ngunyana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wakhe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uGcinumzi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aguquke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abenengqumbo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engathethekiyo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aphelelwe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bububele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abakhohlakalele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abantu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bade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abasebenzi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bamshiye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Ngenxa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yokuguquka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kwesimo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sakhe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igama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elithi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Thandabantu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lajikwa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kwathiwa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loo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venkile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yakhe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yeyakwaNjazoth’umlilo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UThandabantu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ebezithanda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izinto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zenkqubela-phambili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ezibandakanya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namaqela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axhasa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nakhuthaza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uluntu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kodwa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uthe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akuba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nengxaki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yomphefumlo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wajika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wazifulathela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zonke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ezo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ndibano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UThandabantu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owayede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wakha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isakhiwo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secawa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wayiyeka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wamqumbela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uThixo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akuswelekelwa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ngumntwana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Umfundi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makakhangele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encwadini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ongeze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kolu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luhlu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25551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CF1C0-64FF-471F-ABFF-F11B9D878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				…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sisaqhuba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1E8F9-A548-4640-9171-CA9CEF172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UMonwabisi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uzotywe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wangumlinganiswa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osicaba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noveli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kuba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sibone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icala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lakhe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elinye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kuphela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Nangona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iimeko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zobomi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bakhe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bezikhe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zibe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nzima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azimjikanga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kwisimo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sakhe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Umzekelo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impatho-mbi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kaMamTolo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nokushiywa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yedwa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evenkileni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akumenzanga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ayeke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ukuba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ngumntwana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okhutheleyo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nozimiseleyo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kumsebenzi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awenzayo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Nangona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iintombi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zikaMamTolo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zazikhe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zamphatha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kakubi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nazo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akazange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abenamnqweno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wakuziphindezela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kuzo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zakuduka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nezwe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wazinceda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wazilanda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zabuyela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kowazo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Umfundi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makakhangele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encwadini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ongeze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kolu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luhlu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Tx/>
              <a:buChar char="-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719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94E1E-BF4F-4AF7-8236-BA7930CEE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	… </a:t>
            </a:r>
            <a:r>
              <a:rPr lang="en-US" dirty="0" err="1"/>
              <a:t>sisaqhuba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68442-878C-4BF5-A05C-A1AED6B19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Uzobo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ngqo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indlela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engqalileyo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Qwalasela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amagama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abhalwe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ngqindilili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kulo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mzekelo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ulandelayo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UThandabantu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lo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wayebathanda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ngenene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abantu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engazenzisi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kwaye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eyimvuzemvuze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engakhethiyo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magama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asicacisa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gca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isimo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sikaThandabantu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akukho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ifihlakeleyo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buFontTx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uhlobo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azotywe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ngalo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uThandabantu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luzobo-ngqo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869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Iinjongo</a:t>
            </a:r>
            <a:r>
              <a:rPr lang="en-US" b="1" dirty="0"/>
              <a:t> </a:t>
            </a:r>
            <a:r>
              <a:rPr lang="en-US" b="1" dirty="0" err="1"/>
              <a:t>zesifundo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Kukukhumbuza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abafundi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ngengcaciso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malunga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nabalinganiswa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ebalini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ngokubaluleka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kwabalinganiswa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ebalini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ngeendlela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ababunjwa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ngayo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abalinganiswa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ngeendlela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abazotywa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ngayo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abalinganiswa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ngeendidi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zabalinganiswa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ngokwendima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abazidlalayo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ebalini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ngemizekelo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esebalini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ukuxhasa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ingcaciso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enikiweyo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kwikhonsepthi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(concept)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nganye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208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592B9-0185-43E2-B483-D951FEE41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	… </a:t>
            </a:r>
            <a:r>
              <a:rPr lang="en-US" dirty="0" err="1"/>
              <a:t>sisaqhuba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4F0AB-7E33-47BB-B62A-99C0620B8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Uzobo-mayana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indlela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engangqalanga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Qwalasela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isigama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esisetyenzisiweyo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ukucacisa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isimo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sikaMonwabisi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nkcaza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ingezantsi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Walinga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okwesithathu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uMonwabisi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hayi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lambhulela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amasaka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ibanga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lesibhozo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kwancameka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yindlela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engangqalanga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luzobo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mayana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kuba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sithi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abazikhangelelayo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sifikelele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kwisigqibo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esithi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uMonwabisi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wayelukhuni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esikolweni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1127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3B293-8129-4444-9D97-3FDA743A0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Iindidi</a:t>
            </a:r>
            <a:r>
              <a:rPr lang="en-US" b="1" dirty="0"/>
              <a:t> </a:t>
            </a:r>
            <a:r>
              <a:rPr lang="en-US" b="1" dirty="0" err="1"/>
              <a:t>zabalinganiswa</a:t>
            </a:r>
            <a:r>
              <a:rPr lang="en-US" b="1" dirty="0"/>
              <a:t> </a:t>
            </a:r>
            <a:r>
              <a:rPr lang="en-US" b="1" dirty="0" err="1"/>
              <a:t>ngokweendima</a:t>
            </a:r>
            <a:r>
              <a:rPr lang="en-US" b="1" dirty="0"/>
              <a:t> </a:t>
            </a:r>
            <a:r>
              <a:rPr lang="en-US" b="1" dirty="0" err="1"/>
              <a:t>abazidlalayo</a:t>
            </a:r>
            <a:r>
              <a:rPr lang="en-US" b="1" dirty="0"/>
              <a:t> </a:t>
            </a:r>
            <a:r>
              <a:rPr lang="en-US" b="1" dirty="0" err="1"/>
              <a:t>ebalini</a:t>
            </a:r>
            <a:r>
              <a:rPr lang="en-US" b="1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9B5E7-A421-40B0-825D-332673B1C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Iimpawu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zomlinganiswa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oyintloko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zingena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zimfanele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uThandabantu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noveli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kuba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FontTx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Ibali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liqala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ngaye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umbhali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usixelela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umveza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engusomashishini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ophumeleleyo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libuye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liphele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kwangaye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siboniswa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inkqubela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phambili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nempumelelo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yamashishini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amatsha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Uthi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akuthatha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inyathelo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lokuthenga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ivenkile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emlungwini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ahlume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ngokukhawuleza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kutsho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kubekho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abantu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abangayiqondiyo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ntlutha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yakhe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bade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bamtyhole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ngelithi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uthwele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unenyoka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emphathela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obo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butyebi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Eyona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ayifuna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ngamandla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uThandabantu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kukuphumelela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nokugqwesa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kwakhe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nabanye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abantu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abantsundu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abanomdla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kwezoshishino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(p. 33-34)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7730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0AC0C-0AC7-4429-B52C-138BE2B23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	… </a:t>
            </a:r>
            <a:r>
              <a:rPr lang="en-US" dirty="0" err="1"/>
              <a:t>sisaqhuba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D062F-212F-45B6-A7B1-CC546D203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NguThandabantu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osungule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isiganeko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sokuthenga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ivenkile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yomlungu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Isakhono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sakhe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sokuyihlumisa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venkile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sikhokelele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kwizityholo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zokuba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uthwele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Izityholo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zikhule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ngakumbi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akuswelekelwa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ngunyana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wakhe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ugcinumzi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Isiganeko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sokufika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kukaMaRhadebe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siza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ngenxa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yakhe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kuba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nguye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umnini-venkile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kwaye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uyaziwa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ngobuntu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Wenziwe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wakholeleka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uThandabantu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kuba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izenzo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zobubele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ezifana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nokuxhelela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abantu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ukubathuthela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impahla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abayithengileyo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zizinto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ezinokwenziwa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ngumntu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ophilayo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7158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9AE02-038F-4D25-966D-6154E088F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			…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sisaqhuba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8BCAE-3EBC-4C3D-BD01-B3D13EB54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Umqobo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ajongene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nawo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uThandabantu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sisityholo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atyatyekwa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sokuthwala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esizalwa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yinkolelo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yokuba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umntu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oNtsundu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ephumelela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sukuba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ethwele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Wenze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iinzame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zokuba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ayifumane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ebeyifuna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kuba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uqokelele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imali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namava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eKapa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uye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kufuna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uncedo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kwi’Xhosa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Development Corporation’,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ungusihlalo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woosomashishini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ahambele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amazwe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aphesheya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Amashishini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ayeyona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ibalulekileyo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nexabisekileyo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kuye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Uyalamkela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icebiso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likaMonwabisi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lokuchitha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izakhiwo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ezidala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ukuze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kwakhiwe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ezinye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ziqeshiswe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6524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484C9-7EF8-4081-9D7F-5F18EF9C1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		…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sisaqhuba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3E7C2-EC0C-46D4-B730-05B911B96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NguThandabantu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olwa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nemiqobo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emthintela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ukuba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angalifezekisi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iphupha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lakhe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kweli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Imiqobo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ajongene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nayo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uThandabantu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yileyo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yeemeko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zentlalo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Isihlava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ibala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elibi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anaso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sesenzondo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nengqumbo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ebangele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ukuba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amashishini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awe.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Ukwanesihlava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sokungamkeli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wehlelwa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yinto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embi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ukubhubha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kukaGcinumzi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kuba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wabelwa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nangabasebenzi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evenkileni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kuba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engasahoyanga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kwanto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Isihlwayo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asifumanayo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sesokuba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amashishini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abekwisimo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sokuvalwa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Kukho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ukuzisola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ecela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ukuba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abizelwe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umfundisi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aze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kucela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uxolo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7756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D9412-EBDF-4D89-8FE7-75ACAC876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Umlinganiswa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ongumchasi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4CF04-55A5-4D17-A912-2B874D969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noveli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umchasi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ayingomlinganiswa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oko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kukuthi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asimntu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uchasene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nomlinganiswa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oyintloko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koko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ziimeko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okanye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imimiselo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yasentlalweni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Ifuthe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lengcinezelo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kwindlela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yabantu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yokucinga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ukuba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impumelelo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ifanele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abantu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abaMhlophe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kuphela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Uthi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akuphumelela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yena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atyholwe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ngokuthwala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UThandabantu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uliqhuba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ngempumelelo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ishishini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enamaxabiso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aphantsi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nezinye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iindlela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zokurhwebeshela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abantu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kulo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zezi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zinwe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Kanye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ezimenza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azive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engeyonxalenye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yentlalo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abazakhele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abantu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9036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C94AC-B705-4483-B90F-1A105FB26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			…</a:t>
            </a:r>
            <a:r>
              <a:rPr lang="en-US" sz="4000" dirty="0" err="1"/>
              <a:t>sisaqhuba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1C8BD-1CC0-42C8-A865-654FD3BAE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UThandabantu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ungquzulana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nenkolelo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yabantu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yokuba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akukho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mntu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uNtsundu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onokuphumelela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engancediswanga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yinyoka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athwele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ngayo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Le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ngcinga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iyanwenwa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kuluntu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lonke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imenzele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nzima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uThandabantu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kudaleke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umsantsa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Phakathi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kwakhe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nabantu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aba Kanye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bamele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kumxhasa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Wenza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imigudu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yokuzikhulisa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nokuziphuhlisa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afune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nokukhulisa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nabanye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abantu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abaNtsundu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koko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ngenxa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yengqondo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ezinzileyo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yokuba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abantu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abaNtsundu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bamelwe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kukukhongozwa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ngabaMhlophe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yendele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Umfundi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makakhangele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encwadini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ongeze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amanqakwana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abubungqina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bokuba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uThandabantu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uchaswa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ziimeko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zentlalo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9939166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178B8-777E-4EBC-849A-355511B6A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			…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sisaqhuba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ED3D8-D581-4D4D-8A65-CAB0BD19A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Gqibezela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ngokukhangela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ebalini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ukuba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lukho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udidi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lomlinganiswa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ngamnye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kwaba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badweliswe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ngezanti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Khumbula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kubalulekile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ukwazi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iimpawu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zaba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balinganiswa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kuqala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phambi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kokuphendula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ongumphixanisi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olikholwane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onguvalithuba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ongummeli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ntlobo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2448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DBDFA1-77A9-4C4E-8B3D-25A9CD908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0" lvl="8" indent="0">
              <a:buNone/>
            </a:pPr>
            <a:r>
              <a:rPr lang="en-US" sz="5000">
                <a:latin typeface="Arial" panose="020B0604020202020204" pitchFamily="34" charset="0"/>
                <a:cs typeface="Arial" panose="020B0604020202020204" pitchFamily="34" charset="0"/>
              </a:rPr>
              <a:t>ENKOSI</a:t>
            </a:r>
          </a:p>
        </p:txBody>
      </p:sp>
    </p:spTree>
    <p:extLst>
      <p:ext uri="{BB962C8B-B14F-4D97-AF65-F5344CB8AC3E}">
        <p14:creationId xmlns:p14="http://schemas.microsoft.com/office/powerpoint/2010/main" val="2167578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Umfundi</a:t>
            </a:r>
            <a:r>
              <a:rPr lang="en-US" b="1" dirty="0"/>
              <a:t> </a:t>
            </a:r>
            <a:r>
              <a:rPr lang="en-US" b="1" dirty="0" err="1"/>
              <a:t>makaqaphele</a:t>
            </a:r>
            <a:r>
              <a:rPr lang="en-US" b="1" dirty="0"/>
              <a:t> </a:t>
            </a:r>
            <a:r>
              <a:rPr lang="en-US" b="1" dirty="0" err="1"/>
              <a:t>oku</a:t>
            </a:r>
            <a:r>
              <a:rPr lang="en-US" b="1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Tx/>
              <a:buChar char="-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kubhalwa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okanye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kuthethwa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ngeli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phepha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lesi-2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kuthethwa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ngoncwadi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(Literature)</a:t>
            </a:r>
          </a:p>
          <a:p>
            <a:pPr lvl="1">
              <a:buFontTx/>
              <a:buChar char="-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Kubalulekile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ukusebenzisa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isigama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esihambelana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noncwadi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uphethe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uncwadi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>
              <a:buFontTx/>
              <a:buChar char="-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Isigama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soncwadi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sikhethekile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kwaye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sahlukile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buFontTx/>
              <a:buChar char="-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Umfundi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makaziqhelise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ukusebenzisa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isigama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soncwadi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oko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kuya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kumnceda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kakhulu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lvl="1" indent="0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409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F166-7B24-4C96-BE85-70C33ED53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			ABALINGANISWA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E9338-E1D2-44C7-A354-FAAB2AF70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INKCAZELO NGABALINGANISWA EBALINI</a:t>
            </a:r>
          </a:p>
          <a:p>
            <a:pPr>
              <a:buFontTx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Ebalini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kukho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abantu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abenza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iintshukumo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ezithile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Umbhali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webali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uyazakhela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uyaziqingqela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aba bantu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abasebenzise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kwibali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lakhe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bebizwa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kuthiwa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ngabalinganiswa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Onke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amabali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angabalinganiswa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buFontTx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Ukuze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ibali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likholeleke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likhumbuleke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kufuneka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libenabalinganiswa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abaneempawu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ezikholelekayo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Oko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kukuthi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mababe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neempawu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ezinokulandeleka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zifane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nezabantu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esibabona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imihla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nezolo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ukwenza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nokuthetha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kwabo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Nakule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noveli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ithi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UMONWABISI,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bakho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abantu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esithetha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ngabo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uThandabantu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uMonwabisi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uMamTolo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uHlubikazi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uSamkelo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Zangone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nabanye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bonke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aba NGABALINGANISWA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kweli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44167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0B186-4C90-43E9-A58F-6A84EF192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1. UKUBUNJWA KWABALINGANISWA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B3587-8E1C-4084-90E2-3D13464C9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Umbhali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njengamntu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uqwebe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ibali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uyababumba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abalinganiswa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bakhe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Indlela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ababunjwa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ngayo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abalinganiswa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ebalini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yileyo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isinika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514350" indent="-514350">
              <a:buAutoNum type="alphaLcParenBoth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Umlinganiswa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osicaba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ocalanye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(flat character)</a:t>
            </a:r>
          </a:p>
          <a:p>
            <a:pPr marL="514350" indent="-514350">
              <a:buAutoNum type="alphaLcParenBoth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Umlinganiswa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ongqukuva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(round character)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Qaphela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: Oku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kuba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‘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sicaba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okanye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‘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ngqukuva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kuhambelana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nezimo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zabo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aba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balinganiswa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Wahluka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njani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umlinganiswa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osicaba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kongqukuva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buFontTx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Kumlinganiswa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osicaba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kuveliswa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icala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libe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linye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Asilinikwa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ithuba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lokuba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simbone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ephekwa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esophulwa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ziimeko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ngeemeko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eziya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kumenza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asabele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kuzo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okomntu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Akatshintshi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uhlala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eyinto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enye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ngokwesimo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sakhe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kubelula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nokuqikelela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ukuba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uza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kwenza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ntoni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okanye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uza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kuthetha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ntoni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kuba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akukho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anokusothusa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ngayo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buFontTx/>
              <a:buChar char="-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271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84784-FF96-447E-9927-EEB61AA34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Sisaqhuba</a:t>
            </a:r>
            <a:r>
              <a:rPr lang="en-US" b="1" dirty="0"/>
              <a:t>……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5C646-A98A-405C-BDDB-8419B783A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Umlinganiswa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ongqukuva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yena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uyaguquguquka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ehambelana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nemeko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azibona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ekuyo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njengokuba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ibali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liqhuba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buFontTx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Uyazitshintsha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iingcinga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zakhe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okanye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iimbono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zakhe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athathe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izigqibo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ezitsha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njl-njl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ngumlinganiswa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ongumntu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gqibi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okanye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ogqibeleleyo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Ubunjwe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wafana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nomntu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opheleleyo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sawaboniswa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onke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amacala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buFontTx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Izinto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zonke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uzenza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njengoko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kulindelekile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emntwini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Akukho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ndlela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yakuqikelela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lula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oko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aza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kukwenza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ebalini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Tx/>
              <a:buChar char="-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572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3F9CB-0E6E-4CA1-92ED-A73BC5DD4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2. UKUZOTYWA KWABALINGANISWA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63C86-B0D1-4083-9C2D-F89244BB7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Apha</a:t>
            </a:r>
            <a:r>
              <a:rPr lang="en-US" dirty="0"/>
              <a:t> </a:t>
            </a:r>
            <a:r>
              <a:rPr lang="en-US" dirty="0" err="1"/>
              <a:t>sithetha</a:t>
            </a:r>
            <a:r>
              <a:rPr lang="en-US" dirty="0"/>
              <a:t> </a:t>
            </a:r>
            <a:r>
              <a:rPr lang="en-US" dirty="0" err="1"/>
              <a:t>ngendlela</a:t>
            </a:r>
            <a:r>
              <a:rPr lang="en-US" dirty="0"/>
              <a:t>  ‘</a:t>
            </a:r>
            <a:r>
              <a:rPr lang="en-US" dirty="0" err="1"/>
              <a:t>avela</a:t>
            </a:r>
            <a:r>
              <a:rPr lang="en-US" dirty="0"/>
              <a:t>’ </a:t>
            </a:r>
            <a:r>
              <a:rPr lang="en-US" dirty="0" err="1"/>
              <a:t>ngayo</a:t>
            </a:r>
            <a:r>
              <a:rPr lang="en-US" dirty="0"/>
              <a:t> </a:t>
            </a:r>
            <a:r>
              <a:rPr lang="en-US" dirty="0" err="1"/>
              <a:t>umlinganiswa</a:t>
            </a:r>
            <a:r>
              <a:rPr lang="en-US" dirty="0"/>
              <a:t> </a:t>
            </a:r>
            <a:r>
              <a:rPr lang="en-US" dirty="0" err="1"/>
              <a:t>kuthi</a:t>
            </a:r>
            <a:r>
              <a:rPr lang="en-US" dirty="0"/>
              <a:t> </a:t>
            </a:r>
            <a:r>
              <a:rPr lang="en-US" dirty="0" err="1"/>
              <a:t>singabafundi</a:t>
            </a:r>
            <a:r>
              <a:rPr lang="en-US" dirty="0"/>
              <a:t> (Character portrayal). </a:t>
            </a:r>
          </a:p>
          <a:p>
            <a:pPr marL="0" indent="0">
              <a:buNone/>
            </a:pPr>
            <a:r>
              <a:rPr lang="en-US" dirty="0" err="1"/>
              <a:t>Qaphela</a:t>
            </a:r>
            <a:r>
              <a:rPr lang="en-US" dirty="0"/>
              <a:t> : </a:t>
            </a:r>
            <a:r>
              <a:rPr lang="en-US" dirty="0" err="1"/>
              <a:t>Siyakwazi</a:t>
            </a:r>
            <a:r>
              <a:rPr lang="en-US" dirty="0"/>
              <a:t> </a:t>
            </a:r>
            <a:r>
              <a:rPr lang="en-US" dirty="0" err="1"/>
              <a:t>ukufumana</a:t>
            </a:r>
            <a:r>
              <a:rPr lang="en-US" dirty="0"/>
              <a:t> </a:t>
            </a:r>
            <a:r>
              <a:rPr lang="en-US" dirty="0" err="1"/>
              <a:t>ulwazi</a:t>
            </a:r>
            <a:r>
              <a:rPr lang="en-US" dirty="0"/>
              <a:t> </a:t>
            </a:r>
            <a:r>
              <a:rPr lang="en-US" dirty="0" err="1"/>
              <a:t>ngomlinganiswa</a:t>
            </a:r>
            <a:r>
              <a:rPr lang="en-US" dirty="0"/>
              <a:t> </a:t>
            </a:r>
            <a:r>
              <a:rPr lang="en-US" dirty="0" err="1"/>
              <a:t>ngokuthi</a:t>
            </a:r>
            <a:r>
              <a:rPr lang="en-US" dirty="0"/>
              <a:t> </a:t>
            </a:r>
            <a:r>
              <a:rPr lang="en-US" dirty="0" err="1"/>
              <a:t>sive</a:t>
            </a:r>
            <a:r>
              <a:rPr lang="en-US" dirty="0"/>
              <a:t> </a:t>
            </a:r>
            <a:r>
              <a:rPr lang="en-US" dirty="0" err="1"/>
              <a:t>xa</a:t>
            </a:r>
            <a:r>
              <a:rPr lang="en-US" dirty="0"/>
              <a:t> </a:t>
            </a:r>
            <a:r>
              <a:rPr lang="en-US" dirty="0" err="1"/>
              <a:t>echazwa</a:t>
            </a:r>
            <a:r>
              <a:rPr lang="en-US" dirty="0"/>
              <a:t> </a:t>
            </a:r>
            <a:r>
              <a:rPr lang="en-US" dirty="0" err="1"/>
              <a:t>ngumbhali</a:t>
            </a:r>
            <a:r>
              <a:rPr lang="en-US" dirty="0"/>
              <a:t>, </a:t>
            </a:r>
            <a:r>
              <a:rPr lang="en-US" dirty="0" err="1"/>
              <a:t>ngezimbo</a:t>
            </a:r>
            <a:r>
              <a:rPr lang="en-US" dirty="0"/>
              <a:t> </a:t>
            </a:r>
            <a:r>
              <a:rPr lang="en-US" dirty="0" err="1"/>
              <a:t>neentetho</a:t>
            </a:r>
            <a:r>
              <a:rPr lang="en-US" dirty="0"/>
              <a:t> </a:t>
            </a:r>
            <a:r>
              <a:rPr lang="en-US" dirty="0" err="1"/>
              <a:t>zakhe</a:t>
            </a:r>
            <a:r>
              <a:rPr lang="en-US" dirty="0"/>
              <a:t>, </a:t>
            </a:r>
            <a:r>
              <a:rPr lang="en-US" dirty="0" err="1"/>
              <a:t>xa</a:t>
            </a:r>
            <a:r>
              <a:rPr lang="en-US" dirty="0"/>
              <a:t> </a:t>
            </a:r>
            <a:r>
              <a:rPr lang="en-US" dirty="0" err="1"/>
              <a:t>abanye</a:t>
            </a:r>
            <a:r>
              <a:rPr lang="en-US" dirty="0"/>
              <a:t> </a:t>
            </a:r>
            <a:r>
              <a:rPr lang="en-US" dirty="0" err="1"/>
              <a:t>abalinganiswa</a:t>
            </a:r>
            <a:r>
              <a:rPr lang="en-US" dirty="0"/>
              <a:t> </a:t>
            </a:r>
            <a:r>
              <a:rPr lang="en-US" dirty="0" err="1"/>
              <a:t>bethetha</a:t>
            </a:r>
            <a:r>
              <a:rPr lang="en-US" dirty="0"/>
              <a:t> </a:t>
            </a:r>
            <a:r>
              <a:rPr lang="en-US" dirty="0" err="1"/>
              <a:t>ngaye</a:t>
            </a:r>
            <a:r>
              <a:rPr lang="en-US" dirty="0"/>
              <a:t>, </a:t>
            </a:r>
            <a:r>
              <a:rPr lang="en-US" dirty="0" err="1"/>
              <a:t>izinto</a:t>
            </a:r>
            <a:r>
              <a:rPr lang="en-US" dirty="0"/>
              <a:t> </a:t>
            </a:r>
            <a:r>
              <a:rPr lang="en-US" dirty="0" err="1"/>
              <a:t>azixabisileyo</a:t>
            </a:r>
            <a:r>
              <a:rPr lang="en-US" dirty="0"/>
              <a:t> </a:t>
            </a:r>
            <a:r>
              <a:rPr lang="en-US" dirty="0" err="1"/>
              <a:t>nakholelwa</a:t>
            </a:r>
            <a:r>
              <a:rPr lang="en-US" dirty="0"/>
              <a:t> </a:t>
            </a:r>
            <a:r>
              <a:rPr lang="en-US" dirty="0" err="1"/>
              <a:t>kuzo</a:t>
            </a:r>
            <a:r>
              <a:rPr lang="en-US" dirty="0"/>
              <a:t>… </a:t>
            </a:r>
            <a:r>
              <a:rPr lang="en-US" dirty="0" err="1"/>
              <a:t>konke</a:t>
            </a:r>
            <a:r>
              <a:rPr lang="en-US" dirty="0"/>
              <a:t> </a:t>
            </a:r>
            <a:r>
              <a:rPr lang="en-US" dirty="0" err="1"/>
              <a:t>oku</a:t>
            </a:r>
            <a:r>
              <a:rPr lang="en-US" dirty="0"/>
              <a:t> </a:t>
            </a:r>
            <a:r>
              <a:rPr lang="en-US" dirty="0" err="1"/>
              <a:t>kusityhilela</a:t>
            </a:r>
            <a:r>
              <a:rPr lang="en-US" dirty="0"/>
              <a:t> </a:t>
            </a:r>
            <a:r>
              <a:rPr lang="en-US" dirty="0" err="1"/>
              <a:t>okuninzi</a:t>
            </a:r>
            <a:r>
              <a:rPr lang="en-US" dirty="0"/>
              <a:t> </a:t>
            </a:r>
            <a:r>
              <a:rPr lang="en-US" dirty="0" err="1"/>
              <a:t>ngomlinganiswa</a:t>
            </a:r>
            <a:r>
              <a:rPr lang="en-US" dirty="0"/>
              <a:t> </a:t>
            </a:r>
            <a:r>
              <a:rPr lang="en-US" dirty="0" err="1"/>
              <a:t>lowo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Zimbini</a:t>
            </a:r>
            <a:r>
              <a:rPr lang="en-US" dirty="0"/>
              <a:t> </a:t>
            </a:r>
            <a:r>
              <a:rPr lang="en-US" dirty="0" err="1"/>
              <a:t>iindlela</a:t>
            </a:r>
            <a:r>
              <a:rPr lang="en-US" dirty="0"/>
              <a:t> </a:t>
            </a:r>
            <a:r>
              <a:rPr lang="en-US" dirty="0" err="1"/>
              <a:t>azotywa</a:t>
            </a:r>
            <a:r>
              <a:rPr lang="en-US" dirty="0"/>
              <a:t> </a:t>
            </a:r>
            <a:r>
              <a:rPr lang="en-US" dirty="0" err="1"/>
              <a:t>ngazo</a:t>
            </a:r>
            <a:r>
              <a:rPr lang="en-US" dirty="0"/>
              <a:t> </a:t>
            </a:r>
            <a:r>
              <a:rPr lang="en-US" dirty="0" err="1"/>
              <a:t>umlinganiswa</a:t>
            </a:r>
            <a:r>
              <a:rPr lang="en-US" dirty="0"/>
              <a:t>:</a:t>
            </a:r>
          </a:p>
          <a:p>
            <a:pPr marL="514350" indent="-514350">
              <a:buAutoNum type="alphaLcParenBoth"/>
            </a:pPr>
            <a:r>
              <a:rPr lang="en-US" dirty="0" err="1"/>
              <a:t>Uzobo</a:t>
            </a:r>
            <a:r>
              <a:rPr lang="en-US" dirty="0"/>
              <a:t> </a:t>
            </a:r>
            <a:r>
              <a:rPr lang="en-US" dirty="0" err="1"/>
              <a:t>ngqo</a:t>
            </a:r>
            <a:r>
              <a:rPr lang="en-US" dirty="0"/>
              <a:t> </a:t>
            </a:r>
            <a:r>
              <a:rPr lang="en-US" dirty="0" err="1"/>
              <a:t>okanye</a:t>
            </a:r>
            <a:r>
              <a:rPr lang="en-US" dirty="0"/>
              <a:t> </a:t>
            </a:r>
            <a:r>
              <a:rPr lang="en-US" dirty="0" err="1"/>
              <a:t>indlela</a:t>
            </a:r>
            <a:r>
              <a:rPr lang="en-US" dirty="0"/>
              <a:t> </a:t>
            </a:r>
            <a:r>
              <a:rPr lang="en-US" dirty="0" err="1"/>
              <a:t>engqalileyo</a:t>
            </a:r>
            <a:r>
              <a:rPr lang="en-US" dirty="0"/>
              <a:t> (direct characterization)</a:t>
            </a:r>
          </a:p>
          <a:p>
            <a:pPr marL="514350" indent="-514350">
              <a:buAutoNum type="alphaLcParenBoth"/>
            </a:pPr>
            <a:r>
              <a:rPr lang="en-US" dirty="0" err="1"/>
              <a:t>Uzobo</a:t>
            </a:r>
            <a:r>
              <a:rPr lang="en-US" dirty="0"/>
              <a:t> </a:t>
            </a:r>
            <a:r>
              <a:rPr lang="en-US" dirty="0" err="1"/>
              <a:t>mayana</a:t>
            </a:r>
            <a:r>
              <a:rPr lang="en-US" dirty="0"/>
              <a:t> </a:t>
            </a:r>
            <a:r>
              <a:rPr lang="en-US" dirty="0" err="1"/>
              <a:t>okanye</a:t>
            </a:r>
            <a:r>
              <a:rPr lang="en-US" dirty="0"/>
              <a:t> </a:t>
            </a:r>
            <a:r>
              <a:rPr lang="en-US" dirty="0" err="1"/>
              <a:t>indlela</a:t>
            </a:r>
            <a:r>
              <a:rPr lang="en-US" dirty="0"/>
              <a:t> </a:t>
            </a:r>
            <a:r>
              <a:rPr lang="en-US" dirty="0" err="1"/>
              <a:t>engangqalanga</a:t>
            </a:r>
            <a:r>
              <a:rPr lang="en-US" dirty="0"/>
              <a:t> (indirect characterization)</a:t>
            </a:r>
          </a:p>
          <a:p>
            <a:pPr marL="514350" indent="-514350">
              <a:buAutoNum type="alphaLcParenBoth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360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26AE7-DA50-4F3B-BBAC-552F19089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…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Sisaqhuba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93883-F5E3-49B6-967E-B0E8FF1F7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UZOBO - NGQO/ INDLELA ENGQALILEYO</a:t>
            </a:r>
          </a:p>
          <a:p>
            <a:pPr>
              <a:buFontTx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Sixelelwa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phandle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ukuba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umlinganiswa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uluhlobo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luni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Umbhali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unokuyenza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ngokwakhe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okanye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ijelo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lakhe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lokwenza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ibe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ngomnye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wabalinganiswa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bakhe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buFontTx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Kusetyenziswa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amagama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angafihlakalanga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iinkcukacha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zibekwa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njengoko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zinjalo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Umzekelo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UThandabantu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wayebathanda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ngenene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abantu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engazenzisi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kwaye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eyimvuzemvuze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engakhethiyo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Qaphela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Jonga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indlela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achazwe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ngayo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umlinganiswa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ungadanga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wafuna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ukwazi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ukuba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ngubani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umchazayo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Tx/>
              <a:buChar char="-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159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049E0-60EA-4A06-8BFA-91887025D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		…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sisaqhuba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E2D21-492C-4B57-B98E-64724DC55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Uzobo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mayana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indlela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engathanga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ngqo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indlela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umbhali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ubenza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abalinganiswa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bazipele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okanye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bazibonakalise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ngokwabo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izimo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zabo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akuthethayo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iingcinga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zakhe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indlela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abambona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ngayo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abanye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abalinganiswa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izenzo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zakhe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Indlela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yokumchaza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umlinganiswa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ifihlakele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thina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bafundi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sisebenzisa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ingqondo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ukukhangela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loo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ndlela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acaciswe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ngayo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Umzekelo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Walinga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okwesithathu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uMonwabisi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hayi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lambhulela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amasaka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ibanga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lesibhozo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kwancameka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561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</TotalTime>
  <Words>1652</Words>
  <Application>Microsoft Office PowerPoint</Application>
  <PresentationFormat>Widescreen</PresentationFormat>
  <Paragraphs>186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Courier New</vt:lpstr>
      <vt:lpstr>Office Theme</vt:lpstr>
      <vt:lpstr>  ISIXHOSA ULWIMI LOKUQALA OLONGEZELELWEYO (FAL) IPHEPHA LESI-2 INOVELI: UMONWABISI – Z.A JAPHTHA </vt:lpstr>
      <vt:lpstr>Iinjongo zesifundo</vt:lpstr>
      <vt:lpstr>Umfundi makaqaphele oku…</vt:lpstr>
      <vt:lpstr>   ABALINGANISWA</vt:lpstr>
      <vt:lpstr>1. UKUBUNJWA KWABALINGANISWA</vt:lpstr>
      <vt:lpstr>Sisaqhuba……</vt:lpstr>
      <vt:lpstr> 2. UKUZOTYWA KWABALINGANISWA</vt:lpstr>
      <vt:lpstr>   … Sisaqhuba</vt:lpstr>
      <vt:lpstr>    … sisaqhuba</vt:lpstr>
      <vt:lpstr>3. Iindidi zabalinganiswa ngokweendima     abazidlalayo ebalini.</vt:lpstr>
      <vt:lpstr>Iindidi zabalinganiswa zisaqhutywa…</vt:lpstr>
      <vt:lpstr>Umlinganiswa oyintloko…</vt:lpstr>
      <vt:lpstr>Iimpawu zomlinganiswa ongumchasi</vt:lpstr>
      <vt:lpstr>Iimpawu zomlinganiswa ongumphixanisi</vt:lpstr>
      <vt:lpstr>Iimpawu zomlinganiswa olikholwane</vt:lpstr>
      <vt:lpstr>Iimpawu zomlinganiswa onguvalithuba</vt:lpstr>
      <vt:lpstr>ABALINGANISWA NGOKWAKWELI BALI- UMONWABISI.</vt:lpstr>
      <vt:lpstr>    … sisaqhuba</vt:lpstr>
      <vt:lpstr>    … sisaqhuba</vt:lpstr>
      <vt:lpstr>    … sisaqhuba</vt:lpstr>
      <vt:lpstr>Iindidi zabalinganiswa ngokweendima abazidlalayo ebalini.</vt:lpstr>
      <vt:lpstr>    … sisaqhuba</vt:lpstr>
      <vt:lpstr>   …sisaqhuba</vt:lpstr>
      <vt:lpstr>   … sisaqhuba</vt:lpstr>
      <vt:lpstr> Umlinganiswa ongumchasi</vt:lpstr>
      <vt:lpstr>   …sisaqhuba</vt:lpstr>
      <vt:lpstr>   … sisaqhuba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GRADE 12 DISTRICT SUPPORT  STRATEGY  Through the eye of the Grade 11 Class of 2018</dc:title>
  <dc:creator>School EC</dc:creator>
  <cp:lastModifiedBy>Windows User</cp:lastModifiedBy>
  <cp:revision>87</cp:revision>
  <dcterms:created xsi:type="dcterms:W3CDTF">2019-01-16T12:48:03Z</dcterms:created>
  <dcterms:modified xsi:type="dcterms:W3CDTF">2020-09-01T08:04:11Z</dcterms:modified>
</cp:coreProperties>
</file>