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75" r:id="rId3"/>
    <p:sldId id="333" r:id="rId4"/>
    <p:sldId id="344" r:id="rId5"/>
    <p:sldId id="334" r:id="rId6"/>
    <p:sldId id="316" r:id="rId7"/>
    <p:sldId id="346" r:id="rId8"/>
    <p:sldId id="276" r:id="rId9"/>
    <p:sldId id="341" r:id="rId10"/>
    <p:sldId id="454" r:id="rId11"/>
    <p:sldId id="476" r:id="rId12"/>
    <p:sldId id="269" r:id="rId13"/>
    <p:sldId id="337" r:id="rId14"/>
    <p:sldId id="469" r:id="rId15"/>
    <p:sldId id="456" r:id="rId16"/>
    <p:sldId id="342" r:id="rId17"/>
    <p:sldId id="266" r:id="rId18"/>
    <p:sldId id="339" r:id="rId19"/>
    <p:sldId id="343" r:id="rId20"/>
    <p:sldId id="321" r:id="rId21"/>
    <p:sldId id="328" r:id="rId22"/>
    <p:sldId id="458" r:id="rId23"/>
    <p:sldId id="301" r:id="rId24"/>
    <p:sldId id="462" r:id="rId25"/>
    <p:sldId id="461" r:id="rId26"/>
    <p:sldId id="463" r:id="rId27"/>
    <p:sldId id="319" r:id="rId28"/>
    <p:sldId id="474" r:id="rId29"/>
    <p:sldId id="475" r:id="rId30"/>
    <p:sldId id="330" r:id="rId31"/>
    <p:sldId id="340" r:id="rId3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09" autoAdjust="0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200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MATRIC%20REPORTS%202018\REPORT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'PARAGRAPH QUESTIONS'!$A$2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'PARAGRAPH QUESTIONS'!$A$1:$I$1</c:f>
              <c:strCache>
                <c:ptCount val="8"/>
                <c:pt idx="0">
                  <c:v>Q 1.3.5</c:v>
                </c:pt>
                <c:pt idx="1">
                  <c:v>Q 1.5.4</c:v>
                </c:pt>
                <c:pt idx="2">
                  <c:v>Q 2.4.4</c:v>
                </c:pt>
                <c:pt idx="3">
                  <c:v>Q 2.5.5</c:v>
                </c:pt>
                <c:pt idx="4">
                  <c:v>Q 3.3.4</c:v>
                </c:pt>
                <c:pt idx="5">
                  <c:v>Q 3.5.4</c:v>
                </c:pt>
                <c:pt idx="6">
                  <c:v>Q 4.4.5</c:v>
                </c:pt>
                <c:pt idx="7">
                  <c:v>Q 4.5.4</c:v>
                </c:pt>
              </c:strCache>
              <c:extLst/>
            </c:strRef>
          </c:cat>
          <c:val>
            <c:numRef>
              <c:f>'PARAGRAPH QUESTIONS'!$A$2:$I$2</c:f>
              <c:numCache>
                <c:formatCode>General</c:formatCode>
                <c:ptCount val="8"/>
                <c:pt idx="0">
                  <c:v>6</c:v>
                </c:pt>
                <c:pt idx="1">
                  <c:v>31</c:v>
                </c:pt>
                <c:pt idx="2">
                  <c:v>53</c:v>
                </c:pt>
                <c:pt idx="3">
                  <c:v>25</c:v>
                </c:pt>
                <c:pt idx="4">
                  <c:v>23</c:v>
                </c:pt>
                <c:pt idx="5">
                  <c:v>37</c:v>
                </c:pt>
                <c:pt idx="6">
                  <c:v>8</c:v>
                </c:pt>
                <c:pt idx="7">
                  <c:v>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2B8-43F6-A5EE-0C2AB6CC307C}"/>
            </c:ext>
          </c:extLst>
        </c:ser>
        <c:ser>
          <c:idx val="1"/>
          <c:order val="1"/>
          <c:tx>
            <c:strRef>
              <c:f>'PARAGRAPH QUESTIONS'!$A$3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'PARAGRAPH QUESTIONS'!$A$1:$I$1</c:f>
              <c:strCache>
                <c:ptCount val="8"/>
                <c:pt idx="0">
                  <c:v>Q 1.3.5</c:v>
                </c:pt>
                <c:pt idx="1">
                  <c:v>Q 1.5.4</c:v>
                </c:pt>
                <c:pt idx="2">
                  <c:v>Q 2.4.4</c:v>
                </c:pt>
                <c:pt idx="3">
                  <c:v>Q 2.5.5</c:v>
                </c:pt>
                <c:pt idx="4">
                  <c:v>Q 3.3.4</c:v>
                </c:pt>
                <c:pt idx="5">
                  <c:v>Q 3.5.4</c:v>
                </c:pt>
                <c:pt idx="6">
                  <c:v>Q 4.4.5</c:v>
                </c:pt>
                <c:pt idx="7">
                  <c:v>Q 4.5.4</c:v>
                </c:pt>
              </c:strCache>
              <c:extLst/>
            </c:strRef>
          </c:cat>
          <c:val>
            <c:numRef>
              <c:f>'PARAGRAPH QUESTIONS'!$A$3:$I$3</c:f>
              <c:numCache>
                <c:formatCode>General</c:formatCode>
                <c:ptCount val="8"/>
                <c:pt idx="0">
                  <c:v>6</c:v>
                </c:pt>
                <c:pt idx="1">
                  <c:v>19</c:v>
                </c:pt>
                <c:pt idx="2">
                  <c:v>18</c:v>
                </c:pt>
                <c:pt idx="3">
                  <c:v>12</c:v>
                </c:pt>
                <c:pt idx="4">
                  <c:v>18</c:v>
                </c:pt>
                <c:pt idx="5">
                  <c:v>22</c:v>
                </c:pt>
                <c:pt idx="6">
                  <c:v>9</c:v>
                </c:pt>
                <c:pt idx="7">
                  <c:v>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2B8-43F6-A5EE-0C2AB6CC307C}"/>
            </c:ext>
          </c:extLst>
        </c:ser>
        <c:ser>
          <c:idx val="2"/>
          <c:order val="2"/>
          <c:tx>
            <c:strRef>
              <c:f>'PARAGRAPH QUESTIONS'!$A$4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'PARAGRAPH QUESTIONS'!$A$1:$I$1</c:f>
              <c:strCache>
                <c:ptCount val="8"/>
                <c:pt idx="0">
                  <c:v>Q 1.3.5</c:v>
                </c:pt>
                <c:pt idx="1">
                  <c:v>Q 1.5.4</c:v>
                </c:pt>
                <c:pt idx="2">
                  <c:v>Q 2.4.4</c:v>
                </c:pt>
                <c:pt idx="3">
                  <c:v>Q 2.5.5</c:v>
                </c:pt>
                <c:pt idx="4">
                  <c:v>Q 3.3.4</c:v>
                </c:pt>
                <c:pt idx="5">
                  <c:v>Q 3.5.4</c:v>
                </c:pt>
                <c:pt idx="6">
                  <c:v>Q 4.4.5</c:v>
                </c:pt>
                <c:pt idx="7">
                  <c:v>Q 4.5.4</c:v>
                </c:pt>
              </c:strCache>
              <c:extLst/>
            </c:strRef>
          </c:cat>
          <c:val>
            <c:numRef>
              <c:f>'PARAGRAPH QUESTIONS'!$A$4:$I$4</c:f>
              <c:numCache>
                <c:formatCode>General</c:formatCode>
                <c:ptCount val="8"/>
                <c:pt idx="0">
                  <c:v>13</c:v>
                </c:pt>
                <c:pt idx="1">
                  <c:v>8</c:v>
                </c:pt>
                <c:pt idx="2">
                  <c:v>6</c:v>
                </c:pt>
                <c:pt idx="3">
                  <c:v>18</c:v>
                </c:pt>
                <c:pt idx="4">
                  <c:v>22</c:v>
                </c:pt>
                <c:pt idx="5">
                  <c:v>13</c:v>
                </c:pt>
                <c:pt idx="6">
                  <c:v>16</c:v>
                </c:pt>
                <c:pt idx="7">
                  <c:v>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2B8-43F6-A5EE-0C2AB6CC307C}"/>
            </c:ext>
          </c:extLst>
        </c:ser>
        <c:ser>
          <c:idx val="3"/>
          <c:order val="3"/>
          <c:tx>
            <c:strRef>
              <c:f>'PARAGRAPH QUESTIONS'!$A$5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'PARAGRAPH QUESTIONS'!$A$1:$I$1</c:f>
              <c:strCache>
                <c:ptCount val="8"/>
                <c:pt idx="0">
                  <c:v>Q 1.3.5</c:v>
                </c:pt>
                <c:pt idx="1">
                  <c:v>Q 1.5.4</c:v>
                </c:pt>
                <c:pt idx="2">
                  <c:v>Q 2.4.4</c:v>
                </c:pt>
                <c:pt idx="3">
                  <c:v>Q 2.5.5</c:v>
                </c:pt>
                <c:pt idx="4">
                  <c:v>Q 3.3.4</c:v>
                </c:pt>
                <c:pt idx="5">
                  <c:v>Q 3.5.4</c:v>
                </c:pt>
                <c:pt idx="6">
                  <c:v>Q 4.4.5</c:v>
                </c:pt>
                <c:pt idx="7">
                  <c:v>Q 4.5.4</c:v>
                </c:pt>
              </c:strCache>
              <c:extLst/>
            </c:strRef>
          </c:cat>
          <c:val>
            <c:numRef>
              <c:f>'PARAGRAPH QUESTIONS'!$A$5:$I$5</c:f>
              <c:numCache>
                <c:formatCode>General</c:formatCode>
                <c:ptCount val="8"/>
                <c:pt idx="0">
                  <c:v>25</c:v>
                </c:pt>
                <c:pt idx="1">
                  <c:v>6</c:v>
                </c:pt>
                <c:pt idx="2">
                  <c:v>6</c:v>
                </c:pt>
                <c:pt idx="3">
                  <c:v>11</c:v>
                </c:pt>
                <c:pt idx="4">
                  <c:v>8</c:v>
                </c:pt>
                <c:pt idx="5">
                  <c:v>5</c:v>
                </c:pt>
                <c:pt idx="6">
                  <c:v>17</c:v>
                </c:pt>
                <c:pt idx="7">
                  <c:v>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2B8-43F6-A5EE-0C2AB6CC307C}"/>
            </c:ext>
          </c:extLst>
        </c:ser>
        <c:ser>
          <c:idx val="4"/>
          <c:order val="4"/>
          <c:tx>
            <c:strRef>
              <c:f>'PARAGRAPH QUESTIONS'!$A$6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'PARAGRAPH QUESTIONS'!$A$1:$I$1</c:f>
              <c:strCache>
                <c:ptCount val="8"/>
                <c:pt idx="0">
                  <c:v>Q 1.3.5</c:v>
                </c:pt>
                <c:pt idx="1">
                  <c:v>Q 1.5.4</c:v>
                </c:pt>
                <c:pt idx="2">
                  <c:v>Q 2.4.4</c:v>
                </c:pt>
                <c:pt idx="3">
                  <c:v>Q 2.5.5</c:v>
                </c:pt>
                <c:pt idx="4">
                  <c:v>Q 3.3.4</c:v>
                </c:pt>
                <c:pt idx="5">
                  <c:v>Q 3.5.4</c:v>
                </c:pt>
                <c:pt idx="6">
                  <c:v>Q 4.4.5</c:v>
                </c:pt>
                <c:pt idx="7">
                  <c:v>Q 4.5.4</c:v>
                </c:pt>
              </c:strCache>
              <c:extLst/>
            </c:strRef>
          </c:cat>
          <c:val>
            <c:numRef>
              <c:f>'PARAGRAPH QUESTIONS'!$A$6:$I$6</c:f>
              <c:numCache>
                <c:formatCode>General</c:formatCode>
                <c:ptCount val="8"/>
                <c:pt idx="0">
                  <c:v>20</c:v>
                </c:pt>
                <c:pt idx="1">
                  <c:v>4</c:v>
                </c:pt>
                <c:pt idx="2">
                  <c:v>2</c:v>
                </c:pt>
                <c:pt idx="3">
                  <c:v>17</c:v>
                </c:pt>
                <c:pt idx="4">
                  <c:v>10</c:v>
                </c:pt>
                <c:pt idx="5">
                  <c:v>4</c:v>
                </c:pt>
                <c:pt idx="6">
                  <c:v>13</c:v>
                </c:pt>
                <c:pt idx="7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2B8-43F6-A5EE-0C2AB6CC30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82336768"/>
        <c:axId val="82367232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v>Series6</c:v>
                </c:tx>
                <c:spPr>
                  <a:solidFill>
                    <a:schemeClr val="accent3">
                      <a:tint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'PARAGRAPH QUESTIONS'!$A$1:$I$1</c15:sqref>
                        </c15:formulaRef>
                      </c:ext>
                    </c:extLst>
                    <c:strCache>
                      <c:ptCount val="8"/>
                      <c:pt idx="0">
                        <c:v>Q 1.3.5</c:v>
                      </c:pt>
                      <c:pt idx="1">
                        <c:v>Q 1.5.4</c:v>
                      </c:pt>
                      <c:pt idx="2">
                        <c:v>Q 2.4.4</c:v>
                      </c:pt>
                      <c:pt idx="3">
                        <c:v>Q 2.5.5</c:v>
                      </c:pt>
                      <c:pt idx="4">
                        <c:v>Q 3.3.4</c:v>
                      </c:pt>
                      <c:pt idx="5">
                        <c:v>Q 3.5.4</c:v>
                      </c:pt>
                      <c:pt idx="6">
                        <c:v>Q 4.4.5</c:v>
                      </c:pt>
                      <c:pt idx="7">
                        <c:v>Q 4.5.4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'PARAGRAPH QUESTIONS'!$A$7:$I$7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70</c:v>
                      </c:pt>
                      <c:pt idx="1">
                        <c:v>68</c:v>
                      </c:pt>
                      <c:pt idx="2">
                        <c:v>85</c:v>
                      </c:pt>
                      <c:pt idx="3">
                        <c:v>83</c:v>
                      </c:pt>
                      <c:pt idx="4">
                        <c:v>81</c:v>
                      </c:pt>
                      <c:pt idx="5">
                        <c:v>81</c:v>
                      </c:pt>
                      <c:pt idx="6">
                        <c:v>63</c:v>
                      </c:pt>
                      <c:pt idx="7">
                        <c:v>62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D2B8-43F6-A5EE-0C2AB6CC307C}"/>
                  </c:ext>
                </c:extLst>
              </c15:ser>
            </c15:filteredBarSeries>
          </c:ext>
        </c:extLst>
      </c:barChart>
      <c:catAx>
        <c:axId val="82336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367232"/>
        <c:crosses val="autoZero"/>
        <c:auto val="1"/>
        <c:lblAlgn val="ctr"/>
        <c:lblOffset val="100"/>
        <c:noMultiLvlLbl val="0"/>
      </c:catAx>
      <c:valAx>
        <c:axId val="82367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33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80479727606483"/>
          <c:y val="2.4281213647422153E-3"/>
          <c:w val="0.26296630723616482"/>
          <c:h val="7.0726783370072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38863-C5B4-4BC3-A0A3-5716BDB44F6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D6ED21-0247-4545-80A8-6AA72CC82003}">
      <dgm:prSet phldrT="[Text]" custT="1"/>
      <dgm:spPr/>
      <dgm:t>
        <a:bodyPr/>
        <a:lstStyle/>
        <a:p>
          <a:r>
            <a:rPr lang="en-US" sz="2800" b="1" dirty="0"/>
            <a:t>VERSLAG</a:t>
          </a:r>
        </a:p>
        <a:p>
          <a:r>
            <a:rPr lang="en-US" sz="2800" b="1" dirty="0"/>
            <a:t>VRAESTEL 1</a:t>
          </a:r>
        </a:p>
      </dgm:t>
    </dgm:pt>
    <dgm:pt modelId="{00F914A7-CAE7-49B3-B1E7-4D102CDE637A}" type="parTrans" cxnId="{B52D7DBB-CAED-411A-AB1F-453C69A64C6E}">
      <dgm:prSet/>
      <dgm:spPr/>
      <dgm:t>
        <a:bodyPr/>
        <a:lstStyle/>
        <a:p>
          <a:endParaRPr lang="en-US"/>
        </a:p>
      </dgm:t>
    </dgm:pt>
    <dgm:pt modelId="{8F1EF234-D28D-49BF-A865-B7EA23A2C23C}" type="sibTrans" cxnId="{B52D7DBB-CAED-411A-AB1F-453C69A64C6E}">
      <dgm:prSet/>
      <dgm:spPr/>
      <dgm:t>
        <a:bodyPr/>
        <a:lstStyle/>
        <a:p>
          <a:endParaRPr lang="en-US"/>
        </a:p>
      </dgm:t>
    </dgm:pt>
    <dgm:pt modelId="{5289C374-1B08-4FF1-8D8F-487B43E6ABF0}">
      <dgm:prSet phldrT="[Text]" phldr="1"/>
      <dgm:spPr>
        <a:solidFill>
          <a:schemeClr val="accent6"/>
        </a:solidFill>
      </dgm:spPr>
      <dgm:t>
        <a:bodyPr/>
        <a:lstStyle/>
        <a:p>
          <a:endParaRPr lang="en-US" dirty="0"/>
        </a:p>
      </dgm:t>
    </dgm:pt>
    <dgm:pt modelId="{1594B21F-5013-429D-AD02-2F93366C6B22}" type="parTrans" cxnId="{4FEE095B-5C39-4033-B4D0-492C099CE46F}">
      <dgm:prSet/>
      <dgm:spPr/>
      <dgm:t>
        <a:bodyPr/>
        <a:lstStyle/>
        <a:p>
          <a:endParaRPr lang="en-US"/>
        </a:p>
      </dgm:t>
    </dgm:pt>
    <dgm:pt modelId="{9D8E8D0E-9B60-4513-945C-E144DD6EF2FC}" type="sibTrans" cxnId="{4FEE095B-5C39-4033-B4D0-492C099CE46F}">
      <dgm:prSet/>
      <dgm:spPr/>
      <dgm:t>
        <a:bodyPr/>
        <a:lstStyle/>
        <a:p>
          <a:endParaRPr lang="en-US"/>
        </a:p>
      </dgm:t>
    </dgm:pt>
    <dgm:pt modelId="{CD81EF4E-9BCF-4DD4-B6EE-433E4ACECEE8}">
      <dgm:prSet phldrT="[Text]" phldr="1"/>
      <dgm:spPr>
        <a:solidFill>
          <a:schemeClr val="accent4"/>
        </a:solidFill>
      </dgm:spPr>
      <dgm:t>
        <a:bodyPr/>
        <a:lstStyle/>
        <a:p>
          <a:endParaRPr lang="en-US" dirty="0"/>
        </a:p>
      </dgm:t>
    </dgm:pt>
    <dgm:pt modelId="{88BE6550-BE97-4896-AB2D-DD23A1F74835}" type="parTrans" cxnId="{C0D38E88-C45D-43E6-B954-9FEB0CE4AB40}">
      <dgm:prSet/>
      <dgm:spPr/>
      <dgm:t>
        <a:bodyPr/>
        <a:lstStyle/>
        <a:p>
          <a:endParaRPr lang="en-US"/>
        </a:p>
      </dgm:t>
    </dgm:pt>
    <dgm:pt modelId="{E362C983-D0BC-4205-938D-F1577B0BA155}" type="sibTrans" cxnId="{C0D38E88-C45D-43E6-B954-9FEB0CE4AB40}">
      <dgm:prSet/>
      <dgm:spPr/>
      <dgm:t>
        <a:bodyPr/>
        <a:lstStyle/>
        <a:p>
          <a:endParaRPr lang="en-US"/>
        </a:p>
      </dgm:t>
    </dgm:pt>
    <dgm:pt modelId="{AB1D26ED-98F4-4EAA-814F-4C638C2357ED}">
      <dgm:prSet phldrT="[Text]" phldr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970377F-6592-48A6-8EA7-2387C0E912CC}" type="parTrans" cxnId="{CC66F7E4-39DD-41FE-86DB-6A9F32E8E9DF}">
      <dgm:prSet/>
      <dgm:spPr/>
      <dgm:t>
        <a:bodyPr/>
        <a:lstStyle/>
        <a:p>
          <a:endParaRPr lang="en-US"/>
        </a:p>
      </dgm:t>
    </dgm:pt>
    <dgm:pt modelId="{4EAFC66F-F35F-4C04-8D40-8F3931D9E641}" type="sibTrans" cxnId="{CC66F7E4-39DD-41FE-86DB-6A9F32E8E9DF}">
      <dgm:prSet/>
      <dgm:spPr/>
      <dgm:t>
        <a:bodyPr/>
        <a:lstStyle/>
        <a:p>
          <a:endParaRPr lang="en-US"/>
        </a:p>
      </dgm:t>
    </dgm:pt>
    <dgm:pt modelId="{621D8717-4DF7-4AE6-9898-26C74ECF7B4C}">
      <dgm:prSet phldrT="[Text]" phldr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B7B06F2F-BBAB-4053-9412-9478EB8E8301}" type="parTrans" cxnId="{38DAE4C8-4A73-4DA1-9D6B-ED6933FF9E97}">
      <dgm:prSet/>
      <dgm:spPr/>
      <dgm:t>
        <a:bodyPr/>
        <a:lstStyle/>
        <a:p>
          <a:endParaRPr lang="en-US"/>
        </a:p>
      </dgm:t>
    </dgm:pt>
    <dgm:pt modelId="{AC5429BD-8633-44E3-BD5D-3505D3605C94}" type="sibTrans" cxnId="{38DAE4C8-4A73-4DA1-9D6B-ED6933FF9E97}">
      <dgm:prSet/>
      <dgm:spPr/>
      <dgm:t>
        <a:bodyPr/>
        <a:lstStyle/>
        <a:p>
          <a:endParaRPr lang="en-US"/>
        </a:p>
      </dgm:t>
    </dgm:pt>
    <dgm:pt modelId="{2F1C30B4-46E3-489A-A095-A0028BF4801F}" type="pres">
      <dgm:prSet presAssocID="{F9B38863-C5B4-4BC3-A0A3-5716BDB44F6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8FB289-A76C-45A4-8141-9693CA628D7C}" type="pres">
      <dgm:prSet presAssocID="{F9B38863-C5B4-4BC3-A0A3-5716BDB44F63}" presName="matrix" presStyleCnt="0"/>
      <dgm:spPr/>
    </dgm:pt>
    <dgm:pt modelId="{0BA703A5-B496-4EFE-A6D9-A1D04A18E95A}" type="pres">
      <dgm:prSet presAssocID="{F9B38863-C5B4-4BC3-A0A3-5716BDB44F63}" presName="tile1" presStyleLbl="node1" presStyleIdx="0" presStyleCnt="4"/>
      <dgm:spPr/>
    </dgm:pt>
    <dgm:pt modelId="{8A35688D-2271-4AFB-B653-F40D9CEABB1C}" type="pres">
      <dgm:prSet presAssocID="{F9B38863-C5B4-4BC3-A0A3-5716BDB44F6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85C975-7C8C-46DA-B7B0-14924A766F82}" type="pres">
      <dgm:prSet presAssocID="{F9B38863-C5B4-4BC3-A0A3-5716BDB44F63}" presName="tile2" presStyleLbl="node1" presStyleIdx="1" presStyleCnt="4"/>
      <dgm:spPr/>
    </dgm:pt>
    <dgm:pt modelId="{F60BBA60-0F88-4EF5-BFE3-720DDADB9F67}" type="pres">
      <dgm:prSet presAssocID="{F9B38863-C5B4-4BC3-A0A3-5716BDB44F6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C4B1348-A41E-4B34-B564-EB70E0DBB4B4}" type="pres">
      <dgm:prSet presAssocID="{F9B38863-C5B4-4BC3-A0A3-5716BDB44F63}" presName="tile3" presStyleLbl="node1" presStyleIdx="2" presStyleCnt="4"/>
      <dgm:spPr/>
    </dgm:pt>
    <dgm:pt modelId="{EDE3218C-B271-43F6-9528-57034F688730}" type="pres">
      <dgm:prSet presAssocID="{F9B38863-C5B4-4BC3-A0A3-5716BDB44F6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43AD523-6A03-46B1-A1E1-B483693FA71C}" type="pres">
      <dgm:prSet presAssocID="{F9B38863-C5B4-4BC3-A0A3-5716BDB44F63}" presName="tile4" presStyleLbl="node1" presStyleIdx="3" presStyleCnt="4"/>
      <dgm:spPr/>
    </dgm:pt>
    <dgm:pt modelId="{7728C190-96FE-4E77-9090-90BEA7E779DF}" type="pres">
      <dgm:prSet presAssocID="{F9B38863-C5B4-4BC3-A0A3-5716BDB44F6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011A74B-AA54-4933-B6B8-4C1A225E27BE}" type="pres">
      <dgm:prSet presAssocID="{F9B38863-C5B4-4BC3-A0A3-5716BDB44F63}" presName="centerTile" presStyleLbl="fgShp" presStyleIdx="0" presStyleCnt="1" custScaleX="97013" custScaleY="85997" custLinFactNeighborX="-1705" custLinFactNeighborY="-45187">
        <dgm:presLayoutVars>
          <dgm:chMax val="0"/>
          <dgm:chPref val="0"/>
        </dgm:presLayoutVars>
      </dgm:prSet>
      <dgm:spPr/>
    </dgm:pt>
  </dgm:ptLst>
  <dgm:cxnLst>
    <dgm:cxn modelId="{104EBD0F-DBCA-4110-B8CC-31D4CB5F70B2}" type="presOf" srcId="{CD81EF4E-9BCF-4DD4-B6EE-433E4ACECEE8}" destId="{F60BBA60-0F88-4EF5-BFE3-720DDADB9F67}" srcOrd="1" destOrd="0" presId="urn:microsoft.com/office/officeart/2005/8/layout/matrix1"/>
    <dgm:cxn modelId="{D0EC8B54-D0EF-4E50-AC5B-4514791BE1EA}" type="presOf" srcId="{F9B38863-C5B4-4BC3-A0A3-5716BDB44F63}" destId="{2F1C30B4-46E3-489A-A095-A0028BF4801F}" srcOrd="0" destOrd="0" presId="urn:microsoft.com/office/officeart/2005/8/layout/matrix1"/>
    <dgm:cxn modelId="{4FEE095B-5C39-4033-B4D0-492C099CE46F}" srcId="{1FD6ED21-0247-4545-80A8-6AA72CC82003}" destId="{5289C374-1B08-4FF1-8D8F-487B43E6ABF0}" srcOrd="0" destOrd="0" parTransId="{1594B21F-5013-429D-AD02-2F93366C6B22}" sibTransId="{9D8E8D0E-9B60-4513-945C-E144DD6EF2FC}"/>
    <dgm:cxn modelId="{FACF5987-A04A-44E2-AC8F-F38829D43823}" type="presOf" srcId="{CD81EF4E-9BCF-4DD4-B6EE-433E4ACECEE8}" destId="{8B85C975-7C8C-46DA-B7B0-14924A766F82}" srcOrd="0" destOrd="0" presId="urn:microsoft.com/office/officeart/2005/8/layout/matrix1"/>
    <dgm:cxn modelId="{C0D38E88-C45D-43E6-B954-9FEB0CE4AB40}" srcId="{1FD6ED21-0247-4545-80A8-6AA72CC82003}" destId="{CD81EF4E-9BCF-4DD4-B6EE-433E4ACECEE8}" srcOrd="1" destOrd="0" parTransId="{88BE6550-BE97-4896-AB2D-DD23A1F74835}" sibTransId="{E362C983-D0BC-4205-938D-F1577B0BA155}"/>
    <dgm:cxn modelId="{B52D7DBB-CAED-411A-AB1F-453C69A64C6E}" srcId="{F9B38863-C5B4-4BC3-A0A3-5716BDB44F63}" destId="{1FD6ED21-0247-4545-80A8-6AA72CC82003}" srcOrd="0" destOrd="0" parTransId="{00F914A7-CAE7-49B3-B1E7-4D102CDE637A}" sibTransId="{8F1EF234-D28D-49BF-A865-B7EA23A2C23C}"/>
    <dgm:cxn modelId="{AE8A6ABC-3F5F-47AE-A050-43A51AB398C2}" type="presOf" srcId="{1FD6ED21-0247-4545-80A8-6AA72CC82003}" destId="{B011A74B-AA54-4933-B6B8-4C1A225E27BE}" srcOrd="0" destOrd="0" presId="urn:microsoft.com/office/officeart/2005/8/layout/matrix1"/>
    <dgm:cxn modelId="{19D066BD-ED47-4509-86B2-DA7D6462FF5C}" type="presOf" srcId="{5289C374-1B08-4FF1-8D8F-487B43E6ABF0}" destId="{0BA703A5-B496-4EFE-A6D9-A1D04A18E95A}" srcOrd="0" destOrd="0" presId="urn:microsoft.com/office/officeart/2005/8/layout/matrix1"/>
    <dgm:cxn modelId="{38DAE4C8-4A73-4DA1-9D6B-ED6933FF9E97}" srcId="{1FD6ED21-0247-4545-80A8-6AA72CC82003}" destId="{621D8717-4DF7-4AE6-9898-26C74ECF7B4C}" srcOrd="3" destOrd="0" parTransId="{B7B06F2F-BBAB-4053-9412-9478EB8E8301}" sibTransId="{AC5429BD-8633-44E3-BD5D-3505D3605C94}"/>
    <dgm:cxn modelId="{73E83DCE-60BD-450C-963A-3703200CC12C}" type="presOf" srcId="{621D8717-4DF7-4AE6-9898-26C74ECF7B4C}" destId="{7728C190-96FE-4E77-9090-90BEA7E779DF}" srcOrd="1" destOrd="0" presId="urn:microsoft.com/office/officeart/2005/8/layout/matrix1"/>
    <dgm:cxn modelId="{D3AC07DE-A525-4D7A-81FB-44D744119F4B}" type="presOf" srcId="{AB1D26ED-98F4-4EAA-814F-4C638C2357ED}" destId="{DC4B1348-A41E-4B34-B564-EB70E0DBB4B4}" srcOrd="0" destOrd="0" presId="urn:microsoft.com/office/officeart/2005/8/layout/matrix1"/>
    <dgm:cxn modelId="{CC66F7E4-39DD-41FE-86DB-6A9F32E8E9DF}" srcId="{1FD6ED21-0247-4545-80A8-6AA72CC82003}" destId="{AB1D26ED-98F4-4EAA-814F-4C638C2357ED}" srcOrd="2" destOrd="0" parTransId="{9970377F-6592-48A6-8EA7-2387C0E912CC}" sibTransId="{4EAFC66F-F35F-4C04-8D40-8F3931D9E641}"/>
    <dgm:cxn modelId="{BE25D6EC-9024-4DE9-B331-5B003E179D5A}" type="presOf" srcId="{5289C374-1B08-4FF1-8D8F-487B43E6ABF0}" destId="{8A35688D-2271-4AFB-B653-F40D9CEABB1C}" srcOrd="1" destOrd="0" presId="urn:microsoft.com/office/officeart/2005/8/layout/matrix1"/>
    <dgm:cxn modelId="{ED506EEE-760D-4BDF-8250-81220059C7BD}" type="presOf" srcId="{621D8717-4DF7-4AE6-9898-26C74ECF7B4C}" destId="{943AD523-6A03-46B1-A1E1-B483693FA71C}" srcOrd="0" destOrd="0" presId="urn:microsoft.com/office/officeart/2005/8/layout/matrix1"/>
    <dgm:cxn modelId="{9799F6F4-9D3A-44EE-87FD-F4CBFF58F5E9}" type="presOf" srcId="{AB1D26ED-98F4-4EAA-814F-4C638C2357ED}" destId="{EDE3218C-B271-43F6-9528-57034F688730}" srcOrd="1" destOrd="0" presId="urn:microsoft.com/office/officeart/2005/8/layout/matrix1"/>
    <dgm:cxn modelId="{1A6E1DB1-C466-467F-A619-2E1DE73C348F}" type="presParOf" srcId="{2F1C30B4-46E3-489A-A095-A0028BF4801F}" destId="{848FB289-A76C-45A4-8141-9693CA628D7C}" srcOrd="0" destOrd="0" presId="urn:microsoft.com/office/officeart/2005/8/layout/matrix1"/>
    <dgm:cxn modelId="{86ABAC2B-5322-4B82-841F-A14811669637}" type="presParOf" srcId="{848FB289-A76C-45A4-8141-9693CA628D7C}" destId="{0BA703A5-B496-4EFE-A6D9-A1D04A18E95A}" srcOrd="0" destOrd="0" presId="urn:microsoft.com/office/officeart/2005/8/layout/matrix1"/>
    <dgm:cxn modelId="{BA895CB3-025D-4C63-A0E3-8503CC8E80ED}" type="presParOf" srcId="{848FB289-A76C-45A4-8141-9693CA628D7C}" destId="{8A35688D-2271-4AFB-B653-F40D9CEABB1C}" srcOrd="1" destOrd="0" presId="urn:microsoft.com/office/officeart/2005/8/layout/matrix1"/>
    <dgm:cxn modelId="{2904A099-728A-4F7B-A7BF-8A796857B8B8}" type="presParOf" srcId="{848FB289-A76C-45A4-8141-9693CA628D7C}" destId="{8B85C975-7C8C-46DA-B7B0-14924A766F82}" srcOrd="2" destOrd="0" presId="urn:microsoft.com/office/officeart/2005/8/layout/matrix1"/>
    <dgm:cxn modelId="{5EDFA721-BD2B-4F79-893B-3E1B9995BBF0}" type="presParOf" srcId="{848FB289-A76C-45A4-8141-9693CA628D7C}" destId="{F60BBA60-0F88-4EF5-BFE3-720DDADB9F67}" srcOrd="3" destOrd="0" presId="urn:microsoft.com/office/officeart/2005/8/layout/matrix1"/>
    <dgm:cxn modelId="{BE34A3ED-F7B4-4600-BCD2-EEC6171CC776}" type="presParOf" srcId="{848FB289-A76C-45A4-8141-9693CA628D7C}" destId="{DC4B1348-A41E-4B34-B564-EB70E0DBB4B4}" srcOrd="4" destOrd="0" presId="urn:microsoft.com/office/officeart/2005/8/layout/matrix1"/>
    <dgm:cxn modelId="{45377CE0-5905-482F-A313-79C2DCBCEB61}" type="presParOf" srcId="{848FB289-A76C-45A4-8141-9693CA628D7C}" destId="{EDE3218C-B271-43F6-9528-57034F688730}" srcOrd="5" destOrd="0" presId="urn:microsoft.com/office/officeart/2005/8/layout/matrix1"/>
    <dgm:cxn modelId="{9FBB799D-8C75-413C-88A4-D7A0AF6904A2}" type="presParOf" srcId="{848FB289-A76C-45A4-8141-9693CA628D7C}" destId="{943AD523-6A03-46B1-A1E1-B483693FA71C}" srcOrd="6" destOrd="0" presId="urn:microsoft.com/office/officeart/2005/8/layout/matrix1"/>
    <dgm:cxn modelId="{549A9D33-4C47-4A63-8177-1E6955D613CB}" type="presParOf" srcId="{848FB289-A76C-45A4-8141-9693CA628D7C}" destId="{7728C190-96FE-4E77-9090-90BEA7E779DF}" srcOrd="7" destOrd="0" presId="urn:microsoft.com/office/officeart/2005/8/layout/matrix1"/>
    <dgm:cxn modelId="{8575791F-BE8E-401D-997A-F5C98BDF8B07}" type="presParOf" srcId="{2F1C30B4-46E3-489A-A095-A0028BF4801F}" destId="{B011A74B-AA54-4933-B6B8-4C1A225E27B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703A5-B496-4EFE-A6D9-A1D04A18E95A}">
      <dsp:nvSpPr>
        <dsp:cNvPr id="0" name=""/>
        <dsp:cNvSpPr/>
      </dsp:nvSpPr>
      <dsp:spPr>
        <a:xfrm rot="16200000">
          <a:off x="593923" y="-593923"/>
          <a:ext cx="2590067" cy="3777915"/>
        </a:xfrm>
        <a:prstGeom prst="round1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5400000">
        <a:off x="0" y="0"/>
        <a:ext cx="3777915" cy="1942551"/>
      </dsp:txXfrm>
    </dsp:sp>
    <dsp:sp modelId="{8B85C975-7C8C-46DA-B7B0-14924A766F82}">
      <dsp:nvSpPr>
        <dsp:cNvPr id="0" name=""/>
        <dsp:cNvSpPr/>
      </dsp:nvSpPr>
      <dsp:spPr>
        <a:xfrm>
          <a:off x="3777915" y="0"/>
          <a:ext cx="3777915" cy="2590067"/>
        </a:xfrm>
        <a:prstGeom prst="round1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777915" y="0"/>
        <a:ext cx="3777915" cy="1942551"/>
      </dsp:txXfrm>
    </dsp:sp>
    <dsp:sp modelId="{DC4B1348-A41E-4B34-B564-EB70E0DBB4B4}">
      <dsp:nvSpPr>
        <dsp:cNvPr id="0" name=""/>
        <dsp:cNvSpPr/>
      </dsp:nvSpPr>
      <dsp:spPr>
        <a:xfrm rot="10800000">
          <a:off x="0" y="2590067"/>
          <a:ext cx="3777915" cy="2590067"/>
        </a:xfrm>
        <a:prstGeom prst="round1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10800000">
        <a:off x="0" y="3237584"/>
        <a:ext cx="3777915" cy="1942551"/>
      </dsp:txXfrm>
    </dsp:sp>
    <dsp:sp modelId="{943AD523-6A03-46B1-A1E1-B483693FA71C}">
      <dsp:nvSpPr>
        <dsp:cNvPr id="0" name=""/>
        <dsp:cNvSpPr/>
      </dsp:nvSpPr>
      <dsp:spPr>
        <a:xfrm rot="5400000">
          <a:off x="4371839" y="1996144"/>
          <a:ext cx="2590067" cy="3777915"/>
        </a:xfrm>
        <a:prstGeom prst="round1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-5400000">
        <a:off x="3777915" y="3237584"/>
        <a:ext cx="3777915" cy="1942551"/>
      </dsp:txXfrm>
    </dsp:sp>
    <dsp:sp modelId="{B011A74B-AA54-4933-B6B8-4C1A225E27BE}">
      <dsp:nvSpPr>
        <dsp:cNvPr id="0" name=""/>
        <dsp:cNvSpPr/>
      </dsp:nvSpPr>
      <dsp:spPr>
        <a:xfrm>
          <a:off x="2639746" y="1448035"/>
          <a:ext cx="2199041" cy="11136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VERSLAG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VRAESTEL 1</a:t>
          </a:r>
        </a:p>
      </dsp:txBody>
      <dsp:txXfrm>
        <a:off x="2694112" y="1502401"/>
        <a:ext cx="2090309" cy="1004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0.39184</cdr:x>
      <cdr:y>0.5192</cdr:y>
    </cdr:from>
    <cdr:to>
      <cdr:x>0.51903</cdr:x>
      <cdr:y>0.52273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B72EC1FE-3037-43CB-8E1F-7A17992531EC}"/>
            </a:ext>
          </a:extLst>
        </cdr:cNvPr>
        <cdr:cNvCxnSpPr/>
      </cdr:nvCxnSpPr>
      <cdr:spPr>
        <a:xfrm xmlns:a="http://schemas.openxmlformats.org/drawingml/2006/main">
          <a:off x="3332881" y="2707721"/>
          <a:ext cx="1081856" cy="18409"/>
        </a:xfrm>
        <a:prstGeom xmlns:a="http://schemas.openxmlformats.org/drawingml/2006/main" prst="line">
          <a:avLst/>
        </a:prstGeom>
        <a:ln xmlns:a="http://schemas.openxmlformats.org/drawingml/2006/main" w="41275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03CBF1-CDF4-4AF2-AD52-EFD566515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41E59-5F30-4BA8-B86F-2E7A5BF5E1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C081B-5EAA-4B41-8255-2340CAB4E127}" type="datetimeFigureOut">
              <a:rPr lang="en-ZA" smtClean="0"/>
              <a:t>2019/08/03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0D37F-AC95-4017-9C6C-225241C64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6D1DE-64C5-4504-B687-73C27D6E7E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2328-88D8-4027-B544-D4B86E029D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26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5A6D5-8D20-D743-B2BD-FD2967E2F0EF}" type="datetimeFigureOut">
              <a:rPr lang="en-US" smtClean="0"/>
              <a:t>8/3/19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52BE5-8839-7245-A4EC-0887EEB3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52BE5-8839-7245-A4EC-0887EEB359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0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33.png"/><Relationship Id="rId3" Type="http://schemas.openxmlformats.org/officeDocument/2006/relationships/slide" Target="slide21.xml"/><Relationship Id="rId7" Type="http://schemas.openxmlformats.org/officeDocument/2006/relationships/slide" Target="slide2.xml"/><Relationship Id="rId12" Type="http://schemas.openxmlformats.org/officeDocument/2006/relationships/slide" Target="slide1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11" Type="http://schemas.openxmlformats.org/officeDocument/2006/relationships/image" Target="../media/image32.jpeg"/><Relationship Id="rId5" Type="http://schemas.openxmlformats.org/officeDocument/2006/relationships/image" Target="../media/image30.png"/><Relationship Id="rId10" Type="http://schemas.openxmlformats.org/officeDocument/2006/relationships/slide" Target="slide22.xml"/><Relationship Id="rId4" Type="http://schemas.openxmlformats.org/officeDocument/2006/relationships/slide" Target="slide20.xml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emf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CED LOGO master 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184733"/>
            <a:ext cx="3880546" cy="1662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510" y="2337186"/>
            <a:ext cx="7665489" cy="145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3423" y="2972082"/>
            <a:ext cx="4137831" cy="295465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Century Gothic"/>
                <a:cs typeface="Century Gothic"/>
              </a:rPr>
              <a:t>Graad</a:t>
            </a:r>
            <a:r>
              <a:rPr lang="en-US" sz="3200" dirty="0">
                <a:solidFill>
                  <a:schemeClr val="bg1"/>
                </a:solidFill>
                <a:latin typeface="Century Gothic"/>
                <a:cs typeface="Century Gothic"/>
              </a:rPr>
              <a:t> 12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GEOGRAFIE</a:t>
            </a:r>
          </a:p>
          <a:p>
            <a:pPr algn="ctr"/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Century Gothic"/>
                <a:cs typeface="Century Gothic"/>
              </a:rPr>
              <a:t>Eksamen</a:t>
            </a:r>
            <a:r>
              <a:rPr lang="en-US" sz="3200" dirty="0">
                <a:solidFill>
                  <a:schemeClr val="bg1"/>
                </a:solidFill>
                <a:latin typeface="Century Gothic"/>
                <a:cs typeface="Century Gothic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Century Gothic"/>
                <a:cs typeface="Century Gothic"/>
              </a:rPr>
              <a:t>voorbereiding</a:t>
            </a:r>
            <a:endParaRPr 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809" y="334818"/>
            <a:ext cx="2857388" cy="1154545"/>
          </a:xfrm>
          <a:prstGeom prst="rect">
            <a:avLst/>
          </a:prstGeom>
        </p:spPr>
      </p:pic>
      <p:pic>
        <p:nvPicPr>
          <p:cNvPr id="8" name="Picture 8" descr="http://www.greyhoundsbulli.com/uploads/140227_spinning-glob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93" y="3330097"/>
            <a:ext cx="23225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16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D5DA760-C11F-434B-959A-B7AFC27AC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585" y="292587"/>
            <a:ext cx="9144000" cy="69073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ZA" altLang="en-US" sz="2792" b="1" dirty="0">
                <a:latin typeface="Arial" panose="020B0604020202020204" pitchFamily="34" charset="0"/>
                <a:cs typeface="Arial" panose="020B0604020202020204" pitchFamily="34" charset="0"/>
              </a:rPr>
              <a:t>TIPIESE EKSAMENVRAAG: </a:t>
            </a:r>
            <a:br>
              <a:rPr lang="en-ZA" altLang="en-US" sz="2792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2792" b="1" dirty="0" err="1">
                <a:latin typeface="Arial" panose="020B0604020202020204" pitchFamily="34" charset="0"/>
                <a:cs typeface="Arial" panose="020B0604020202020204" pitchFamily="34" charset="0"/>
              </a:rPr>
              <a:t>Stedelike</a:t>
            </a:r>
            <a:r>
              <a:rPr lang="en-ZA" altLang="en-US" sz="279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792" b="1" dirty="0" err="1">
                <a:latin typeface="Arial" panose="020B0604020202020204" pitchFamily="34" charset="0"/>
                <a:cs typeface="Arial" panose="020B0604020202020204" pitchFamily="34" charset="0"/>
              </a:rPr>
              <a:t>Nedersetting</a:t>
            </a:r>
            <a:endParaRPr lang="en-GB" altLang="en-US" sz="279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AB56852-3B14-CD4C-ABB8-9F8407446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" y="1175893"/>
            <a:ext cx="9437169" cy="62194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ZA" sz="2612" dirty="0"/>
              <a:t>1. 	 </a:t>
            </a:r>
            <a:r>
              <a:rPr lang="en-ZA" sz="2612" dirty="0" err="1"/>
              <a:t>Identifiseer</a:t>
            </a:r>
            <a:r>
              <a:rPr lang="en-ZA" sz="2612" dirty="0"/>
              <a:t> die </a:t>
            </a:r>
            <a:r>
              <a:rPr lang="en-ZA" sz="2612" dirty="0" err="1"/>
              <a:t>grondgebruiksone</a:t>
            </a:r>
            <a:r>
              <a:rPr lang="en-ZA" sz="2612" dirty="0"/>
              <a:t> by A. </a:t>
            </a:r>
            <a:r>
              <a:rPr lang="en-ZA" sz="1982" b="1" dirty="0">
                <a:solidFill>
                  <a:srgbClr val="FF0000"/>
                </a:solidFill>
              </a:rPr>
              <a:t>WAT IS DIT?</a:t>
            </a:r>
          </a:p>
          <a:p>
            <a:pPr marL="0" indent="0">
              <a:buNone/>
              <a:defRPr/>
            </a:pPr>
            <a:r>
              <a:rPr lang="en-ZA" sz="2612" dirty="0"/>
              <a:t>2.  	Word die </a:t>
            </a:r>
            <a:r>
              <a:rPr lang="en-ZA" sz="2612" dirty="0" err="1"/>
              <a:t>vervalsone</a:t>
            </a:r>
            <a:r>
              <a:rPr lang="en-ZA" sz="2612" dirty="0"/>
              <a:t> by B of C </a:t>
            </a:r>
            <a:r>
              <a:rPr lang="en-ZA" sz="2612" dirty="0" err="1"/>
              <a:t>aangetref</a:t>
            </a:r>
            <a:r>
              <a:rPr lang="en-ZA" sz="2612" dirty="0"/>
              <a:t>?                 </a:t>
            </a:r>
          </a:p>
          <a:p>
            <a:pPr marL="0" indent="0">
              <a:buNone/>
              <a:defRPr/>
            </a:pPr>
            <a:r>
              <a:rPr lang="en-ZA" sz="2612" dirty="0"/>
              <a:t>    	 Gee TWEE </a:t>
            </a:r>
            <a:r>
              <a:rPr lang="en-ZA" sz="2612" dirty="0" err="1"/>
              <a:t>redes</a:t>
            </a:r>
            <a:r>
              <a:rPr lang="en-ZA" sz="2612" dirty="0"/>
              <a:t> </a:t>
            </a:r>
            <a:r>
              <a:rPr lang="en-ZA" sz="2612" dirty="0" err="1"/>
              <a:t>vir</a:t>
            </a:r>
            <a:r>
              <a:rPr lang="en-ZA" sz="2612" dirty="0"/>
              <a:t> </a:t>
            </a:r>
            <a:r>
              <a:rPr lang="en-ZA" sz="2612" dirty="0" err="1"/>
              <a:t>jou</a:t>
            </a:r>
            <a:r>
              <a:rPr lang="en-ZA" sz="2612" dirty="0"/>
              <a:t> </a:t>
            </a:r>
            <a:r>
              <a:rPr lang="en-ZA" sz="2612" dirty="0" err="1"/>
              <a:t>antwoord</a:t>
            </a:r>
            <a:r>
              <a:rPr lang="en-ZA" sz="2612" dirty="0"/>
              <a:t>. </a:t>
            </a:r>
            <a:r>
              <a:rPr lang="en-ZA" sz="1982" b="1" dirty="0">
                <a:solidFill>
                  <a:srgbClr val="FF0000"/>
                </a:solidFill>
              </a:rPr>
              <a:t>WAAR IS DIT?</a:t>
            </a:r>
            <a:endParaRPr lang="en-ZA" sz="2612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ZA" sz="2612" dirty="0"/>
              <a:t>3.  	</a:t>
            </a:r>
            <a:r>
              <a:rPr lang="en-ZA" sz="2612" dirty="0" err="1"/>
              <a:t>Bespreek</a:t>
            </a:r>
            <a:r>
              <a:rPr lang="en-ZA" sz="2612" dirty="0"/>
              <a:t> die </a:t>
            </a:r>
            <a:r>
              <a:rPr lang="en-ZA" sz="2612" dirty="0" err="1"/>
              <a:t>faktore</a:t>
            </a:r>
            <a:r>
              <a:rPr lang="en-ZA" sz="2612" dirty="0"/>
              <a:t> </a:t>
            </a:r>
            <a:r>
              <a:rPr lang="en-ZA" sz="2612" dirty="0" err="1"/>
              <a:t>wat</a:t>
            </a:r>
            <a:r>
              <a:rPr lang="en-ZA" sz="2612" dirty="0"/>
              <a:t> die </a:t>
            </a:r>
            <a:r>
              <a:rPr lang="en-ZA" sz="2612" dirty="0" err="1"/>
              <a:t>ligging</a:t>
            </a:r>
            <a:r>
              <a:rPr lang="en-ZA" sz="2612" dirty="0"/>
              <a:t> van die </a:t>
            </a:r>
            <a:r>
              <a:rPr lang="en-ZA" sz="2612" dirty="0" err="1"/>
              <a:t>industriee</a:t>
            </a:r>
            <a:r>
              <a:rPr lang="en-ZA" sz="2612" dirty="0"/>
              <a:t> </a:t>
            </a:r>
          </a:p>
          <a:p>
            <a:pPr marL="0" indent="0">
              <a:buNone/>
              <a:defRPr/>
            </a:pPr>
            <a:r>
              <a:rPr lang="en-ZA" sz="2612" dirty="0"/>
              <a:t>	by  D </a:t>
            </a:r>
            <a:r>
              <a:rPr lang="en-ZA" sz="2612" dirty="0" err="1"/>
              <a:t>beinvloed</a:t>
            </a:r>
            <a:r>
              <a:rPr lang="en-ZA" sz="2612" dirty="0"/>
              <a:t> het.  </a:t>
            </a:r>
            <a:r>
              <a:rPr lang="en-ZA" sz="1982" b="1" dirty="0">
                <a:solidFill>
                  <a:srgbClr val="FF0000"/>
                </a:solidFill>
              </a:rPr>
              <a:t>WAAROM IS DIT DAAR?</a:t>
            </a:r>
            <a:endParaRPr lang="en-ZA" sz="2612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ZA" sz="2612" dirty="0"/>
              <a:t>4.  	</a:t>
            </a:r>
            <a:r>
              <a:rPr lang="en-ZA" sz="2612" dirty="0" err="1"/>
              <a:t>Bepreekdie</a:t>
            </a:r>
            <a:r>
              <a:rPr lang="en-ZA" sz="2612" dirty="0"/>
              <a:t> </a:t>
            </a:r>
            <a:r>
              <a:rPr lang="en-ZA" sz="2612" dirty="0" err="1"/>
              <a:t>kenmerke</a:t>
            </a:r>
            <a:r>
              <a:rPr lang="en-ZA" sz="2612" dirty="0"/>
              <a:t> van die </a:t>
            </a:r>
            <a:r>
              <a:rPr lang="en-ZA" sz="2612" dirty="0" err="1"/>
              <a:t>geboue</a:t>
            </a:r>
            <a:r>
              <a:rPr lang="en-ZA" sz="2612" dirty="0"/>
              <a:t> en </a:t>
            </a:r>
            <a:r>
              <a:rPr lang="en-ZA" sz="2612" dirty="0" err="1"/>
              <a:t>tipes</a:t>
            </a:r>
            <a:r>
              <a:rPr lang="en-ZA" sz="2612" dirty="0"/>
              <a:t> </a:t>
            </a:r>
            <a:r>
              <a:rPr lang="en-ZA" sz="2612" dirty="0" err="1"/>
              <a:t>funksies</a:t>
            </a:r>
            <a:r>
              <a:rPr lang="en-ZA" sz="2612" dirty="0"/>
              <a:t>       	</a:t>
            </a:r>
            <a:r>
              <a:rPr lang="en-ZA" sz="2612" dirty="0" err="1"/>
              <a:t>wat</a:t>
            </a:r>
            <a:r>
              <a:rPr lang="en-ZA" sz="2612" dirty="0"/>
              <a:t> in die </a:t>
            </a:r>
            <a:r>
              <a:rPr lang="en-ZA" sz="2612" dirty="0" err="1"/>
              <a:t>vervalsone</a:t>
            </a:r>
            <a:r>
              <a:rPr lang="en-ZA" sz="2612" dirty="0"/>
              <a:t> </a:t>
            </a:r>
            <a:r>
              <a:rPr lang="en-ZA" sz="2612" dirty="0" err="1"/>
              <a:t>aangetref</a:t>
            </a:r>
            <a:r>
              <a:rPr lang="en-ZA" sz="2612" dirty="0"/>
              <a:t> word. </a:t>
            </a:r>
            <a:r>
              <a:rPr lang="en-ZA" sz="1982" b="1" dirty="0">
                <a:solidFill>
                  <a:srgbClr val="FF0000"/>
                </a:solidFill>
              </a:rPr>
              <a:t>HOE LYK DIT?</a:t>
            </a:r>
            <a:endParaRPr lang="en-ZA" sz="2612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ZA" sz="2612" dirty="0"/>
              <a:t>5.  	</a:t>
            </a:r>
            <a:r>
              <a:rPr lang="en-ZA" sz="2612" dirty="0" err="1"/>
              <a:t>Identifiseer</a:t>
            </a:r>
            <a:r>
              <a:rPr lang="en-ZA" sz="2612" dirty="0"/>
              <a:t> die </a:t>
            </a:r>
            <a:r>
              <a:rPr lang="en-ZA" sz="2612" dirty="0" err="1"/>
              <a:t>tipes</a:t>
            </a:r>
            <a:r>
              <a:rPr lang="en-ZA" sz="2612" dirty="0"/>
              <a:t> en </a:t>
            </a:r>
            <a:r>
              <a:rPr lang="en-ZA" sz="2612" dirty="0" err="1"/>
              <a:t>bronne</a:t>
            </a:r>
            <a:r>
              <a:rPr lang="en-ZA" sz="2612" dirty="0"/>
              <a:t> van </a:t>
            </a:r>
            <a:r>
              <a:rPr lang="en-ZA" sz="2612" dirty="0" err="1"/>
              <a:t>besoedeling</a:t>
            </a:r>
            <a:r>
              <a:rPr lang="en-ZA" sz="2612" dirty="0"/>
              <a:t> </a:t>
            </a:r>
            <a:r>
              <a:rPr lang="en-ZA" sz="2612" dirty="0" err="1"/>
              <a:t>wat</a:t>
            </a:r>
            <a:r>
              <a:rPr lang="en-ZA" sz="2612" dirty="0"/>
              <a:t> in 	die </a:t>
            </a:r>
            <a:r>
              <a:rPr lang="en-ZA" sz="2612" dirty="0" err="1"/>
              <a:t>stad</a:t>
            </a:r>
            <a:r>
              <a:rPr lang="en-ZA" sz="2612" dirty="0"/>
              <a:t> in die diagram </a:t>
            </a:r>
            <a:r>
              <a:rPr lang="en-ZA" sz="2612" dirty="0" err="1"/>
              <a:t>ervaar</a:t>
            </a:r>
            <a:r>
              <a:rPr lang="en-ZA" sz="2612" dirty="0"/>
              <a:t> word.  </a:t>
            </a:r>
            <a:r>
              <a:rPr lang="en-ZA" sz="1982" b="1" dirty="0">
                <a:solidFill>
                  <a:srgbClr val="FF0000"/>
                </a:solidFill>
              </a:rPr>
              <a:t>WAT IS DIE IMPAK OP 	DIE OMGEWING?</a:t>
            </a:r>
            <a:endParaRPr lang="en-ZA" sz="2612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ZA" sz="2612" dirty="0"/>
              <a:t>6.	</a:t>
            </a:r>
            <a:r>
              <a:rPr lang="en-ZA" sz="2612" dirty="0" err="1"/>
              <a:t>Wat</a:t>
            </a:r>
            <a:r>
              <a:rPr lang="en-ZA" sz="2612" dirty="0"/>
              <a:t> </a:t>
            </a:r>
            <a:r>
              <a:rPr lang="en-ZA" sz="2612" dirty="0" err="1"/>
              <a:t>kan</a:t>
            </a:r>
            <a:r>
              <a:rPr lang="en-ZA" sz="2612" dirty="0"/>
              <a:t> </a:t>
            </a:r>
            <a:r>
              <a:rPr lang="en-ZA" sz="2612" dirty="0" err="1"/>
              <a:t>gedoen</a:t>
            </a:r>
            <a:r>
              <a:rPr lang="en-ZA" sz="2612" dirty="0"/>
              <a:t> word </a:t>
            </a:r>
            <a:r>
              <a:rPr lang="en-ZA" sz="2612" dirty="0" err="1"/>
              <a:t>om</a:t>
            </a:r>
            <a:r>
              <a:rPr lang="en-ZA" sz="2612" dirty="0"/>
              <a:t> die </a:t>
            </a:r>
            <a:r>
              <a:rPr lang="en-ZA" sz="2612" dirty="0" err="1"/>
              <a:t>verkeersprobleme</a:t>
            </a:r>
            <a:r>
              <a:rPr lang="en-ZA" sz="2612" dirty="0"/>
              <a:t> in die 	</a:t>
            </a:r>
            <a:r>
              <a:rPr lang="en-ZA" sz="2612" dirty="0" err="1"/>
              <a:t>stad</a:t>
            </a:r>
            <a:r>
              <a:rPr lang="en-ZA" sz="2612" dirty="0"/>
              <a:t> op die diagram die hoof </a:t>
            </a:r>
            <a:r>
              <a:rPr lang="en-ZA" sz="2612" dirty="0" err="1"/>
              <a:t>te</a:t>
            </a:r>
            <a:r>
              <a:rPr lang="en-ZA" sz="2612" dirty="0"/>
              <a:t> </a:t>
            </a:r>
            <a:r>
              <a:rPr lang="en-ZA" sz="2612" dirty="0" err="1"/>
              <a:t>bied</a:t>
            </a:r>
            <a:r>
              <a:rPr lang="en-ZA" sz="2612" dirty="0"/>
              <a:t>? </a:t>
            </a:r>
            <a:r>
              <a:rPr lang="en-ZA" sz="1982" b="1" dirty="0">
                <a:solidFill>
                  <a:srgbClr val="FF0000"/>
                </a:solidFill>
              </a:rPr>
              <a:t>HOE KAN DIT 	BESTUUR WORD?</a:t>
            </a:r>
            <a:endParaRPr lang="en-ZA" sz="2612" b="1" dirty="0">
              <a:solidFill>
                <a:srgbClr val="FF0000"/>
              </a:solidFill>
            </a:endParaRPr>
          </a:p>
          <a:p>
            <a:pPr marL="607759" indent="-607759">
              <a:buFont typeface="Wingdings" pitchFamily="2" charset="2"/>
              <a:buAutoNum type="arabicPeriod"/>
              <a:defRPr/>
            </a:pPr>
            <a:endParaRPr lang="en-ZA" sz="2612" b="1" dirty="0">
              <a:solidFill>
                <a:srgbClr val="FF3300"/>
              </a:solidFill>
            </a:endParaRPr>
          </a:p>
          <a:p>
            <a:pPr marL="607759" indent="-607759">
              <a:buFont typeface="Wingdings" pitchFamily="2" charset="2"/>
              <a:buAutoNum type="arabicPeriod"/>
              <a:defRPr/>
            </a:pPr>
            <a:endParaRPr lang="en-GB" sz="2612" dirty="0"/>
          </a:p>
        </p:txBody>
      </p:sp>
    </p:spTree>
    <p:extLst>
      <p:ext uri="{BB962C8B-B14F-4D97-AF65-F5344CB8AC3E}">
        <p14:creationId xmlns:p14="http://schemas.microsoft.com/office/powerpoint/2010/main" val="28588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43125"/>
              </p:ext>
            </p:extLst>
          </p:nvPr>
        </p:nvGraphicFramePr>
        <p:xfrm>
          <a:off x="646057" y="775252"/>
          <a:ext cx="8117306" cy="4692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328">
                  <a:extLst>
                    <a:ext uri="{9D8B030D-6E8A-4147-A177-3AD203B41FA5}">
                      <a16:colId xmlns:a16="http://schemas.microsoft.com/office/drawing/2014/main" val="1765570303"/>
                    </a:ext>
                  </a:extLst>
                </a:gridCol>
                <a:gridCol w="5325978">
                  <a:extLst>
                    <a:ext uri="{9D8B030D-6E8A-4147-A177-3AD203B41FA5}">
                      <a16:colId xmlns:a16="http://schemas.microsoft.com/office/drawing/2014/main" val="3462717726"/>
                    </a:ext>
                  </a:extLst>
                </a:gridCol>
              </a:tblGrid>
              <a:tr h="601579">
                <a:tc gridSpan="2">
                  <a:txBody>
                    <a:bodyPr/>
                    <a:lstStyle/>
                    <a:p>
                      <a:pPr algn="ctr"/>
                      <a:r>
                        <a:rPr lang="en-ZA" sz="2800" dirty="0"/>
                        <a:t>GRONDGEBRUIKSONES - SSK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611051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is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70532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81431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Waarom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daar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553121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lyk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22158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 die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omgewing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352396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bestuur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26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6187" y="313587"/>
            <a:ext cx="754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Jy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hierdie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vrae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gedagte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studeer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8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72303"/>
              </p:ext>
            </p:extLst>
          </p:nvPr>
        </p:nvGraphicFramePr>
        <p:xfrm>
          <a:off x="646057" y="775252"/>
          <a:ext cx="8117306" cy="4692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328">
                  <a:extLst>
                    <a:ext uri="{9D8B030D-6E8A-4147-A177-3AD203B41FA5}">
                      <a16:colId xmlns:a16="http://schemas.microsoft.com/office/drawing/2014/main" val="1765570303"/>
                    </a:ext>
                  </a:extLst>
                </a:gridCol>
                <a:gridCol w="5325978">
                  <a:extLst>
                    <a:ext uri="{9D8B030D-6E8A-4147-A177-3AD203B41FA5}">
                      <a16:colId xmlns:a16="http://schemas.microsoft.com/office/drawing/2014/main" val="3462717726"/>
                    </a:ext>
                  </a:extLst>
                </a:gridCol>
              </a:tblGrid>
              <a:tr h="601579">
                <a:tc gridSpan="2">
                  <a:txBody>
                    <a:bodyPr/>
                    <a:lstStyle/>
                    <a:p>
                      <a:pPr algn="ctr"/>
                      <a:r>
                        <a:rPr lang="en-ZA" sz="2800" dirty="0"/>
                        <a:t>STROOMROOF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611051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is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70532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81431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Waarom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daar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553121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lyk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22158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Impak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 die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omgewing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352396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bestuur</a:t>
                      </a:r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26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6187" y="313587"/>
            <a:ext cx="754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Jy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hierdie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vrae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gedagte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studeer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0CF643-0190-3647-9B6B-523822D7E8E7}"/>
              </a:ext>
            </a:extLst>
          </p:cNvPr>
          <p:cNvSpPr txBox="1"/>
          <p:nvPr/>
        </p:nvSpPr>
        <p:spPr>
          <a:xfrm>
            <a:off x="694698" y="1711535"/>
            <a:ext cx="7893717" cy="2923877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Bespreek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MENSLIKE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faktore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.....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Bespreek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FISIESE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faktore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Bespreek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EKONOMIESE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faktore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Verduidelik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hoe die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MENSLIKE EN FISIESE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faktore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…..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725" y="775975"/>
            <a:ext cx="8356705" cy="52322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NB DIE VOLGENDE VRAE</a:t>
            </a:r>
          </a:p>
        </p:txBody>
      </p:sp>
    </p:spTree>
    <p:extLst>
      <p:ext uri="{BB962C8B-B14F-4D97-AF65-F5344CB8AC3E}">
        <p14:creationId xmlns:p14="http://schemas.microsoft.com/office/powerpoint/2010/main" val="880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>
            <a:extLst>
              <a:ext uri="{FF2B5EF4-FFF2-40B4-BE49-F238E27FC236}">
                <a16:creationId xmlns:a16="http://schemas.microsoft.com/office/drawing/2014/main" id="{CBE52C0E-FBB6-684D-919C-B71617E31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14" y="2689285"/>
            <a:ext cx="7725350" cy="416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>
            <a:extLst>
              <a:ext uri="{FF2B5EF4-FFF2-40B4-BE49-F238E27FC236}">
                <a16:creationId xmlns:a16="http://schemas.microsoft.com/office/drawing/2014/main" id="{42FC993E-B076-6A45-BF8F-C81F59D40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9" y="79349"/>
            <a:ext cx="5052833" cy="249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F3364D-C9B9-FE49-A90D-B20184A20F95}"/>
              </a:ext>
            </a:extLst>
          </p:cNvPr>
          <p:cNvSpPr txBox="1"/>
          <p:nvPr/>
        </p:nvSpPr>
        <p:spPr>
          <a:xfrm>
            <a:off x="457201" y="417885"/>
            <a:ext cx="3059722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DATA HANTERING: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Statistiek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Grafieke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Tabelle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725" y="775975"/>
            <a:ext cx="8356705" cy="52322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GEVALLESTUDIES, VERSLAE ENS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C9CBA-065C-0E45-83C9-D2A337AEFD07}"/>
              </a:ext>
            </a:extLst>
          </p:cNvPr>
          <p:cNvSpPr txBox="1"/>
          <p:nvPr/>
        </p:nvSpPr>
        <p:spPr>
          <a:xfrm>
            <a:off x="1043354" y="1723292"/>
            <a:ext cx="7526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Lees ten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twee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Indien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integreer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ander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informasie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Moenie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begripstoets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beskou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gevalle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agtergrond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waarop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vrae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baser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Moenie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aanhaal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indien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gevra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Verwys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feite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die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basis as basis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antwoord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286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094" y="164181"/>
            <a:ext cx="8356705" cy="52322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PARAGRAAF-TIPE VRAE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02D74B-B998-8245-80F6-F993E0525329}"/>
              </a:ext>
            </a:extLst>
          </p:cNvPr>
          <p:cNvSpPr/>
          <p:nvPr/>
        </p:nvSpPr>
        <p:spPr>
          <a:xfrm>
            <a:off x="417094" y="861645"/>
            <a:ext cx="9126538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Benodig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kritiese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analitiese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denke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(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hoër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kognitiewe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vlak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slegs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kennis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klaskamer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reproduseer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Response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moet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wel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deurdag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moet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ten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opsigte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van die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gegewe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bron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aangepas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wees.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Beantwoord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vrae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sinne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tot die punt.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Beperk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jou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antwoord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tot die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voorgeskrewe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reëls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Baie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paragraaf-tipe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vrae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bestaan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uit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TWEE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komponente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waarna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verwys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moet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word.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Onderstreep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volgende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344613" indent="90488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die </a:t>
            </a:r>
            <a:r>
              <a:rPr lang="en-ZA" sz="24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hoof </a:t>
            </a:r>
            <a:r>
              <a:rPr lang="en-ZA" sz="2400" b="1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onderwerp</a:t>
            </a:r>
            <a:r>
              <a:rPr lang="en-ZA" sz="24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van die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vraag</a:t>
            </a:r>
            <a:endParaRPr lang="en-ZA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4613" indent="90488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die </a:t>
            </a:r>
            <a:r>
              <a:rPr lang="en-ZA" sz="2400" b="1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aksiewoord</a:t>
            </a:r>
            <a:endParaRPr lang="en-ZA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4613" indent="90488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die </a:t>
            </a:r>
            <a:r>
              <a:rPr lang="en-ZA" sz="2400" b="1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fokus</a:t>
            </a:r>
            <a:r>
              <a:rPr lang="en-ZA" sz="24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areas 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van die </a:t>
            </a:r>
            <a:r>
              <a:rPr lang="en-ZA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vraag</a:t>
            </a:r>
            <a:r>
              <a:rPr lang="en-Z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2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95275" y="584110"/>
          <a:ext cx="8505825" cy="521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ctrTitle"/>
          </p:nvPr>
        </p:nvSpPr>
        <p:spPr bwMode="auto">
          <a:xfrm>
            <a:off x="295275" y="-55115"/>
            <a:ext cx="8505825" cy="87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ZA" altLang="en-US" sz="28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Paragraaf-tipe</a:t>
            </a:r>
            <a:r>
              <a:rPr lang="en-ZA" alt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ZA" altLang="en-US" sz="28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vrae</a:t>
            </a:r>
            <a:r>
              <a:rPr lang="en-ZA" alt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2018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63268" y="5614631"/>
            <a:ext cx="153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 Narrow" panose="020B0606020202030204" pitchFamily="34" charset="0"/>
              </a:rPr>
              <a:t>Weather CF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277635" y="5742432"/>
            <a:ext cx="153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latin typeface="Arial Narrow" panose="020B0606020202030204" pitchFamily="34" charset="0"/>
              </a:rPr>
              <a:t>Human Act</a:t>
            </a:r>
          </a:p>
          <a:p>
            <a:pPr algn="r"/>
            <a:r>
              <a:rPr lang="en-ZA" b="1" dirty="0">
                <a:latin typeface="Arial Narrow" panose="020B0606020202030204" pitchFamily="34" charset="0"/>
              </a:rPr>
              <a:t>Drainage Dens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354568" y="5768262"/>
            <a:ext cx="153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latin typeface="Arial Narrow" panose="020B0606020202030204" pitchFamily="34" charset="0"/>
              </a:rPr>
              <a:t>Dome cost of maintenance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451763" y="5742432"/>
            <a:ext cx="153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latin typeface="Arial Narrow" panose="020B0606020202030204" pitchFamily="34" charset="0"/>
              </a:rPr>
              <a:t>Changes rejuvenation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377229" y="5796194"/>
            <a:ext cx="1747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latin typeface="Arial Narrow" panose="020B0606020202030204" pitchFamily="34" charset="0"/>
              </a:rPr>
              <a:t>Protests service delivery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447212" y="5730129"/>
            <a:ext cx="153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latin typeface="Arial Narrow" panose="020B0606020202030204" pitchFamily="34" charset="0"/>
              </a:rPr>
              <a:t>Factors beef export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431960" y="5730128"/>
            <a:ext cx="153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latin typeface="Arial Narrow" panose="020B0606020202030204" pitchFamily="34" charset="0"/>
              </a:rPr>
              <a:t>Water access rural areas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383437" y="5791088"/>
            <a:ext cx="1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latin typeface="Arial Narrow" panose="020B0606020202030204" pitchFamily="34" charset="0"/>
              </a:rPr>
              <a:t>Energy &amp; labour - copper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66461" y="4495634"/>
            <a:ext cx="1081856" cy="1840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76264" y="2661236"/>
            <a:ext cx="1081856" cy="1840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10012" y="3132511"/>
            <a:ext cx="108185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47950" y="2148200"/>
            <a:ext cx="1081856" cy="1840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57604" y="4266150"/>
            <a:ext cx="1081856" cy="1840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95542" y="3032491"/>
            <a:ext cx="1081856" cy="1840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80213" y="1645859"/>
            <a:ext cx="1081856" cy="1840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1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9407" y="320438"/>
            <a:ext cx="6714454" cy="830997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HOE OM ‘n PARAGRAAF-TIPE VRAAG </a:t>
            </a:r>
          </a:p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TE INTERPRETEER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948" y="29207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Skryf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‘n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paragraaf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ongeveer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AGT reels om die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menslike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omgewings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impak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van die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middelbreedte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sikloon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boerderyaktiwiteite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beskryf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980172" y="1792324"/>
            <a:ext cx="1843341" cy="1217805"/>
            <a:chOff x="354725" y="4117128"/>
            <a:chExt cx="1843341" cy="1135484"/>
          </a:xfrm>
        </p:grpSpPr>
        <p:sp>
          <p:nvSpPr>
            <p:cNvPr id="11" name="TextBox 10"/>
            <p:cNvSpPr txBox="1"/>
            <p:nvPr/>
          </p:nvSpPr>
          <p:spPr>
            <a:xfrm>
              <a:off x="354725" y="4117128"/>
              <a:ext cx="1843341" cy="6026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Deel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2 van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jou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respons</a:t>
              </a:r>
              <a:endParaRPr lang="en-Z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>
              <a:off x="1259807" y="4750733"/>
              <a:ext cx="0" cy="501879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691093" y="3563622"/>
            <a:ext cx="2431916" cy="1489406"/>
            <a:chOff x="6170159" y="3497894"/>
            <a:chExt cx="2431916" cy="1489406"/>
          </a:xfrm>
        </p:grpSpPr>
        <p:sp>
          <p:nvSpPr>
            <p:cNvPr id="13" name="TextBox 12"/>
            <p:cNvSpPr txBox="1"/>
            <p:nvPr/>
          </p:nvSpPr>
          <p:spPr>
            <a:xfrm>
              <a:off x="6170159" y="4063970"/>
              <a:ext cx="2431916" cy="92333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Spesifiek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ten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opsigte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van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Boerderyaktiwiteite</a:t>
              </a:r>
              <a:endParaRPr lang="en-Z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7274067" y="3497894"/>
              <a:ext cx="724263" cy="539657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93267" y="3554443"/>
            <a:ext cx="2431917" cy="1478024"/>
            <a:chOff x="2733863" y="3452921"/>
            <a:chExt cx="2431917" cy="1478024"/>
          </a:xfrm>
        </p:grpSpPr>
        <p:sp>
          <p:nvSpPr>
            <p:cNvPr id="12" name="TextBox 11"/>
            <p:cNvSpPr txBox="1"/>
            <p:nvPr/>
          </p:nvSpPr>
          <p:spPr>
            <a:xfrm>
              <a:off x="2733863" y="4007615"/>
              <a:ext cx="2431917" cy="92333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Negatief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positief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nie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genoem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. Kan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dus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beide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wees.</a:t>
              </a:r>
            </a:p>
          </p:txBody>
        </p:sp>
        <p:cxnSp>
          <p:nvCxnSpPr>
            <p:cNvPr id="19" name="Straight Arrow Connector 18"/>
            <p:cNvCxnSpPr>
              <a:cxnSpLocks/>
              <a:stCxn id="12" idx="0"/>
            </p:cNvCxnSpPr>
            <p:nvPr/>
          </p:nvCxnSpPr>
          <p:spPr>
            <a:xfrm flipH="1" flipV="1">
              <a:off x="3119296" y="3452921"/>
              <a:ext cx="830526" cy="554694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54725" y="1416443"/>
            <a:ext cx="1984848" cy="1593684"/>
            <a:chOff x="354725" y="1416443"/>
            <a:chExt cx="1984848" cy="1593684"/>
          </a:xfrm>
        </p:grpSpPr>
        <p:sp>
          <p:nvSpPr>
            <p:cNvPr id="7" name="TextBox 6"/>
            <p:cNvSpPr txBox="1"/>
            <p:nvPr/>
          </p:nvSpPr>
          <p:spPr>
            <a:xfrm>
              <a:off x="354725" y="1416443"/>
              <a:ext cx="1984848" cy="92333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’n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Paragraaf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bestaan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uit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volsinne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661018" y="2356505"/>
              <a:ext cx="0" cy="65362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612340" y="1970690"/>
            <a:ext cx="1611342" cy="1016963"/>
            <a:chOff x="2612340" y="1970690"/>
            <a:chExt cx="1611342" cy="1016963"/>
          </a:xfrm>
        </p:grpSpPr>
        <p:sp>
          <p:nvSpPr>
            <p:cNvPr id="9" name="TextBox 8"/>
            <p:cNvSpPr txBox="1"/>
            <p:nvPr/>
          </p:nvSpPr>
          <p:spPr>
            <a:xfrm>
              <a:off x="2612340" y="1970690"/>
              <a:ext cx="1611342" cy="3693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NB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Lengte</a:t>
              </a:r>
              <a:endParaRPr lang="en-Z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>
              <a:off x="3418011" y="2356505"/>
              <a:ext cx="805671" cy="631148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601210" y="3554443"/>
            <a:ext cx="2222303" cy="1248454"/>
            <a:chOff x="4566236" y="932226"/>
            <a:chExt cx="2222303" cy="1248454"/>
          </a:xfrm>
        </p:grpSpPr>
        <p:sp>
          <p:nvSpPr>
            <p:cNvPr id="8" name="TextBox 7"/>
            <p:cNvSpPr txBox="1"/>
            <p:nvPr/>
          </p:nvSpPr>
          <p:spPr>
            <a:xfrm>
              <a:off x="4566236" y="1534349"/>
              <a:ext cx="2222303" cy="646331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Lys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verduidelik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die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kenmerke</a:t>
              </a:r>
              <a:endParaRPr lang="en-Z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/>
            <p:cNvCxnSpPr>
              <a:cxnSpLocks/>
            </p:cNvCxnSpPr>
            <p:nvPr/>
          </p:nvCxnSpPr>
          <p:spPr>
            <a:xfrm flipV="1">
              <a:off x="5573077" y="932226"/>
              <a:ext cx="0" cy="55072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580892" y="1685894"/>
            <a:ext cx="1843341" cy="1324233"/>
            <a:chOff x="6891401" y="1774733"/>
            <a:chExt cx="1843341" cy="1324233"/>
          </a:xfrm>
        </p:grpSpPr>
        <p:sp>
          <p:nvSpPr>
            <p:cNvPr id="10" name="TextBox 9"/>
            <p:cNvSpPr txBox="1"/>
            <p:nvPr/>
          </p:nvSpPr>
          <p:spPr>
            <a:xfrm>
              <a:off x="6891401" y="1774733"/>
              <a:ext cx="1843341" cy="646331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Deel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1 van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jou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respons</a:t>
              </a:r>
              <a:endParaRPr lang="en-Z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7829773" y="2395118"/>
              <a:ext cx="823663" cy="703848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03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925" y="1495786"/>
            <a:ext cx="85711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Impak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Menslike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aktiwiteite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Positief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:		-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Verskaf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water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boerdery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	-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Verhoog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opbrengs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inkomste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	-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Sneeu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toeriste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aanloklikheid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wees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Negatief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:	- Kan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vloed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veroorsaak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	-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Verliese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ten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opsigte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opbrengs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	-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Uitgawes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herstelwerk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Impak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op die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omgewing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Positief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:		-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Reen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voordelig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plantegroei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Negatief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:	-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Vloed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veroorsaak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erosie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verlies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bogrond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	- Damme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toeslik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agv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erosiemateriaal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	-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Koue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plantegroei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beskadig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  				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(4x2)  (8)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925" y="1090862"/>
            <a:ext cx="1957137" cy="400110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RESPONS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3381" y="1127431"/>
            <a:ext cx="229402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  Moet ten </a:t>
            </a:r>
            <a:r>
              <a:rPr lang="en-Z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minste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EEN van </a:t>
            </a:r>
            <a:r>
              <a:rPr lang="en-Z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beide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Menslik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Omgewing</a:t>
            </a: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noem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BB2F98-2CD9-8547-AD8C-EEF7A6B63D4C}"/>
              </a:ext>
            </a:extLst>
          </p:cNvPr>
          <p:cNvSpPr txBox="1"/>
          <p:nvPr/>
        </p:nvSpPr>
        <p:spPr>
          <a:xfrm>
            <a:off x="183519" y="230480"/>
            <a:ext cx="874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Skryf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‘n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paragraaf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ongeveer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AGT reels om die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menslike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omgewings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impak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van die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middelbreedte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sikloon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boerderyaktiwiteite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beskryf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53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 bwMode="auto">
          <a:xfrm>
            <a:off x="295275" y="180975"/>
            <a:ext cx="8505825" cy="87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14338" y="260350"/>
            <a:ext cx="8334375" cy="6408738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2757488" y="1197951"/>
            <a:ext cx="3581400" cy="3507399"/>
            <a:chOff x="2645659" y="746013"/>
            <a:chExt cx="3582525" cy="3507555"/>
          </a:xfrm>
        </p:grpSpPr>
        <p:sp>
          <p:nvSpPr>
            <p:cNvPr id="8" name="Rectangle 7"/>
            <p:cNvSpPr/>
            <p:nvPr/>
          </p:nvSpPr>
          <p:spPr>
            <a:xfrm>
              <a:off x="2832655" y="746013"/>
              <a:ext cx="3256173" cy="306353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6000" b="1" dirty="0">
                <a:ln w="1143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11273" name="Picture 8" descr="http://www.greyhoundsbulli.com/uploads/140227_spinning-globe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688" y="1190032"/>
              <a:ext cx="2322588" cy="232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645659" y="1190032"/>
              <a:ext cx="3582525" cy="3063536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6000" b="1" dirty="0">
                  <a:ln w="11430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VRAESTEL 1</a:t>
              </a:r>
            </a:p>
          </p:txBody>
        </p:sp>
      </p:grpSp>
      <p:pic>
        <p:nvPicPr>
          <p:cNvPr id="1127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5240338"/>
            <a:ext cx="31511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790" y="5210650"/>
            <a:ext cx="2916948" cy="11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 bwMode="auto">
          <a:xfrm>
            <a:off x="292766" y="602612"/>
            <a:ext cx="8505825" cy="87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ZA" altLang="en-US" sz="2800" b="1" dirty="0">
                <a:latin typeface="Century Gothic" panose="020B0502020202020204" pitchFamily="34" charset="0"/>
              </a:rPr>
              <a:t>VOORGESKREWE VAKINHOUD</a:t>
            </a:r>
          </a:p>
        </p:txBody>
      </p:sp>
      <p:sp>
        <p:nvSpPr>
          <p:cNvPr id="2" name="Rectangle 1"/>
          <p:cNvSpPr/>
          <p:nvPr/>
        </p:nvSpPr>
        <p:spPr>
          <a:xfrm>
            <a:off x="730915" y="1794080"/>
            <a:ext cx="7892224" cy="3170099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INDUSTRIELE GEBIEDE: </a:t>
            </a:r>
          </a:p>
          <a:p>
            <a:pPr>
              <a:spcAft>
                <a:spcPts val="0"/>
              </a:spcAft>
            </a:pPr>
            <a:endParaRPr lang="en-ZA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PWV/ Gauteng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 Elizabeth-Uitenhage/Nelson Mandela </a:t>
            </a:r>
            <a:r>
              <a:rPr lang="en-ZA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Metropool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NOS/SDI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Saldanha Bay 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Gevallestudie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of die Platinum </a:t>
            </a:r>
            <a:r>
              <a:rPr lang="en-ZA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Richards </a:t>
            </a:r>
            <a:r>
              <a:rPr lang="en-ZA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Baai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sones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4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xfrm>
            <a:off x="295275" y="180975"/>
            <a:ext cx="8505825" cy="87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14338" y="260350"/>
            <a:ext cx="8334375" cy="6408738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2757488" y="1136650"/>
            <a:ext cx="3581400" cy="3568700"/>
            <a:chOff x="2645659" y="684709"/>
            <a:chExt cx="3582525" cy="3568859"/>
          </a:xfrm>
        </p:grpSpPr>
        <p:sp>
          <p:nvSpPr>
            <p:cNvPr id="8" name="Rectangle 7"/>
            <p:cNvSpPr/>
            <p:nvPr/>
          </p:nvSpPr>
          <p:spPr>
            <a:xfrm>
              <a:off x="2799896" y="684709"/>
              <a:ext cx="3256173" cy="306353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6000" b="1" dirty="0">
                <a:ln w="1143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45659" y="1190032"/>
              <a:ext cx="3582525" cy="3063536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6000" b="1" dirty="0">
                  <a:ln w="11430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VRAESTEL 2</a:t>
              </a:r>
            </a:p>
          </p:txBody>
        </p:sp>
      </p:grpSp>
      <p:pic>
        <p:nvPicPr>
          <p:cNvPr id="2355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5236468"/>
            <a:ext cx="31511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http://www.greyhoundsbulli.com/uploads/140227_spinning-glob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641475"/>
            <a:ext cx="232251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386" y="5143232"/>
            <a:ext cx="3300704" cy="13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32B29496-0EFC-7B4B-BD5A-EDB41DEEE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814" y="-204145"/>
            <a:ext cx="9665984" cy="734637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21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4136E661-8A62-0948-B800-928132D0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68"/>
            <a:ext cx="9144000" cy="688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yellow_note">
            <a:extLst>
              <a:ext uri="{FF2B5EF4-FFF2-40B4-BE49-F238E27FC236}">
                <a16:creationId xmlns:a16="http://schemas.microsoft.com/office/drawing/2014/main" id="{77458A92-83FA-E840-91D3-112B3BDF8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158">
            <a:off x="2771516" y="658200"/>
            <a:ext cx="4194457" cy="16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blue_tack">
            <a:extLst>
              <a:ext uri="{FF2B5EF4-FFF2-40B4-BE49-F238E27FC236}">
                <a16:creationId xmlns:a16="http://schemas.microsoft.com/office/drawing/2014/main" id="{583D3BC9-8909-7642-B517-D5F5ED31A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61" y="642469"/>
            <a:ext cx="400425" cy="53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yellow_tack">
            <a:extLst>
              <a:ext uri="{FF2B5EF4-FFF2-40B4-BE49-F238E27FC236}">
                <a16:creationId xmlns:a16="http://schemas.microsoft.com/office/drawing/2014/main" id="{964BA5BC-298B-8F44-86D2-2773CDBE3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9" y="2797616"/>
            <a:ext cx="447618" cy="5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red_tack">
            <a:extLst>
              <a:ext uri="{FF2B5EF4-FFF2-40B4-BE49-F238E27FC236}">
                <a16:creationId xmlns:a16="http://schemas.microsoft.com/office/drawing/2014/main" id="{8970720D-BA76-5C49-AA0A-B192A3BB0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89" y="5051439"/>
            <a:ext cx="457629" cy="6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yellow_tack">
            <a:extLst>
              <a:ext uri="{FF2B5EF4-FFF2-40B4-BE49-F238E27FC236}">
                <a16:creationId xmlns:a16="http://schemas.microsoft.com/office/drawing/2014/main" id="{321357E7-A337-764F-959F-C725BA24B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11" y="4096137"/>
            <a:ext cx="447619" cy="59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black_tack">
            <a:extLst>
              <a:ext uri="{FF2B5EF4-FFF2-40B4-BE49-F238E27FC236}">
                <a16:creationId xmlns:a16="http://schemas.microsoft.com/office/drawing/2014/main" id="{C3FB9FEA-8D92-FD45-8EA5-596867DB6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371" y="4977074"/>
            <a:ext cx="457629" cy="6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5">
            <a:extLst>
              <a:ext uri="{FF2B5EF4-FFF2-40B4-BE49-F238E27FC236}">
                <a16:creationId xmlns:a16="http://schemas.microsoft.com/office/drawing/2014/main" id="{1AD7CD9F-3A64-9C46-A34F-BF5179AF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290" y="746865"/>
            <a:ext cx="4082909" cy="14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9" tIns="45659" rIns="91319" bIns="45659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4324" b="1">
                <a:solidFill>
                  <a:srgbClr val="000000"/>
                </a:solidFill>
                <a:latin typeface="AR CHRISTY" pitchFamily="2" charset="0"/>
              </a:rPr>
              <a:t>TWEEDE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4324" b="1">
                <a:solidFill>
                  <a:srgbClr val="000000"/>
                </a:solidFill>
                <a:latin typeface="AR CHRISTY" pitchFamily="2" charset="0"/>
              </a:rPr>
              <a:t>VRAESTEL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6645A0-8F4A-A349-B8C1-D0D404CD036F}"/>
              </a:ext>
            </a:extLst>
          </p:cNvPr>
          <p:cNvGrpSpPr>
            <a:grpSpLocks/>
          </p:cNvGrpSpPr>
          <p:nvPr/>
        </p:nvGrpSpPr>
        <p:grpSpPr bwMode="auto">
          <a:xfrm rot="1944723">
            <a:off x="-87235" y="1971023"/>
            <a:ext cx="3775440" cy="2551282"/>
            <a:chOff x="404118" y="2728461"/>
            <a:chExt cx="3775092" cy="2560432"/>
          </a:xfrm>
        </p:grpSpPr>
        <p:pic>
          <p:nvPicPr>
            <p:cNvPr id="28706" name="yellow_sticky_tape">
              <a:extLst>
                <a:ext uri="{FF2B5EF4-FFF2-40B4-BE49-F238E27FC236}">
                  <a16:creationId xmlns:a16="http://schemas.microsoft.com/office/drawing/2014/main" id="{D51050BD-6E35-CA45-AA22-4DA6C0FD1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19447">
              <a:off x="404118" y="2728461"/>
              <a:ext cx="3464369" cy="256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7" name="blue_tack">
              <a:extLst>
                <a:ext uri="{FF2B5EF4-FFF2-40B4-BE49-F238E27FC236}">
                  <a16:creationId xmlns:a16="http://schemas.microsoft.com/office/drawing/2014/main" id="{5D3CEA4F-93FC-E948-88AC-094D86A7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805" y="3198645"/>
              <a:ext cx="457199" cy="609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8" name="TextBox 33">
              <a:extLst>
                <a:ext uri="{FF2B5EF4-FFF2-40B4-BE49-F238E27FC236}">
                  <a16:creationId xmlns:a16="http://schemas.microsoft.com/office/drawing/2014/main" id="{FF6E5898-BC9D-9646-B519-82ECB9DDE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745989">
              <a:off x="735962" y="3636639"/>
              <a:ext cx="3443248" cy="120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3603" b="1">
                  <a:solidFill>
                    <a:srgbClr val="000000"/>
                  </a:solidFill>
                  <a:latin typeface="Rockwell Condensed" panose="02060603050405020104" pitchFamily="18" charset="77"/>
                </a:rPr>
                <a:t>VRAAG 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3603" b="1">
                  <a:solidFill>
                    <a:srgbClr val="000000"/>
                  </a:solidFill>
                  <a:latin typeface="Rockwell Condensed" panose="02060603050405020104" pitchFamily="18" charset="77"/>
                </a:rPr>
                <a:t>VEELV K.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954BDA-0F37-9847-B79D-CAB66ABE82EF}"/>
              </a:ext>
            </a:extLst>
          </p:cNvPr>
          <p:cNvGrpSpPr>
            <a:grpSpLocks/>
          </p:cNvGrpSpPr>
          <p:nvPr/>
        </p:nvGrpSpPr>
        <p:grpSpPr bwMode="auto">
          <a:xfrm>
            <a:off x="1245610" y="2063978"/>
            <a:ext cx="5494409" cy="3626710"/>
            <a:chOff x="1671746" y="2518706"/>
            <a:chExt cx="6101186" cy="4026273"/>
          </a:xfrm>
        </p:grpSpPr>
        <p:pic>
          <p:nvPicPr>
            <p:cNvPr id="28702" name="tablet">
              <a:extLst>
                <a:ext uri="{FF2B5EF4-FFF2-40B4-BE49-F238E27FC236}">
                  <a16:creationId xmlns:a16="http://schemas.microsoft.com/office/drawing/2014/main" id="{4DEBF777-CCBD-6D4D-A77E-A6439E04F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166" y="2518706"/>
              <a:ext cx="4610766" cy="3457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TextBox 35">
              <a:extLst>
                <a:ext uri="{FF2B5EF4-FFF2-40B4-BE49-F238E27FC236}">
                  <a16:creationId xmlns:a16="http://schemas.microsoft.com/office/drawing/2014/main" id="{5E5BD998-ECBF-1E48-9111-01B3A74B1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405" y="3111715"/>
              <a:ext cx="3822288" cy="133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400" b="1" dirty="0">
                  <a:solidFill>
                    <a:srgbClr val="000000"/>
                  </a:solidFill>
                  <a:latin typeface="AR CHRISTY" pitchFamily="2" charset="0"/>
                </a:rPr>
                <a:t>VRAAG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400" b="1" dirty="0">
                  <a:solidFill>
                    <a:srgbClr val="000000"/>
                  </a:solidFill>
                  <a:latin typeface="AR CHRISTY" pitchFamily="2" charset="0"/>
                </a:rPr>
                <a:t>BEREKENINGE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400" b="1" dirty="0">
                  <a:solidFill>
                    <a:srgbClr val="000000"/>
                  </a:solidFill>
                  <a:latin typeface="AR CHRISTY" pitchFamily="2" charset="0"/>
                </a:rPr>
                <a:t>VAARDIGHEDE</a:t>
              </a:r>
            </a:p>
          </p:txBody>
        </p:sp>
        <p:pic>
          <p:nvPicPr>
            <p:cNvPr id="28704" name="black_tack">
              <a:extLst>
                <a:ext uri="{FF2B5EF4-FFF2-40B4-BE49-F238E27FC236}">
                  <a16:creationId xmlns:a16="http://schemas.microsoft.com/office/drawing/2014/main" id="{6867A793-5A1B-9544-AABD-1ACD9B885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1835" y="2658518"/>
              <a:ext cx="507524" cy="67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5" name="Picture 9" descr="C:\Users\Glenn Samaai\Documents\Presentermedia ppt's\3D objects\magnified_reading_pc_1600_clr_3376.png">
              <a:extLst>
                <a:ext uri="{FF2B5EF4-FFF2-40B4-BE49-F238E27FC236}">
                  <a16:creationId xmlns:a16="http://schemas.microsoft.com/office/drawing/2014/main" id="{D43DA516-7D91-0B4A-B35F-48977703E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1433">
              <a:off x="1671746" y="5053364"/>
              <a:ext cx="1533145" cy="149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CA73318-3718-1543-ABFF-F7FB508F450B}"/>
              </a:ext>
            </a:extLst>
          </p:cNvPr>
          <p:cNvGrpSpPr>
            <a:grpSpLocks/>
          </p:cNvGrpSpPr>
          <p:nvPr/>
        </p:nvGrpSpPr>
        <p:grpSpPr bwMode="auto">
          <a:xfrm>
            <a:off x="6200874" y="2182676"/>
            <a:ext cx="2987460" cy="4284552"/>
            <a:chOff x="6882852" y="2412012"/>
            <a:chExt cx="3317592" cy="4755973"/>
          </a:xfrm>
        </p:grpSpPr>
        <p:pic>
          <p:nvPicPr>
            <p:cNvPr id="28698" name="note_paper">
              <a:extLst>
                <a:ext uri="{FF2B5EF4-FFF2-40B4-BE49-F238E27FC236}">
                  <a16:creationId xmlns:a16="http://schemas.microsoft.com/office/drawing/2014/main" id="{EAF619AC-0653-C743-98E7-9BDBE2A23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0463">
              <a:off x="6882852" y="2412012"/>
              <a:ext cx="3317592" cy="4755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9" name="red_tack">
              <a:extLst>
                <a:ext uri="{FF2B5EF4-FFF2-40B4-BE49-F238E27FC236}">
                  <a16:creationId xmlns:a16="http://schemas.microsoft.com/office/drawing/2014/main" id="{DB517921-4349-C44D-8D5A-6D46AB5EE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080" y="2732623"/>
              <a:ext cx="507524" cy="67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0" name="TextBox 1">
              <a:extLst>
                <a:ext uri="{FF2B5EF4-FFF2-40B4-BE49-F238E27FC236}">
                  <a16:creationId xmlns:a16="http://schemas.microsoft.com/office/drawing/2014/main" id="{3827DFD7-AA74-A54A-BFD1-4BB3E7EBD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285443">
              <a:off x="7057774" y="3631635"/>
              <a:ext cx="2705436" cy="167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3063">
                  <a:solidFill>
                    <a:srgbClr val="000000"/>
                  </a:solidFill>
                  <a:latin typeface="Gill Sans Ultra Bold Condensed" pitchFamily="34" charset="0"/>
                </a:rPr>
                <a:t>VRAAG 3  Toepassing en interpretasie</a:t>
              </a:r>
            </a:p>
          </p:txBody>
        </p:sp>
        <p:pic>
          <p:nvPicPr>
            <p:cNvPr id="28701" name="Picture 32" descr="many_ways_to_go_1600_clr_7107.png">
              <a:extLst>
                <a:ext uri="{FF2B5EF4-FFF2-40B4-BE49-F238E27FC236}">
                  <a16:creationId xmlns:a16="http://schemas.microsoft.com/office/drawing/2014/main" id="{F95C3198-C033-E34A-B851-4D0E9313A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4923">
              <a:off x="8320696" y="5474717"/>
              <a:ext cx="1361602" cy="136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6" name="white_tack">
            <a:extLst>
              <a:ext uri="{FF2B5EF4-FFF2-40B4-BE49-F238E27FC236}">
                <a16:creationId xmlns:a16="http://schemas.microsoft.com/office/drawing/2014/main" id="{8538275E-39F5-0543-97DE-757CF35A9B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30" y="2063978"/>
            <a:ext cx="456198" cy="60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43">
            <a:extLst>
              <a:ext uri="{FF2B5EF4-FFF2-40B4-BE49-F238E27FC236}">
                <a16:creationId xmlns:a16="http://schemas.microsoft.com/office/drawing/2014/main" id="{78B1FB17-6B40-C248-8054-95E1F256E3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8" y="476577"/>
            <a:ext cx="2052181" cy="145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white_tack">
            <a:extLst>
              <a:ext uri="{FF2B5EF4-FFF2-40B4-BE49-F238E27FC236}">
                <a16:creationId xmlns:a16="http://schemas.microsoft.com/office/drawing/2014/main" id="{C4D2867F-D7AF-EE4A-847B-A115E91E02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24" y="476578"/>
            <a:ext cx="456198" cy="60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35">
            <a:extLst>
              <a:ext uri="{FF2B5EF4-FFF2-40B4-BE49-F238E27FC236}">
                <a16:creationId xmlns:a16="http://schemas.microsoft.com/office/drawing/2014/main" id="{5D8D0332-157C-0042-AD2F-C024C59AA5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685">
            <a:off x="208794" y="5328876"/>
            <a:ext cx="1561659" cy="15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red_tack">
            <a:extLst>
              <a:ext uri="{FF2B5EF4-FFF2-40B4-BE49-F238E27FC236}">
                <a16:creationId xmlns:a16="http://schemas.microsoft.com/office/drawing/2014/main" id="{C9804BB0-C092-6444-ACDC-770F2EDF9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803">
            <a:off x="996774" y="5301704"/>
            <a:ext cx="457629" cy="60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C390AA-4980-1F4B-97C8-7354B39A927B}"/>
              </a:ext>
            </a:extLst>
          </p:cNvPr>
          <p:cNvGrpSpPr>
            <a:grpSpLocks/>
          </p:cNvGrpSpPr>
          <p:nvPr/>
        </p:nvGrpSpPr>
        <p:grpSpPr bwMode="auto">
          <a:xfrm>
            <a:off x="2619926" y="4402178"/>
            <a:ext cx="3485132" cy="2514099"/>
            <a:chOff x="351207" y="4762471"/>
            <a:chExt cx="3868305" cy="2789306"/>
          </a:xfrm>
        </p:grpSpPr>
        <p:pic>
          <p:nvPicPr>
            <p:cNvPr id="28695" name="Picture 36">
              <a:extLst>
                <a:ext uri="{FF2B5EF4-FFF2-40B4-BE49-F238E27FC236}">
                  <a16:creationId xmlns:a16="http://schemas.microsoft.com/office/drawing/2014/main" id="{8C2379D3-C1B8-9044-A004-353EF580E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63825">
              <a:off x="473075" y="4762471"/>
              <a:ext cx="3746437" cy="2789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TextBox 35">
              <a:extLst>
                <a:ext uri="{FF2B5EF4-FFF2-40B4-BE49-F238E27FC236}">
                  <a16:creationId xmlns:a16="http://schemas.microsoft.com/office/drawing/2014/main" id="{402875AA-B6BD-C341-8FDF-08265EAB6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333711">
              <a:off x="351207" y="5490765"/>
              <a:ext cx="3822700" cy="1332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3603" b="1">
                  <a:solidFill>
                    <a:srgbClr val="000000"/>
                  </a:solidFill>
                  <a:latin typeface="Britannic Bold" panose="020B0903060703020204" pitchFamily="34" charset="77"/>
                </a:rPr>
                <a:t>VRAAG 4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3603" b="1">
                  <a:solidFill>
                    <a:srgbClr val="000000"/>
                  </a:solidFill>
                  <a:latin typeface="Britannic Bold" panose="020B0903060703020204" pitchFamily="34" charset="77"/>
                </a:rPr>
                <a:t>GIS</a:t>
              </a:r>
            </a:p>
          </p:txBody>
        </p:sp>
        <p:pic>
          <p:nvPicPr>
            <p:cNvPr id="28697" name="blue_tack">
              <a:extLst>
                <a:ext uri="{FF2B5EF4-FFF2-40B4-BE49-F238E27FC236}">
                  <a16:creationId xmlns:a16="http://schemas.microsoft.com/office/drawing/2014/main" id="{963B9281-31D5-BD40-B65C-95AB80D83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69395">
              <a:off x="1598013" y="5002014"/>
              <a:ext cx="508000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92" name="Picture 39">
            <a:extLst>
              <a:ext uri="{FF2B5EF4-FFF2-40B4-BE49-F238E27FC236}">
                <a16:creationId xmlns:a16="http://schemas.microsoft.com/office/drawing/2014/main" id="{E4EE542B-4C4E-C54C-A39F-AB0A943637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438">
            <a:off x="7080380" y="558093"/>
            <a:ext cx="1691797" cy="144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red_tack">
            <a:extLst>
              <a:ext uri="{FF2B5EF4-FFF2-40B4-BE49-F238E27FC236}">
                <a16:creationId xmlns:a16="http://schemas.microsoft.com/office/drawing/2014/main" id="{CF267111-47D7-6B4A-BA25-6F6F67DC7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494">
            <a:off x="8062852" y="642468"/>
            <a:ext cx="457629" cy="60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white_tack">
            <a:extLst>
              <a:ext uri="{FF2B5EF4-FFF2-40B4-BE49-F238E27FC236}">
                <a16:creationId xmlns:a16="http://schemas.microsoft.com/office/drawing/2014/main" id="{900E35B9-DFEA-2D47-9655-DC0377658B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52" y="5557691"/>
            <a:ext cx="456199" cy="6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33246" y="637381"/>
            <a:ext cx="7740650" cy="6492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ZA" altLang="en-US" sz="3614" b="1" dirty="0">
                <a:solidFill>
                  <a:srgbClr val="000000"/>
                </a:solidFill>
              </a:rPr>
              <a:t>VRAAG 1 -  VEELVULDIGE KEUSEVRAE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5772" y="4196399"/>
            <a:ext cx="5574019" cy="1200329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err="1">
                <a:latin typeface="Arial" panose="020B0604020202020204" pitchFamily="34" charset="0"/>
                <a:cs typeface="Arial" panose="020B0604020202020204" pitchFamily="34" charset="0"/>
              </a:rPr>
              <a:t>Beantwoord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ALLE </a:t>
            </a:r>
            <a:r>
              <a:rPr lang="en-ZA" sz="2400" dirty="0" err="1">
                <a:latin typeface="Arial" panose="020B0604020202020204" pitchFamily="34" charset="0"/>
                <a:cs typeface="Arial" panose="020B0604020202020204" pitchFamily="34" charset="0"/>
              </a:rPr>
              <a:t>vrae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err="1">
                <a:latin typeface="Arial" panose="020B0604020202020204" pitchFamily="34" charset="0"/>
                <a:cs typeface="Arial" panose="020B0604020202020204" pitchFamily="34" charset="0"/>
              </a:rPr>
              <a:t>Eliminasie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 err="1">
                <a:latin typeface="Arial" panose="020B0604020202020204" pitchFamily="34" charset="0"/>
                <a:cs typeface="Arial" panose="020B0604020202020204" pitchFamily="34" charset="0"/>
              </a:rPr>
              <a:t>Raai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7742" y="1410495"/>
            <a:ext cx="67300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ZA" sz="2200" dirty="0" err="1">
                <a:latin typeface="Arial" panose="020B0604020202020204" pitchFamily="34" charset="0"/>
                <a:cs typeface="Arial" panose="020B0604020202020204" pitchFamily="34" charset="0"/>
              </a:rPr>
              <a:t>algemene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200" dirty="0" err="1">
                <a:latin typeface="Arial" panose="020B0604020202020204" pitchFamily="34" charset="0"/>
                <a:cs typeface="Arial" panose="020B0604020202020204" pitchFamily="34" charset="0"/>
              </a:rPr>
              <a:t>vloeirigting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 van die </a:t>
            </a:r>
            <a:r>
              <a:rPr lang="en-ZA" sz="2200" dirty="0" err="1">
                <a:latin typeface="Arial" panose="020B0604020202020204" pitchFamily="34" charset="0"/>
                <a:cs typeface="Arial" panose="020B0604020202020204" pitchFamily="34" charset="0"/>
              </a:rPr>
              <a:t>Buffelsriver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 in Blok J5 is …</a:t>
            </a:r>
          </a:p>
          <a:p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A	Noord</a:t>
            </a:r>
          </a:p>
          <a:p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B	</a:t>
            </a:r>
            <a:r>
              <a:rPr lang="en-ZA" sz="2200" dirty="0" err="1">
                <a:latin typeface="Arial" panose="020B0604020202020204" pitchFamily="34" charset="0"/>
                <a:cs typeface="Arial" panose="020B0604020202020204" pitchFamily="34" charset="0"/>
              </a:rPr>
              <a:t>Noordoos</a:t>
            </a: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C	</a:t>
            </a:r>
            <a:r>
              <a:rPr lang="en-ZA" sz="2200" dirty="0" err="1">
                <a:latin typeface="Arial" panose="020B0604020202020204" pitchFamily="34" charset="0"/>
                <a:cs typeface="Arial" panose="020B0604020202020204" pitchFamily="34" charset="0"/>
              </a:rPr>
              <a:t>Suid</a:t>
            </a: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D	</a:t>
            </a:r>
            <a:r>
              <a:rPr lang="en-ZA" sz="2200" dirty="0" err="1">
                <a:latin typeface="Arial" panose="020B0604020202020204" pitchFamily="34" charset="0"/>
                <a:cs typeface="Arial" panose="020B0604020202020204" pitchFamily="34" charset="0"/>
              </a:rPr>
              <a:t>Suidwes</a:t>
            </a: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D92BB84D-ADD0-1940-8D99-815A0538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8804" y="-222737"/>
            <a:ext cx="9601630" cy="7330646"/>
          </a:xfrm>
          <a:prstGeom prst="rect">
            <a:avLst/>
          </a:prstGeom>
          <a:solidFill>
            <a:srgbClr val="000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21"/>
          </a:p>
        </p:txBody>
      </p:sp>
      <p:cxnSp>
        <p:nvCxnSpPr>
          <p:cNvPr id="30723" name="Straight Connector 3">
            <a:extLst>
              <a:ext uri="{FF2B5EF4-FFF2-40B4-BE49-F238E27FC236}">
                <a16:creationId xmlns:a16="http://schemas.microsoft.com/office/drawing/2014/main" id="{0CD6CCD1-340D-B841-86F5-52142EBB61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250266" y="4174792"/>
            <a:ext cx="9601630" cy="0"/>
          </a:xfrm>
          <a:prstGeom prst="lin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4" name="Straight Connector 4">
            <a:extLst>
              <a:ext uri="{FF2B5EF4-FFF2-40B4-BE49-F238E27FC236}">
                <a16:creationId xmlns:a16="http://schemas.microsoft.com/office/drawing/2014/main" id="{44483E29-89E6-E94E-8BCB-3F93FF6CC1B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066445" y="1208785"/>
            <a:ext cx="32893" cy="5917715"/>
          </a:xfrm>
          <a:prstGeom prst="lin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5" name="Straight Connector 5">
            <a:extLst>
              <a:ext uri="{FF2B5EF4-FFF2-40B4-BE49-F238E27FC236}">
                <a16:creationId xmlns:a16="http://schemas.microsoft.com/office/drawing/2014/main" id="{3E2DF34E-6355-FA46-85CA-57AF0DFA6F2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87567" y="1204494"/>
            <a:ext cx="0" cy="5903414"/>
          </a:xfrm>
          <a:prstGeom prst="lin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Straight Connector 3">
            <a:extLst>
              <a:ext uri="{FF2B5EF4-FFF2-40B4-BE49-F238E27FC236}">
                <a16:creationId xmlns:a16="http://schemas.microsoft.com/office/drawing/2014/main" id="{FF4079B4-EA89-CE48-9C4E-7526C59FC1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228814" y="1223085"/>
            <a:ext cx="9601629" cy="0"/>
          </a:xfrm>
          <a:prstGeom prst="lin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7" name="TextBox 3">
            <a:extLst>
              <a:ext uri="{FF2B5EF4-FFF2-40B4-BE49-F238E27FC236}">
                <a16:creationId xmlns:a16="http://schemas.microsoft.com/office/drawing/2014/main" id="{60BEA64C-A47F-4F4D-B5FD-39824AC8D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62" y="1413288"/>
            <a:ext cx="1317114" cy="425053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162" b="1">
                <a:solidFill>
                  <a:srgbClr val="FFC000"/>
                </a:solidFill>
              </a:rPr>
              <a:t>Afstand</a:t>
            </a:r>
          </a:p>
        </p:txBody>
      </p:sp>
      <p:sp>
        <p:nvSpPr>
          <p:cNvPr id="30728" name="Rectangle 4">
            <a:extLst>
              <a:ext uri="{FF2B5EF4-FFF2-40B4-BE49-F238E27FC236}">
                <a16:creationId xmlns:a16="http://schemas.microsoft.com/office/drawing/2014/main" id="{2826D4A5-F3BC-4640-81CC-D91B7CB25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078" y="4429349"/>
            <a:ext cx="2912079" cy="425053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162" b="1">
                <a:solidFill>
                  <a:srgbClr val="FFC000"/>
                </a:solidFill>
              </a:rPr>
              <a:t>Vertikale oordrywing</a:t>
            </a:r>
          </a:p>
        </p:txBody>
      </p:sp>
      <p:sp>
        <p:nvSpPr>
          <p:cNvPr id="30729" name="Rectangle 6">
            <a:extLst>
              <a:ext uri="{FF2B5EF4-FFF2-40B4-BE49-F238E27FC236}">
                <a16:creationId xmlns:a16="http://schemas.microsoft.com/office/drawing/2014/main" id="{5EFD167F-E3CB-904A-8E69-4AB746207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156" y="1431878"/>
            <a:ext cx="800219" cy="425053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162" b="1">
                <a:solidFill>
                  <a:srgbClr val="FFC000"/>
                </a:solidFill>
              </a:rPr>
              <a:t>Area</a:t>
            </a:r>
          </a:p>
        </p:txBody>
      </p:sp>
      <p:sp>
        <p:nvSpPr>
          <p:cNvPr id="30730" name="Rectangle 7">
            <a:extLst>
              <a:ext uri="{FF2B5EF4-FFF2-40B4-BE49-F238E27FC236}">
                <a16:creationId xmlns:a16="http://schemas.microsoft.com/office/drawing/2014/main" id="{27922976-4541-4540-8C1D-DD702A83A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380" y="1413288"/>
            <a:ext cx="1326004" cy="425053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162" b="1">
                <a:solidFill>
                  <a:srgbClr val="FFC000"/>
                </a:solidFill>
              </a:rPr>
              <a:t>Gradiënt</a:t>
            </a:r>
          </a:p>
        </p:txBody>
      </p:sp>
      <p:sp>
        <p:nvSpPr>
          <p:cNvPr id="30731" name="Rectangle 8">
            <a:extLst>
              <a:ext uri="{FF2B5EF4-FFF2-40B4-BE49-F238E27FC236}">
                <a16:creationId xmlns:a16="http://schemas.microsoft.com/office/drawing/2014/main" id="{17207341-D0E4-C542-8393-BCD669E87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5826" y="4423628"/>
            <a:ext cx="3111749" cy="425053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162" b="1">
                <a:solidFill>
                  <a:srgbClr val="FFC000"/>
                </a:solidFill>
              </a:rPr>
              <a:t>Magnetiese deklinasie</a:t>
            </a:r>
          </a:p>
        </p:txBody>
      </p:sp>
      <p:sp>
        <p:nvSpPr>
          <p:cNvPr id="30732" name="Rectangle 9">
            <a:extLst>
              <a:ext uri="{FF2B5EF4-FFF2-40B4-BE49-F238E27FC236}">
                <a16:creationId xmlns:a16="http://schemas.microsoft.com/office/drawing/2014/main" id="{CC2BED58-B62D-4240-9A81-AFC6319C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542" y="4409327"/>
            <a:ext cx="2666114" cy="425053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162" b="1">
                <a:solidFill>
                  <a:srgbClr val="FFC000"/>
                </a:solidFill>
              </a:rPr>
              <a:t>Magnetiese peiling</a:t>
            </a:r>
          </a:p>
        </p:txBody>
      </p:sp>
      <p:sp>
        <p:nvSpPr>
          <p:cNvPr id="30733" name="TextBox 1">
            <a:extLst>
              <a:ext uri="{FF2B5EF4-FFF2-40B4-BE49-F238E27FC236}">
                <a16:creationId xmlns:a16="http://schemas.microsoft.com/office/drawing/2014/main" id="{0FCBE1DF-22DB-8740-9AEA-F58E772B4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5975" y="2261331"/>
            <a:ext cx="3479411" cy="75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162" b="1" dirty="0">
                <a:solidFill>
                  <a:schemeClr val="bg1"/>
                </a:solidFill>
              </a:rPr>
              <a:t>  </a:t>
            </a:r>
            <a:r>
              <a:rPr lang="en-ZA" altLang="en-US" sz="2162" b="1" u="sng" dirty="0" err="1">
                <a:solidFill>
                  <a:schemeClr val="bg1"/>
                </a:solidFill>
              </a:rPr>
              <a:t>Kaartafstand</a:t>
            </a:r>
            <a:r>
              <a:rPr lang="en-ZA" altLang="en-US" sz="2162" b="1" u="sng" dirty="0">
                <a:solidFill>
                  <a:schemeClr val="bg1"/>
                </a:solidFill>
              </a:rPr>
              <a:t> x </a:t>
            </a:r>
            <a:r>
              <a:rPr lang="en-ZA" altLang="en-US" sz="2162" b="1" u="sng" dirty="0" err="1">
                <a:solidFill>
                  <a:schemeClr val="bg1"/>
                </a:solidFill>
              </a:rPr>
              <a:t>Skaal</a:t>
            </a:r>
            <a:endParaRPr lang="en-ZA" altLang="en-US" sz="2162" b="1" u="sng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162" b="1" dirty="0">
                <a:solidFill>
                  <a:schemeClr val="bg1"/>
                </a:solidFill>
              </a:rPr>
              <a:t>               100 000</a:t>
            </a:r>
          </a:p>
        </p:txBody>
      </p:sp>
      <p:sp>
        <p:nvSpPr>
          <p:cNvPr id="30734" name="TextBox 5">
            <a:extLst>
              <a:ext uri="{FF2B5EF4-FFF2-40B4-BE49-F238E27FC236}">
                <a16:creationId xmlns:a16="http://schemas.microsoft.com/office/drawing/2014/main" id="{25E6DA76-2E7C-DA41-B0D3-EB0299F76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032" y="2149784"/>
            <a:ext cx="2724323" cy="86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522" b="1" dirty="0"/>
              <a:t> </a:t>
            </a:r>
            <a:r>
              <a:rPr lang="en-ZA" altLang="en-US" sz="2522" b="1" u="sng" dirty="0">
                <a:solidFill>
                  <a:schemeClr val="bg1"/>
                </a:solidFill>
              </a:rPr>
              <a:t>VI  (</a:t>
            </a:r>
            <a:r>
              <a:rPr lang="en-ZA" altLang="en-US" sz="2522" b="1" u="sng" dirty="0" err="1">
                <a:solidFill>
                  <a:schemeClr val="bg1"/>
                </a:solidFill>
              </a:rPr>
              <a:t>Hoogte</a:t>
            </a:r>
            <a:r>
              <a:rPr lang="en-ZA" altLang="en-US" sz="2522" b="1" u="sng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522" b="1" dirty="0">
                <a:solidFill>
                  <a:schemeClr val="bg1"/>
                </a:solidFill>
              </a:rPr>
              <a:t> HE (</a:t>
            </a:r>
            <a:r>
              <a:rPr lang="en-ZA" altLang="en-US" sz="2522" b="1" dirty="0" err="1">
                <a:solidFill>
                  <a:schemeClr val="bg1"/>
                </a:solidFill>
              </a:rPr>
              <a:t>Afstand</a:t>
            </a:r>
            <a:r>
              <a:rPr lang="en-ZA" altLang="en-US" sz="2522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0735" name="Rectangle 16">
            <a:extLst>
              <a:ext uri="{FF2B5EF4-FFF2-40B4-BE49-F238E27FC236}">
                <a16:creationId xmlns:a16="http://schemas.microsoft.com/office/drawing/2014/main" id="{225A126E-D3A6-6F48-99DD-9B0F82AD2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263" y="2372878"/>
            <a:ext cx="827278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162" b="1" dirty="0">
                <a:solidFill>
                  <a:schemeClr val="bg1"/>
                </a:solidFill>
              </a:rPr>
              <a:t>L x b</a:t>
            </a:r>
          </a:p>
        </p:txBody>
      </p:sp>
      <p:grpSp>
        <p:nvGrpSpPr>
          <p:cNvPr id="30736" name="Group 7">
            <a:extLst>
              <a:ext uri="{FF2B5EF4-FFF2-40B4-BE49-F238E27FC236}">
                <a16:creationId xmlns:a16="http://schemas.microsoft.com/office/drawing/2014/main" id="{61CE8D9C-ACD7-3F43-9C65-2105CB56A704}"/>
              </a:ext>
            </a:extLst>
          </p:cNvPr>
          <p:cNvGrpSpPr>
            <a:grpSpLocks/>
          </p:cNvGrpSpPr>
          <p:nvPr/>
        </p:nvGrpSpPr>
        <p:grpSpPr bwMode="auto">
          <a:xfrm>
            <a:off x="1" y="4886977"/>
            <a:ext cx="2652819" cy="1826226"/>
            <a:chOff x="944525" y="1293124"/>
            <a:chExt cx="2652214" cy="1831076"/>
          </a:xfrm>
        </p:grpSpPr>
        <p:grpSp>
          <p:nvGrpSpPr>
            <p:cNvPr id="30748" name="Group 45">
              <a:extLst>
                <a:ext uri="{FF2B5EF4-FFF2-40B4-BE49-F238E27FC236}">
                  <a16:creationId xmlns:a16="http://schemas.microsoft.com/office/drawing/2014/main" id="{B8E738C7-A469-6844-B8F2-DB2D149E45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4525" y="1293124"/>
              <a:ext cx="2652214" cy="1831076"/>
              <a:chOff x="944525" y="1293124"/>
              <a:chExt cx="2652214" cy="1831076"/>
            </a:xfrm>
          </p:grpSpPr>
          <p:sp>
            <p:nvSpPr>
              <p:cNvPr id="30751" name="Line 7">
                <a:extLst>
                  <a:ext uri="{FF2B5EF4-FFF2-40B4-BE49-F238E27FC236}">
                    <a16:creationId xmlns:a16="http://schemas.microsoft.com/office/drawing/2014/main" id="{7B5B618C-66B2-514D-85DC-ABAC91820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90416" y="1600200"/>
                <a:ext cx="385" cy="15240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21"/>
              </a:p>
            </p:txBody>
          </p:sp>
          <p:sp>
            <p:nvSpPr>
              <p:cNvPr id="30752" name="Line 8">
                <a:extLst>
                  <a:ext uri="{FF2B5EF4-FFF2-40B4-BE49-F238E27FC236}">
                    <a16:creationId xmlns:a16="http://schemas.microsoft.com/office/drawing/2014/main" id="{78A5D0F1-27EA-554D-B872-A8F220950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8463" y="1600200"/>
                <a:ext cx="842337" cy="1524000"/>
              </a:xfrm>
              <a:prstGeom prst="line">
                <a:avLst/>
              </a:prstGeom>
              <a:noFill/>
              <a:ln w="50800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21"/>
              </a:p>
            </p:txBody>
          </p:sp>
          <p:sp>
            <p:nvSpPr>
              <p:cNvPr id="30753" name="Text Box 9">
                <a:extLst>
                  <a:ext uri="{FF2B5EF4-FFF2-40B4-BE49-F238E27FC236}">
                    <a16:creationId xmlns:a16="http://schemas.microsoft.com/office/drawing/2014/main" id="{4C5D037B-917A-0640-938A-5E2E882496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4525" y="1293124"/>
                <a:ext cx="1175000" cy="398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ZA" altLang="en-US" sz="1982" b="1" dirty="0">
                    <a:solidFill>
                      <a:schemeClr val="bg1"/>
                    </a:solidFill>
                  </a:rPr>
                  <a:t>Mag N</a:t>
                </a:r>
                <a:endParaRPr lang="en-US" altLang="en-US" sz="1982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754" name="Text Box 10">
                <a:extLst>
                  <a:ext uri="{FF2B5EF4-FFF2-40B4-BE49-F238E27FC236}">
                    <a16:creationId xmlns:a16="http://schemas.microsoft.com/office/drawing/2014/main" id="{504E3136-5812-BE40-836F-4A3B87B46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5139" y="1310631"/>
                <a:ext cx="1371600" cy="398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ZA" altLang="en-US" sz="1982" b="1" dirty="0">
                    <a:solidFill>
                      <a:schemeClr val="bg1"/>
                    </a:solidFill>
                  </a:rPr>
                  <a:t>Ware N</a:t>
                </a:r>
                <a:endParaRPr lang="en-US" altLang="en-US" sz="1982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749" name="TextBox 9">
              <a:extLst>
                <a:ext uri="{FF2B5EF4-FFF2-40B4-BE49-F238E27FC236}">
                  <a16:creationId xmlns:a16="http://schemas.microsoft.com/office/drawing/2014/main" id="{990A0D79-263F-5C41-912B-F6767B35A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215867">
              <a:off x="1783476" y="2269715"/>
              <a:ext cx="1202534" cy="369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2" b="1"/>
                <a:t>23° 53’</a:t>
              </a: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E8C4E250-60D5-894F-8F8B-9AEC8E721189}"/>
                </a:ext>
              </a:extLst>
            </p:cNvPr>
            <p:cNvSpPr/>
            <p:nvPr/>
          </p:nvSpPr>
          <p:spPr bwMode="auto">
            <a:xfrm>
              <a:off x="1296247" y="1905395"/>
              <a:ext cx="1293938" cy="227988"/>
            </a:xfrm>
            <a:prstGeom prst="arc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en-US" sz="1621">
                <a:latin typeface="Arial" charset="0"/>
                <a:cs typeface="Arial" charset="0"/>
              </a:endParaRPr>
            </a:p>
          </p:txBody>
        </p:sp>
      </p:grpSp>
      <p:sp>
        <p:nvSpPr>
          <p:cNvPr id="30737" name="Rectangle 39">
            <a:extLst>
              <a:ext uri="{FF2B5EF4-FFF2-40B4-BE49-F238E27FC236}">
                <a16:creationId xmlns:a16="http://schemas.microsoft.com/office/drawing/2014/main" id="{3378C767-7D4E-0E47-90E4-B9CD8AFB8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039" y="4992804"/>
            <a:ext cx="3111749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162" b="1" dirty="0" err="1">
                <a:solidFill>
                  <a:schemeClr val="bg1"/>
                </a:solidFill>
              </a:rPr>
              <a:t>Magnetiese</a:t>
            </a:r>
            <a:r>
              <a:rPr lang="en-ZA" altLang="en-US" sz="2162" b="1" dirty="0">
                <a:solidFill>
                  <a:schemeClr val="bg1"/>
                </a:solidFill>
              </a:rPr>
              <a:t> </a:t>
            </a:r>
            <a:r>
              <a:rPr lang="en-ZA" altLang="en-US" sz="2162" b="1" dirty="0" err="1">
                <a:solidFill>
                  <a:schemeClr val="bg1"/>
                </a:solidFill>
              </a:rPr>
              <a:t>deklinasie</a:t>
            </a:r>
            <a:endParaRPr lang="en-ZA" altLang="en-US" sz="2162" b="1" dirty="0">
              <a:solidFill>
                <a:schemeClr val="bg1"/>
              </a:solidFill>
            </a:endParaRPr>
          </a:p>
        </p:txBody>
      </p:sp>
      <p:sp>
        <p:nvSpPr>
          <p:cNvPr id="30738" name="Rectangle 40">
            <a:extLst>
              <a:ext uri="{FF2B5EF4-FFF2-40B4-BE49-F238E27FC236}">
                <a16:creationId xmlns:a16="http://schemas.microsoft.com/office/drawing/2014/main" id="{73805DEA-466A-C04A-AC87-D2E6FE526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342" y="5953825"/>
            <a:ext cx="1093569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162" b="1" dirty="0" err="1">
                <a:solidFill>
                  <a:schemeClr val="bg1"/>
                </a:solidFill>
              </a:rPr>
              <a:t>Peiling</a:t>
            </a:r>
            <a:endParaRPr lang="en-ZA" altLang="en-US" sz="2162" b="1" dirty="0">
              <a:solidFill>
                <a:schemeClr val="bg1"/>
              </a:solidFill>
            </a:endParaRPr>
          </a:p>
        </p:txBody>
      </p:sp>
      <p:sp>
        <p:nvSpPr>
          <p:cNvPr id="30739" name="TextBox 10">
            <a:extLst>
              <a:ext uri="{FF2B5EF4-FFF2-40B4-BE49-F238E27FC236}">
                <a16:creationId xmlns:a16="http://schemas.microsoft.com/office/drawing/2014/main" id="{AD94A544-73A1-1449-8324-5B5071C9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629" y="5461874"/>
            <a:ext cx="1593121" cy="5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883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0740" name="TextBox 9">
            <a:extLst>
              <a:ext uri="{FF2B5EF4-FFF2-40B4-BE49-F238E27FC236}">
                <a16:creationId xmlns:a16="http://schemas.microsoft.com/office/drawing/2014/main" id="{3507756C-DE0C-4E47-8D90-0D6C1E70C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032" y="5124372"/>
            <a:ext cx="2498369" cy="75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162" b="1" u="sng" dirty="0" err="1">
                <a:solidFill>
                  <a:schemeClr val="bg1"/>
                </a:solidFill>
              </a:rPr>
              <a:t>Vertikale</a:t>
            </a:r>
            <a:r>
              <a:rPr lang="en-ZA" altLang="en-US" sz="2162" b="1" u="sng" dirty="0">
                <a:solidFill>
                  <a:schemeClr val="bg1"/>
                </a:solidFill>
              </a:rPr>
              <a:t> </a:t>
            </a:r>
            <a:r>
              <a:rPr lang="en-ZA" altLang="en-US" sz="2162" b="1" u="sng" dirty="0" err="1">
                <a:solidFill>
                  <a:schemeClr val="bg1"/>
                </a:solidFill>
              </a:rPr>
              <a:t>skaal</a:t>
            </a:r>
            <a:r>
              <a:rPr lang="en-ZA" altLang="en-US" sz="2162" b="1" u="sng" dirty="0">
                <a:solidFill>
                  <a:schemeClr val="bg1"/>
                </a:solidFill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162" b="1" dirty="0" err="1">
                <a:solidFill>
                  <a:schemeClr val="bg1"/>
                </a:solidFill>
              </a:rPr>
              <a:t>Horisontale</a:t>
            </a:r>
            <a:r>
              <a:rPr lang="en-ZA" altLang="en-US" sz="2162" b="1" dirty="0">
                <a:solidFill>
                  <a:schemeClr val="bg1"/>
                </a:solidFill>
              </a:rPr>
              <a:t> </a:t>
            </a:r>
            <a:r>
              <a:rPr lang="en-ZA" altLang="en-US" sz="2162" b="1" dirty="0" err="1">
                <a:solidFill>
                  <a:schemeClr val="bg1"/>
                </a:solidFill>
              </a:rPr>
              <a:t>skaal</a:t>
            </a:r>
            <a:r>
              <a:rPr lang="en-ZA" altLang="en-US" sz="2162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741" name="TextBox 43">
            <a:extLst>
              <a:ext uri="{FF2B5EF4-FFF2-40B4-BE49-F238E27FC236}">
                <a16:creationId xmlns:a16="http://schemas.microsoft.com/office/drawing/2014/main" id="{085883CF-9679-A24F-920C-3DC1A529B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078" y="6154038"/>
            <a:ext cx="2893074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162" b="1" dirty="0" err="1">
                <a:solidFill>
                  <a:schemeClr val="bg1"/>
                </a:solidFill>
              </a:rPr>
              <a:t>Antwoord</a:t>
            </a:r>
            <a:r>
              <a:rPr lang="en-ZA" altLang="en-US" sz="2162" b="1" dirty="0">
                <a:solidFill>
                  <a:schemeClr val="bg1"/>
                </a:solidFill>
              </a:rPr>
              <a:t> = X </a:t>
            </a:r>
            <a:r>
              <a:rPr lang="en-ZA" altLang="en-US" sz="2162" b="1" dirty="0" err="1">
                <a:solidFill>
                  <a:schemeClr val="bg1"/>
                </a:solidFill>
              </a:rPr>
              <a:t>Keer</a:t>
            </a:r>
            <a:endParaRPr lang="en-ZA" altLang="en-US" sz="2162" b="1" dirty="0">
              <a:solidFill>
                <a:schemeClr val="bg1"/>
              </a:solidFill>
            </a:endParaRPr>
          </a:p>
        </p:txBody>
      </p:sp>
      <p:sp>
        <p:nvSpPr>
          <p:cNvPr id="30742" name="TextBox 44">
            <a:extLst>
              <a:ext uri="{FF2B5EF4-FFF2-40B4-BE49-F238E27FC236}">
                <a16:creationId xmlns:a16="http://schemas.microsoft.com/office/drawing/2014/main" id="{86D11C46-85C6-2445-B053-D08BC8F4E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48" y="3253814"/>
            <a:ext cx="2379671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162" b="1" dirty="0" err="1">
                <a:solidFill>
                  <a:schemeClr val="bg1"/>
                </a:solidFill>
              </a:rPr>
              <a:t>Antwoord</a:t>
            </a:r>
            <a:r>
              <a:rPr lang="en-ZA" altLang="en-US" sz="2162" b="1" dirty="0">
                <a:solidFill>
                  <a:schemeClr val="bg1"/>
                </a:solidFill>
              </a:rPr>
              <a:t> in km </a:t>
            </a:r>
          </a:p>
        </p:txBody>
      </p:sp>
      <p:sp>
        <p:nvSpPr>
          <p:cNvPr id="30743" name="TextBox 45">
            <a:extLst>
              <a:ext uri="{FF2B5EF4-FFF2-40B4-BE49-F238E27FC236}">
                <a16:creationId xmlns:a16="http://schemas.microsoft.com/office/drawing/2014/main" id="{BB83116D-9800-B946-B26C-288C42817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078" y="3253814"/>
            <a:ext cx="2950278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162" b="1" dirty="0" err="1">
                <a:solidFill>
                  <a:schemeClr val="bg1"/>
                </a:solidFill>
              </a:rPr>
              <a:t>Geen</a:t>
            </a:r>
            <a:r>
              <a:rPr lang="en-ZA" altLang="en-US" sz="2162" b="1" dirty="0">
                <a:solidFill>
                  <a:schemeClr val="bg1"/>
                </a:solidFill>
              </a:rPr>
              <a:t> </a:t>
            </a:r>
            <a:r>
              <a:rPr lang="en-ZA" altLang="en-US" sz="2162" b="1" dirty="0" err="1">
                <a:solidFill>
                  <a:schemeClr val="bg1"/>
                </a:solidFill>
              </a:rPr>
              <a:t>eenhede</a:t>
            </a:r>
            <a:r>
              <a:rPr lang="en-ZA" altLang="en-US" sz="2162" b="1" dirty="0">
                <a:solidFill>
                  <a:schemeClr val="bg1"/>
                </a:solidFill>
              </a:rPr>
              <a:t>(1:23)</a:t>
            </a:r>
          </a:p>
        </p:txBody>
      </p:sp>
      <p:sp>
        <p:nvSpPr>
          <p:cNvPr id="30744" name="TextBox 30">
            <a:extLst>
              <a:ext uri="{FF2B5EF4-FFF2-40B4-BE49-F238E27FC236}">
                <a16:creationId xmlns:a16="http://schemas.microsoft.com/office/drawing/2014/main" id="{BDB4D551-5AC1-6C43-9389-F362D25DD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542" y="3253814"/>
            <a:ext cx="2481207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62" b="1" dirty="0" err="1">
                <a:solidFill>
                  <a:schemeClr val="bg1"/>
                </a:solidFill>
              </a:rPr>
              <a:t>Antwoord</a:t>
            </a:r>
            <a:r>
              <a:rPr lang="en-US" altLang="en-US" sz="2162" b="1" dirty="0">
                <a:solidFill>
                  <a:schemeClr val="bg1"/>
                </a:solidFill>
              </a:rPr>
              <a:t> in km²</a:t>
            </a:r>
          </a:p>
        </p:txBody>
      </p:sp>
      <p:sp>
        <p:nvSpPr>
          <p:cNvPr id="30745" name="TextBox 30">
            <a:extLst>
              <a:ext uri="{FF2B5EF4-FFF2-40B4-BE49-F238E27FC236}">
                <a16:creationId xmlns:a16="http://schemas.microsoft.com/office/drawing/2014/main" id="{6ECC32A3-2DFB-7647-932B-63D46A20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20" y="126206"/>
            <a:ext cx="3124749" cy="5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43" b="1" dirty="0" err="1">
                <a:solidFill>
                  <a:schemeClr val="bg1"/>
                </a:solidFill>
              </a:rPr>
              <a:t>Berekeninge</a:t>
            </a:r>
            <a:endParaRPr lang="en-US" altLang="en-US" sz="3243" b="1" dirty="0">
              <a:solidFill>
                <a:schemeClr val="bg1"/>
              </a:solidFill>
            </a:endParaRPr>
          </a:p>
        </p:txBody>
      </p:sp>
      <p:sp>
        <p:nvSpPr>
          <p:cNvPr id="30746" name="TextBox 30">
            <a:extLst>
              <a:ext uri="{FF2B5EF4-FFF2-40B4-BE49-F238E27FC236}">
                <a16:creationId xmlns:a16="http://schemas.microsoft.com/office/drawing/2014/main" id="{60F99F4F-7DC7-0C4D-B662-6D73A472D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212" y="370751"/>
            <a:ext cx="1474424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62" b="1" dirty="0" err="1">
                <a:solidFill>
                  <a:schemeClr val="bg1"/>
                </a:solidFill>
              </a:rPr>
              <a:t>Afstand</a:t>
            </a:r>
            <a:endParaRPr lang="en-US" altLang="en-US" sz="2162" b="1" dirty="0">
              <a:solidFill>
                <a:schemeClr val="bg1"/>
              </a:solidFill>
            </a:endParaRPr>
          </a:p>
        </p:txBody>
      </p:sp>
      <p:sp>
        <p:nvSpPr>
          <p:cNvPr id="30747" name="Left Brace 12">
            <a:extLst>
              <a:ext uri="{FF2B5EF4-FFF2-40B4-BE49-F238E27FC236}">
                <a16:creationId xmlns:a16="http://schemas.microsoft.com/office/drawing/2014/main" id="{ACE89171-A0D5-614F-9C84-E6EA0216E78F}"/>
              </a:ext>
            </a:extLst>
          </p:cNvPr>
          <p:cNvSpPr>
            <a:spLocks/>
          </p:cNvSpPr>
          <p:nvPr/>
        </p:nvSpPr>
        <p:spPr bwMode="auto">
          <a:xfrm rot="5400000">
            <a:off x="4269537" y="-3559853"/>
            <a:ext cx="513402" cy="9052474"/>
          </a:xfrm>
          <a:prstGeom prst="leftBrace">
            <a:avLst>
              <a:gd name="adj1" fmla="val 6939"/>
              <a:gd name="adj2" fmla="val 48185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21"/>
          </a:p>
        </p:txBody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id="{A70DC472-D7BA-2341-A7F8-A04363F70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15" y="254033"/>
            <a:ext cx="2409178" cy="46166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</a:rPr>
              <a:t>VRAAG 2</a:t>
            </a:r>
          </a:p>
        </p:txBody>
      </p:sp>
    </p:spTree>
    <p:extLst>
      <p:ext uri="{BB962C8B-B14F-4D97-AF65-F5344CB8AC3E}">
        <p14:creationId xmlns:p14="http://schemas.microsoft.com/office/powerpoint/2010/main" val="34586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B47FB855-0168-954D-BD2F-072E79BA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814" y="-227027"/>
            <a:ext cx="9601629" cy="7329215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21"/>
          </a:p>
        </p:txBody>
      </p:sp>
      <p:sp>
        <p:nvSpPr>
          <p:cNvPr id="59" name="Teal">
            <a:hlinkClick r:id="rId2" action="ppaction://hlinksldjump"/>
            <a:extLst>
              <a:ext uri="{FF2B5EF4-FFF2-40B4-BE49-F238E27FC236}">
                <a16:creationId xmlns:a16="http://schemas.microsoft.com/office/drawing/2014/main" id="{B175E5CB-FBBD-4F4F-8846-C7256D11DE08}"/>
              </a:ext>
            </a:extLst>
          </p:cNvPr>
          <p:cNvSpPr/>
          <p:nvPr/>
        </p:nvSpPr>
        <p:spPr>
          <a:xfrm rot="10800000" flipH="1" flipV="1">
            <a:off x="3408853" y="2231263"/>
            <a:ext cx="2657936" cy="25499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9" tIns="45659" rIns="91319" bIns="45659" anchor="ctr"/>
          <a:lstStyle/>
          <a:p>
            <a:pPr algn="ctr" eaLnBrk="1" hangingPunct="1">
              <a:defRPr/>
            </a:pPr>
            <a:r>
              <a:rPr lang="en-US" sz="2522" b="1" dirty="0">
                <a:solidFill>
                  <a:schemeClr val="tx1"/>
                </a:solidFill>
              </a:rPr>
              <a:t>KAART-</a:t>
            </a:r>
          </a:p>
          <a:p>
            <a:pPr algn="ctr" eaLnBrk="1" hangingPunct="1">
              <a:defRPr/>
            </a:pPr>
            <a:r>
              <a:rPr lang="en-US" sz="2522" b="1" dirty="0">
                <a:solidFill>
                  <a:schemeClr val="tx1"/>
                </a:solidFill>
              </a:rPr>
              <a:t>VAARDIG-HEDE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5629FE-B547-9A46-A738-0194EF692903}"/>
              </a:ext>
            </a:extLst>
          </p:cNvPr>
          <p:cNvGrpSpPr>
            <a:grpSpLocks/>
          </p:cNvGrpSpPr>
          <p:nvPr/>
        </p:nvGrpSpPr>
        <p:grpSpPr bwMode="auto">
          <a:xfrm>
            <a:off x="3486825" y="4878766"/>
            <a:ext cx="3466540" cy="1918172"/>
            <a:chOff x="3957085" y="5402085"/>
            <a:chExt cx="3848120" cy="2128816"/>
          </a:xfrm>
        </p:grpSpPr>
        <p:sp>
          <p:nvSpPr>
            <p:cNvPr id="58" name="teal">
              <a:hlinkClick r:id="rId3" action="ppaction://hlinksldjump"/>
              <a:extLst>
                <a:ext uri="{FF2B5EF4-FFF2-40B4-BE49-F238E27FC236}">
                  <a16:creationId xmlns:a16="http://schemas.microsoft.com/office/drawing/2014/main" id="{65B137E5-E011-5440-BE08-14385AAB0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358" y="5402085"/>
              <a:ext cx="2466335" cy="1292563"/>
            </a:xfrm>
            <a:custGeom>
              <a:avLst/>
              <a:gdLst>
                <a:gd name="T0" fmla="*/ 990 w 1636"/>
                <a:gd name="T1" fmla="*/ 860 h 860"/>
                <a:gd name="T2" fmla="*/ 1169 w 1636"/>
                <a:gd name="T3" fmla="*/ 842 h 860"/>
                <a:gd name="T4" fmla="*/ 1336 w 1636"/>
                <a:gd name="T5" fmla="*/ 811 h 860"/>
                <a:gd name="T6" fmla="*/ 1492 w 1636"/>
                <a:gd name="T7" fmla="*/ 769 h 860"/>
                <a:gd name="T8" fmla="*/ 1636 w 1636"/>
                <a:gd name="T9" fmla="*/ 714 h 860"/>
                <a:gd name="T10" fmla="*/ 1571 w 1636"/>
                <a:gd name="T11" fmla="*/ 689 h 860"/>
                <a:gd name="T12" fmla="*/ 1375 w 1636"/>
                <a:gd name="T13" fmla="*/ 615 h 860"/>
                <a:gd name="T14" fmla="*/ 1126 w 1636"/>
                <a:gd name="T15" fmla="*/ 524 h 860"/>
                <a:gd name="T16" fmla="*/ 1167 w 1636"/>
                <a:gd name="T17" fmla="*/ 397 h 860"/>
                <a:gd name="T18" fmla="*/ 1254 w 1636"/>
                <a:gd name="T19" fmla="*/ 158 h 860"/>
                <a:gd name="T20" fmla="*/ 1297 w 1636"/>
                <a:gd name="T21" fmla="*/ 37 h 860"/>
                <a:gd name="T22" fmla="*/ 1204 w 1636"/>
                <a:gd name="T23" fmla="*/ 66 h 860"/>
                <a:gd name="T24" fmla="*/ 1103 w 1636"/>
                <a:gd name="T25" fmla="*/ 88 h 860"/>
                <a:gd name="T26" fmla="*/ 998 w 1636"/>
                <a:gd name="T27" fmla="*/ 98 h 860"/>
                <a:gd name="T28" fmla="*/ 891 w 1636"/>
                <a:gd name="T29" fmla="*/ 100 h 860"/>
                <a:gd name="T30" fmla="*/ 782 w 1636"/>
                <a:gd name="T31" fmla="*/ 90 h 860"/>
                <a:gd name="T32" fmla="*/ 679 w 1636"/>
                <a:gd name="T33" fmla="*/ 70 h 860"/>
                <a:gd name="T34" fmla="*/ 579 w 1636"/>
                <a:gd name="T35" fmla="*/ 41 h 860"/>
                <a:gd name="T36" fmla="*/ 490 w 1636"/>
                <a:gd name="T37" fmla="*/ 0 h 860"/>
                <a:gd name="T38" fmla="*/ 459 w 1636"/>
                <a:gd name="T39" fmla="*/ 12 h 860"/>
                <a:gd name="T40" fmla="*/ 362 w 1636"/>
                <a:gd name="T41" fmla="*/ 47 h 860"/>
                <a:gd name="T42" fmla="*/ 268 w 1636"/>
                <a:gd name="T43" fmla="*/ 80 h 860"/>
                <a:gd name="T44" fmla="*/ 91 w 1636"/>
                <a:gd name="T45" fmla="*/ 138 h 860"/>
                <a:gd name="T46" fmla="*/ 0 w 1636"/>
                <a:gd name="T47" fmla="*/ 171 h 860"/>
                <a:gd name="T48" fmla="*/ 173 w 1636"/>
                <a:gd name="T49" fmla="*/ 687 h 860"/>
                <a:gd name="T50" fmla="*/ 237 w 1636"/>
                <a:gd name="T51" fmla="*/ 716 h 860"/>
                <a:gd name="T52" fmla="*/ 375 w 1636"/>
                <a:gd name="T53" fmla="*/ 769 h 860"/>
                <a:gd name="T54" fmla="*/ 525 w 1636"/>
                <a:gd name="T55" fmla="*/ 811 h 860"/>
                <a:gd name="T56" fmla="*/ 686 w 1636"/>
                <a:gd name="T57" fmla="*/ 841 h 860"/>
                <a:gd name="T58" fmla="*/ 774 w 1636"/>
                <a:gd name="T59" fmla="*/ 850 h 860"/>
                <a:gd name="T60" fmla="*/ 854 w 1636"/>
                <a:gd name="T61" fmla="*/ 856 h 860"/>
                <a:gd name="T62" fmla="*/ 990 w 1636"/>
                <a:gd name="T63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6" h="860">
                  <a:moveTo>
                    <a:pt x="990" y="860"/>
                  </a:moveTo>
                  <a:lnTo>
                    <a:pt x="990" y="860"/>
                  </a:lnTo>
                  <a:lnTo>
                    <a:pt x="1079" y="852"/>
                  </a:lnTo>
                  <a:lnTo>
                    <a:pt x="1169" y="842"/>
                  </a:lnTo>
                  <a:lnTo>
                    <a:pt x="1252" y="829"/>
                  </a:lnTo>
                  <a:lnTo>
                    <a:pt x="1336" y="811"/>
                  </a:lnTo>
                  <a:lnTo>
                    <a:pt x="1414" y="792"/>
                  </a:lnTo>
                  <a:lnTo>
                    <a:pt x="1492" y="769"/>
                  </a:lnTo>
                  <a:lnTo>
                    <a:pt x="1566" y="743"/>
                  </a:lnTo>
                  <a:lnTo>
                    <a:pt x="1636" y="714"/>
                  </a:lnTo>
                  <a:lnTo>
                    <a:pt x="1636" y="714"/>
                  </a:lnTo>
                  <a:lnTo>
                    <a:pt x="1571" y="689"/>
                  </a:lnTo>
                  <a:lnTo>
                    <a:pt x="1507" y="664"/>
                  </a:lnTo>
                  <a:lnTo>
                    <a:pt x="1375" y="615"/>
                  </a:lnTo>
                  <a:lnTo>
                    <a:pt x="1245" y="568"/>
                  </a:lnTo>
                  <a:lnTo>
                    <a:pt x="1126" y="524"/>
                  </a:lnTo>
                  <a:lnTo>
                    <a:pt x="1126" y="524"/>
                  </a:lnTo>
                  <a:lnTo>
                    <a:pt x="1167" y="397"/>
                  </a:lnTo>
                  <a:lnTo>
                    <a:pt x="1212" y="277"/>
                  </a:lnTo>
                  <a:lnTo>
                    <a:pt x="1254" y="158"/>
                  </a:lnTo>
                  <a:lnTo>
                    <a:pt x="1297" y="37"/>
                  </a:lnTo>
                  <a:lnTo>
                    <a:pt x="1297" y="37"/>
                  </a:lnTo>
                  <a:lnTo>
                    <a:pt x="1250" y="53"/>
                  </a:lnTo>
                  <a:lnTo>
                    <a:pt x="1204" y="66"/>
                  </a:lnTo>
                  <a:lnTo>
                    <a:pt x="1153" y="78"/>
                  </a:lnTo>
                  <a:lnTo>
                    <a:pt x="1103" y="88"/>
                  </a:lnTo>
                  <a:lnTo>
                    <a:pt x="1050" y="94"/>
                  </a:lnTo>
                  <a:lnTo>
                    <a:pt x="998" y="98"/>
                  </a:lnTo>
                  <a:lnTo>
                    <a:pt x="943" y="100"/>
                  </a:lnTo>
                  <a:lnTo>
                    <a:pt x="891" y="100"/>
                  </a:lnTo>
                  <a:lnTo>
                    <a:pt x="836" y="96"/>
                  </a:lnTo>
                  <a:lnTo>
                    <a:pt x="782" y="90"/>
                  </a:lnTo>
                  <a:lnTo>
                    <a:pt x="729" y="82"/>
                  </a:lnTo>
                  <a:lnTo>
                    <a:pt x="679" y="70"/>
                  </a:lnTo>
                  <a:lnTo>
                    <a:pt x="628" y="57"/>
                  </a:lnTo>
                  <a:lnTo>
                    <a:pt x="579" y="41"/>
                  </a:lnTo>
                  <a:lnTo>
                    <a:pt x="535" y="22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459" y="12"/>
                  </a:lnTo>
                  <a:lnTo>
                    <a:pt x="428" y="24"/>
                  </a:lnTo>
                  <a:lnTo>
                    <a:pt x="362" y="47"/>
                  </a:lnTo>
                  <a:lnTo>
                    <a:pt x="362" y="47"/>
                  </a:lnTo>
                  <a:lnTo>
                    <a:pt x="268" y="80"/>
                  </a:lnTo>
                  <a:lnTo>
                    <a:pt x="179" y="109"/>
                  </a:lnTo>
                  <a:lnTo>
                    <a:pt x="91" y="138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85" y="424"/>
                  </a:lnTo>
                  <a:lnTo>
                    <a:pt x="173" y="687"/>
                  </a:lnTo>
                  <a:lnTo>
                    <a:pt x="173" y="687"/>
                  </a:lnTo>
                  <a:lnTo>
                    <a:pt x="237" y="716"/>
                  </a:lnTo>
                  <a:lnTo>
                    <a:pt x="305" y="743"/>
                  </a:lnTo>
                  <a:lnTo>
                    <a:pt x="375" y="769"/>
                  </a:lnTo>
                  <a:lnTo>
                    <a:pt x="447" y="792"/>
                  </a:lnTo>
                  <a:lnTo>
                    <a:pt x="525" y="811"/>
                  </a:lnTo>
                  <a:lnTo>
                    <a:pt x="603" y="827"/>
                  </a:lnTo>
                  <a:lnTo>
                    <a:pt x="686" y="841"/>
                  </a:lnTo>
                  <a:lnTo>
                    <a:pt x="774" y="850"/>
                  </a:lnTo>
                  <a:lnTo>
                    <a:pt x="774" y="850"/>
                  </a:lnTo>
                  <a:lnTo>
                    <a:pt x="828" y="854"/>
                  </a:lnTo>
                  <a:lnTo>
                    <a:pt x="854" y="856"/>
                  </a:lnTo>
                  <a:lnTo>
                    <a:pt x="875" y="860"/>
                  </a:lnTo>
                  <a:lnTo>
                    <a:pt x="990" y="86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lIns="91319" tIns="45659" rIns="91319" bIns="45659"/>
            <a:lstStyle/>
            <a:p>
              <a:pPr eaLnBrk="1" hangingPunct="1">
                <a:defRPr/>
              </a:pPr>
              <a:endParaRPr lang="en-US" sz="1621">
                <a:latin typeface="Arial" charset="0"/>
                <a:cs typeface="Arial" charset="0"/>
              </a:endParaRPr>
            </a:p>
          </p:txBody>
        </p:sp>
        <p:sp>
          <p:nvSpPr>
            <p:cNvPr id="29750" name="TextBox 14">
              <a:extLst>
                <a:ext uri="{FF2B5EF4-FFF2-40B4-BE49-F238E27FC236}">
                  <a16:creationId xmlns:a16="http://schemas.microsoft.com/office/drawing/2014/main" id="{52697AB9-413A-E54B-A8B7-EACE99E98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84560">
              <a:off x="3957085" y="5627871"/>
              <a:ext cx="2375700" cy="84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 dirty="0"/>
                <a:t>KOOR-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 dirty="0"/>
                <a:t>DINATE</a:t>
              </a:r>
            </a:p>
          </p:txBody>
        </p:sp>
        <p:sp>
          <p:nvSpPr>
            <p:cNvPr id="29751" name="TextBox 18">
              <a:extLst>
                <a:ext uri="{FF2B5EF4-FFF2-40B4-BE49-F238E27FC236}">
                  <a16:creationId xmlns:a16="http://schemas.microsoft.com/office/drawing/2014/main" id="{EE438D39-494B-3B4F-B498-1C2E51429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7238" y="6689914"/>
              <a:ext cx="3707967" cy="84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 dirty="0">
                  <a:solidFill>
                    <a:schemeClr val="bg1"/>
                  </a:solidFill>
                </a:rPr>
                <a:t>33° 22’ 18” 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 dirty="0">
                  <a:solidFill>
                    <a:schemeClr val="bg1"/>
                  </a:solidFill>
                </a:rPr>
                <a:t>18° 34’ 42” 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465DE34-9303-7B4C-8D65-BA3B2B2BB349}"/>
              </a:ext>
            </a:extLst>
          </p:cNvPr>
          <p:cNvGrpSpPr>
            <a:grpSpLocks/>
          </p:cNvGrpSpPr>
          <p:nvPr/>
        </p:nvGrpSpPr>
        <p:grpSpPr bwMode="auto">
          <a:xfrm>
            <a:off x="5096844" y="4087557"/>
            <a:ext cx="3372154" cy="2554142"/>
            <a:chOff x="5657992" y="4526552"/>
            <a:chExt cx="3743417" cy="2834906"/>
          </a:xfrm>
        </p:grpSpPr>
        <p:sp>
          <p:nvSpPr>
            <p:cNvPr id="52" name="gray">
              <a:hlinkClick r:id="rId4" action="ppaction://hlinksldjump"/>
              <a:extLst>
                <a:ext uri="{FF2B5EF4-FFF2-40B4-BE49-F238E27FC236}">
                  <a16:creationId xmlns:a16="http://schemas.microsoft.com/office/drawing/2014/main" id="{3601D644-2919-0343-ADB2-57A2E5DD1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3483" y="4526552"/>
              <a:ext cx="2175380" cy="1934337"/>
            </a:xfrm>
            <a:custGeom>
              <a:avLst/>
              <a:gdLst>
                <a:gd name="T0" fmla="*/ 976 w 1443"/>
                <a:gd name="T1" fmla="*/ 437 h 1287"/>
                <a:gd name="T2" fmla="*/ 1036 w 1443"/>
                <a:gd name="T3" fmla="*/ 406 h 1287"/>
                <a:gd name="T4" fmla="*/ 1237 w 1443"/>
                <a:gd name="T5" fmla="*/ 284 h 1287"/>
                <a:gd name="T6" fmla="*/ 1443 w 1443"/>
                <a:gd name="T7" fmla="*/ 157 h 1287"/>
                <a:gd name="T8" fmla="*/ 1414 w 1443"/>
                <a:gd name="T9" fmla="*/ 254 h 1287"/>
                <a:gd name="T10" fmla="*/ 1379 w 1443"/>
                <a:gd name="T11" fmla="*/ 350 h 1287"/>
                <a:gd name="T12" fmla="*/ 1342 w 1443"/>
                <a:gd name="T13" fmla="*/ 439 h 1287"/>
                <a:gd name="T14" fmla="*/ 1299 w 1443"/>
                <a:gd name="T15" fmla="*/ 525 h 1287"/>
                <a:gd name="T16" fmla="*/ 1252 w 1443"/>
                <a:gd name="T17" fmla="*/ 608 h 1287"/>
                <a:gd name="T18" fmla="*/ 1204 w 1443"/>
                <a:gd name="T19" fmla="*/ 686 h 1287"/>
                <a:gd name="T20" fmla="*/ 1149 w 1443"/>
                <a:gd name="T21" fmla="*/ 762 h 1287"/>
                <a:gd name="T22" fmla="*/ 1093 w 1443"/>
                <a:gd name="T23" fmla="*/ 834 h 1287"/>
                <a:gd name="T24" fmla="*/ 1032 w 1443"/>
                <a:gd name="T25" fmla="*/ 902 h 1287"/>
                <a:gd name="T26" fmla="*/ 968 w 1443"/>
                <a:gd name="T27" fmla="*/ 968 h 1287"/>
                <a:gd name="T28" fmla="*/ 900 w 1443"/>
                <a:gd name="T29" fmla="*/ 1029 h 1287"/>
                <a:gd name="T30" fmla="*/ 828 w 1443"/>
                <a:gd name="T31" fmla="*/ 1087 h 1287"/>
                <a:gd name="T32" fmla="*/ 677 w 1443"/>
                <a:gd name="T33" fmla="*/ 1194 h 1287"/>
                <a:gd name="T34" fmla="*/ 513 w 1443"/>
                <a:gd name="T35" fmla="*/ 1287 h 1287"/>
                <a:gd name="T36" fmla="*/ 262 w 1443"/>
                <a:gd name="T37" fmla="*/ 1196 h 1287"/>
                <a:gd name="T38" fmla="*/ 0 w 1443"/>
                <a:gd name="T39" fmla="*/ 1101 h 1287"/>
                <a:gd name="T40" fmla="*/ 39 w 1443"/>
                <a:gd name="T41" fmla="*/ 990 h 1287"/>
                <a:gd name="T42" fmla="*/ 91 w 1443"/>
                <a:gd name="T43" fmla="*/ 848 h 1287"/>
                <a:gd name="T44" fmla="*/ 173 w 1443"/>
                <a:gd name="T45" fmla="*/ 608 h 1287"/>
                <a:gd name="T46" fmla="*/ 219 w 1443"/>
                <a:gd name="T47" fmla="*/ 585 h 1287"/>
                <a:gd name="T48" fmla="*/ 309 w 1443"/>
                <a:gd name="T49" fmla="*/ 531 h 1287"/>
                <a:gd name="T50" fmla="*/ 391 w 1443"/>
                <a:gd name="T51" fmla="*/ 468 h 1287"/>
                <a:gd name="T52" fmla="*/ 466 w 1443"/>
                <a:gd name="T53" fmla="*/ 398 h 1287"/>
                <a:gd name="T54" fmla="*/ 533 w 1443"/>
                <a:gd name="T55" fmla="*/ 321 h 1287"/>
                <a:gd name="T56" fmla="*/ 593 w 1443"/>
                <a:gd name="T57" fmla="*/ 237 h 1287"/>
                <a:gd name="T58" fmla="*/ 643 w 1443"/>
                <a:gd name="T59" fmla="*/ 146 h 1287"/>
                <a:gd name="T60" fmla="*/ 686 w 1443"/>
                <a:gd name="T61" fmla="*/ 50 h 1287"/>
                <a:gd name="T62" fmla="*/ 704 w 1443"/>
                <a:gd name="T63" fmla="*/ 0 h 1287"/>
                <a:gd name="T64" fmla="*/ 840 w 1443"/>
                <a:gd name="T65" fmla="*/ 217 h 1287"/>
                <a:gd name="T66" fmla="*/ 976 w 1443"/>
                <a:gd name="T67" fmla="*/ 43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3" h="1287">
                  <a:moveTo>
                    <a:pt x="976" y="437"/>
                  </a:moveTo>
                  <a:lnTo>
                    <a:pt x="976" y="437"/>
                  </a:lnTo>
                  <a:lnTo>
                    <a:pt x="1007" y="422"/>
                  </a:lnTo>
                  <a:lnTo>
                    <a:pt x="1036" y="406"/>
                  </a:lnTo>
                  <a:lnTo>
                    <a:pt x="1036" y="406"/>
                  </a:lnTo>
                  <a:lnTo>
                    <a:pt x="1237" y="284"/>
                  </a:lnTo>
                  <a:lnTo>
                    <a:pt x="1443" y="157"/>
                  </a:lnTo>
                  <a:lnTo>
                    <a:pt x="1443" y="157"/>
                  </a:lnTo>
                  <a:lnTo>
                    <a:pt x="1427" y="208"/>
                  </a:lnTo>
                  <a:lnTo>
                    <a:pt x="1414" y="254"/>
                  </a:lnTo>
                  <a:lnTo>
                    <a:pt x="1396" y="303"/>
                  </a:lnTo>
                  <a:lnTo>
                    <a:pt x="1379" y="350"/>
                  </a:lnTo>
                  <a:lnTo>
                    <a:pt x="1361" y="394"/>
                  </a:lnTo>
                  <a:lnTo>
                    <a:pt x="1342" y="439"/>
                  </a:lnTo>
                  <a:lnTo>
                    <a:pt x="1320" y="482"/>
                  </a:lnTo>
                  <a:lnTo>
                    <a:pt x="1299" y="525"/>
                  </a:lnTo>
                  <a:lnTo>
                    <a:pt x="1278" y="568"/>
                  </a:lnTo>
                  <a:lnTo>
                    <a:pt x="1252" y="608"/>
                  </a:lnTo>
                  <a:lnTo>
                    <a:pt x="1229" y="647"/>
                  </a:lnTo>
                  <a:lnTo>
                    <a:pt x="1204" y="686"/>
                  </a:lnTo>
                  <a:lnTo>
                    <a:pt x="1176" y="725"/>
                  </a:lnTo>
                  <a:lnTo>
                    <a:pt x="1149" y="762"/>
                  </a:lnTo>
                  <a:lnTo>
                    <a:pt x="1122" y="799"/>
                  </a:lnTo>
                  <a:lnTo>
                    <a:pt x="1093" y="834"/>
                  </a:lnTo>
                  <a:lnTo>
                    <a:pt x="1062" y="869"/>
                  </a:lnTo>
                  <a:lnTo>
                    <a:pt x="1032" y="902"/>
                  </a:lnTo>
                  <a:lnTo>
                    <a:pt x="999" y="935"/>
                  </a:lnTo>
                  <a:lnTo>
                    <a:pt x="968" y="968"/>
                  </a:lnTo>
                  <a:lnTo>
                    <a:pt x="933" y="999"/>
                  </a:lnTo>
                  <a:lnTo>
                    <a:pt x="900" y="1029"/>
                  </a:lnTo>
                  <a:lnTo>
                    <a:pt x="865" y="1058"/>
                  </a:lnTo>
                  <a:lnTo>
                    <a:pt x="828" y="1087"/>
                  </a:lnTo>
                  <a:lnTo>
                    <a:pt x="754" y="1141"/>
                  </a:lnTo>
                  <a:lnTo>
                    <a:pt x="677" y="1194"/>
                  </a:lnTo>
                  <a:lnTo>
                    <a:pt x="597" y="1242"/>
                  </a:lnTo>
                  <a:lnTo>
                    <a:pt x="513" y="1287"/>
                  </a:lnTo>
                  <a:lnTo>
                    <a:pt x="513" y="1287"/>
                  </a:lnTo>
                  <a:lnTo>
                    <a:pt x="262" y="1196"/>
                  </a:lnTo>
                  <a:lnTo>
                    <a:pt x="0" y="1101"/>
                  </a:lnTo>
                  <a:lnTo>
                    <a:pt x="0" y="1101"/>
                  </a:lnTo>
                  <a:lnTo>
                    <a:pt x="17" y="1044"/>
                  </a:lnTo>
                  <a:lnTo>
                    <a:pt x="39" y="990"/>
                  </a:lnTo>
                  <a:lnTo>
                    <a:pt x="39" y="990"/>
                  </a:lnTo>
                  <a:lnTo>
                    <a:pt x="91" y="848"/>
                  </a:lnTo>
                  <a:lnTo>
                    <a:pt x="134" y="723"/>
                  </a:lnTo>
                  <a:lnTo>
                    <a:pt x="173" y="608"/>
                  </a:lnTo>
                  <a:lnTo>
                    <a:pt x="173" y="608"/>
                  </a:lnTo>
                  <a:lnTo>
                    <a:pt x="219" y="585"/>
                  </a:lnTo>
                  <a:lnTo>
                    <a:pt x="266" y="560"/>
                  </a:lnTo>
                  <a:lnTo>
                    <a:pt x="309" y="531"/>
                  </a:lnTo>
                  <a:lnTo>
                    <a:pt x="352" y="501"/>
                  </a:lnTo>
                  <a:lnTo>
                    <a:pt x="391" y="468"/>
                  </a:lnTo>
                  <a:lnTo>
                    <a:pt x="430" y="435"/>
                  </a:lnTo>
                  <a:lnTo>
                    <a:pt x="466" y="398"/>
                  </a:lnTo>
                  <a:lnTo>
                    <a:pt x="501" y="361"/>
                  </a:lnTo>
                  <a:lnTo>
                    <a:pt x="533" y="321"/>
                  </a:lnTo>
                  <a:lnTo>
                    <a:pt x="564" y="280"/>
                  </a:lnTo>
                  <a:lnTo>
                    <a:pt x="593" y="237"/>
                  </a:lnTo>
                  <a:lnTo>
                    <a:pt x="618" y="192"/>
                  </a:lnTo>
                  <a:lnTo>
                    <a:pt x="643" y="146"/>
                  </a:lnTo>
                  <a:lnTo>
                    <a:pt x="665" y="99"/>
                  </a:lnTo>
                  <a:lnTo>
                    <a:pt x="686" y="5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74" y="111"/>
                  </a:lnTo>
                  <a:lnTo>
                    <a:pt x="840" y="217"/>
                  </a:lnTo>
                  <a:lnTo>
                    <a:pt x="906" y="326"/>
                  </a:lnTo>
                  <a:lnTo>
                    <a:pt x="976" y="437"/>
                  </a:lnTo>
                  <a:lnTo>
                    <a:pt x="976" y="437"/>
                  </a:lnTo>
                  <a:close/>
                </a:path>
              </a:pathLst>
            </a:custGeom>
            <a:solidFill>
              <a:srgbClr val="7030A0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lIns="91319" tIns="45659" rIns="91319" bIns="45659"/>
            <a:lstStyle/>
            <a:p>
              <a:pPr eaLnBrk="1" hangingPunct="1">
                <a:defRPr/>
              </a:pPr>
              <a:endParaRPr lang="en-US" sz="1621">
                <a:latin typeface="Arial" charset="0"/>
                <a:cs typeface="Arial" charset="0"/>
              </a:endParaRPr>
            </a:p>
          </p:txBody>
        </p:sp>
        <p:sp>
          <p:nvSpPr>
            <p:cNvPr id="29745" name="TextBox 13">
              <a:extLst>
                <a:ext uri="{FF2B5EF4-FFF2-40B4-BE49-F238E27FC236}">
                  <a16:creationId xmlns:a16="http://schemas.microsoft.com/office/drawing/2014/main" id="{0D7A9928-0EB8-F54F-856A-8BD21CB3D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760250">
              <a:off x="5657992" y="5073186"/>
              <a:ext cx="2440262" cy="84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/>
                <a:t>KAART-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/>
                <a:t>VERWYSING</a:t>
              </a:r>
            </a:p>
          </p:txBody>
        </p:sp>
        <p:pic>
          <p:nvPicPr>
            <p:cNvPr id="29746" name="Picture 2">
              <a:extLst>
                <a:ext uri="{FF2B5EF4-FFF2-40B4-BE49-F238E27FC236}">
                  <a16:creationId xmlns:a16="http://schemas.microsoft.com/office/drawing/2014/main" id="{68203A2A-2C67-2B42-A0A1-D190B5550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711" y="5585283"/>
              <a:ext cx="1779698" cy="1776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838FD6-F8C1-F243-982F-0C0113C398EF}"/>
              </a:ext>
            </a:extLst>
          </p:cNvPr>
          <p:cNvGrpSpPr>
            <a:grpSpLocks/>
          </p:cNvGrpSpPr>
          <p:nvPr/>
        </p:nvGrpSpPr>
        <p:grpSpPr bwMode="auto">
          <a:xfrm>
            <a:off x="6043564" y="2224149"/>
            <a:ext cx="3778300" cy="2648527"/>
            <a:chOff x="6708707" y="2457198"/>
            <a:chExt cx="4194698" cy="2939822"/>
          </a:xfrm>
        </p:grpSpPr>
        <p:sp>
          <p:nvSpPr>
            <p:cNvPr id="55" name="green">
              <a:hlinkClick r:id="rId6" action="ppaction://hlinksldjump"/>
              <a:extLst>
                <a:ext uri="{FF2B5EF4-FFF2-40B4-BE49-F238E27FC236}">
                  <a16:creationId xmlns:a16="http://schemas.microsoft.com/office/drawing/2014/main" id="{59963E23-6F3D-5040-95EA-98A6283D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707" y="2457198"/>
              <a:ext cx="1402012" cy="2585128"/>
            </a:xfrm>
            <a:custGeom>
              <a:avLst/>
              <a:gdLst>
                <a:gd name="T0" fmla="*/ 930 w 930"/>
                <a:gd name="T1" fmla="*/ 996 h 1720"/>
                <a:gd name="T2" fmla="*/ 930 w 930"/>
                <a:gd name="T3" fmla="*/ 996 h 1720"/>
                <a:gd name="T4" fmla="*/ 926 w 930"/>
                <a:gd name="T5" fmla="*/ 916 h 1720"/>
                <a:gd name="T6" fmla="*/ 916 w 930"/>
                <a:gd name="T7" fmla="*/ 840 h 1720"/>
                <a:gd name="T8" fmla="*/ 907 w 930"/>
                <a:gd name="T9" fmla="*/ 769 h 1720"/>
                <a:gd name="T10" fmla="*/ 893 w 930"/>
                <a:gd name="T11" fmla="*/ 697 h 1720"/>
                <a:gd name="T12" fmla="*/ 879 w 930"/>
                <a:gd name="T13" fmla="*/ 628 h 1720"/>
                <a:gd name="T14" fmla="*/ 862 w 930"/>
                <a:gd name="T15" fmla="*/ 562 h 1720"/>
                <a:gd name="T16" fmla="*/ 842 w 930"/>
                <a:gd name="T17" fmla="*/ 498 h 1720"/>
                <a:gd name="T18" fmla="*/ 821 w 930"/>
                <a:gd name="T19" fmla="*/ 436 h 1720"/>
                <a:gd name="T20" fmla="*/ 798 w 930"/>
                <a:gd name="T21" fmla="*/ 376 h 1720"/>
                <a:gd name="T22" fmla="*/ 772 w 930"/>
                <a:gd name="T23" fmla="*/ 317 h 1720"/>
                <a:gd name="T24" fmla="*/ 745 w 930"/>
                <a:gd name="T25" fmla="*/ 261 h 1720"/>
                <a:gd name="T26" fmla="*/ 716 w 930"/>
                <a:gd name="T27" fmla="*/ 204 h 1720"/>
                <a:gd name="T28" fmla="*/ 685 w 930"/>
                <a:gd name="T29" fmla="*/ 152 h 1720"/>
                <a:gd name="T30" fmla="*/ 654 w 930"/>
                <a:gd name="T31" fmla="*/ 99 h 1720"/>
                <a:gd name="T32" fmla="*/ 621 w 930"/>
                <a:gd name="T33" fmla="*/ 49 h 1720"/>
                <a:gd name="T34" fmla="*/ 586 w 930"/>
                <a:gd name="T35" fmla="*/ 0 h 1720"/>
                <a:gd name="T36" fmla="*/ 586 w 930"/>
                <a:gd name="T37" fmla="*/ 0 h 1720"/>
                <a:gd name="T38" fmla="*/ 553 w 930"/>
                <a:gd name="T39" fmla="*/ 273 h 1720"/>
                <a:gd name="T40" fmla="*/ 516 w 930"/>
                <a:gd name="T41" fmla="*/ 541 h 1720"/>
                <a:gd name="T42" fmla="*/ 516 w 930"/>
                <a:gd name="T43" fmla="*/ 541 h 1720"/>
                <a:gd name="T44" fmla="*/ 452 w 930"/>
                <a:gd name="T45" fmla="*/ 535 h 1720"/>
                <a:gd name="T46" fmla="*/ 385 w 930"/>
                <a:gd name="T47" fmla="*/ 527 h 1720"/>
                <a:gd name="T48" fmla="*/ 255 w 930"/>
                <a:gd name="T49" fmla="*/ 512 h 1720"/>
                <a:gd name="T50" fmla="*/ 127 w 930"/>
                <a:gd name="T51" fmla="*/ 496 h 1720"/>
                <a:gd name="T52" fmla="*/ 0 w 930"/>
                <a:gd name="T53" fmla="*/ 483 h 1720"/>
                <a:gd name="T54" fmla="*/ 0 w 930"/>
                <a:gd name="T55" fmla="*/ 483 h 1720"/>
                <a:gd name="T56" fmla="*/ 28 w 930"/>
                <a:gd name="T57" fmla="*/ 523 h 1720"/>
                <a:gd name="T58" fmla="*/ 51 w 930"/>
                <a:gd name="T59" fmla="*/ 566 h 1720"/>
                <a:gd name="T60" fmla="*/ 74 w 930"/>
                <a:gd name="T61" fmla="*/ 611 h 1720"/>
                <a:gd name="T62" fmla="*/ 96 w 930"/>
                <a:gd name="T63" fmla="*/ 656 h 1720"/>
                <a:gd name="T64" fmla="*/ 113 w 930"/>
                <a:gd name="T65" fmla="*/ 704 h 1720"/>
                <a:gd name="T66" fmla="*/ 129 w 930"/>
                <a:gd name="T67" fmla="*/ 755 h 1720"/>
                <a:gd name="T68" fmla="*/ 142 w 930"/>
                <a:gd name="T69" fmla="*/ 805 h 1720"/>
                <a:gd name="T70" fmla="*/ 154 w 930"/>
                <a:gd name="T71" fmla="*/ 856 h 1720"/>
                <a:gd name="T72" fmla="*/ 164 w 930"/>
                <a:gd name="T73" fmla="*/ 909 h 1720"/>
                <a:gd name="T74" fmla="*/ 170 w 930"/>
                <a:gd name="T75" fmla="*/ 961 h 1720"/>
                <a:gd name="T76" fmla="*/ 173 w 930"/>
                <a:gd name="T77" fmla="*/ 1016 h 1720"/>
                <a:gd name="T78" fmla="*/ 173 w 930"/>
                <a:gd name="T79" fmla="*/ 1068 h 1720"/>
                <a:gd name="T80" fmla="*/ 171 w 930"/>
                <a:gd name="T81" fmla="*/ 1123 h 1720"/>
                <a:gd name="T82" fmla="*/ 168 w 930"/>
                <a:gd name="T83" fmla="*/ 1175 h 1720"/>
                <a:gd name="T84" fmla="*/ 160 w 930"/>
                <a:gd name="T85" fmla="*/ 1228 h 1720"/>
                <a:gd name="T86" fmla="*/ 150 w 930"/>
                <a:gd name="T87" fmla="*/ 1280 h 1720"/>
                <a:gd name="T88" fmla="*/ 150 w 930"/>
                <a:gd name="T89" fmla="*/ 1280 h 1720"/>
                <a:gd name="T90" fmla="*/ 218 w 930"/>
                <a:gd name="T91" fmla="*/ 1393 h 1720"/>
                <a:gd name="T92" fmla="*/ 288 w 930"/>
                <a:gd name="T93" fmla="*/ 1506 h 1720"/>
                <a:gd name="T94" fmla="*/ 356 w 930"/>
                <a:gd name="T95" fmla="*/ 1617 h 1720"/>
                <a:gd name="T96" fmla="*/ 422 w 930"/>
                <a:gd name="T97" fmla="*/ 1720 h 1720"/>
                <a:gd name="T98" fmla="*/ 422 w 930"/>
                <a:gd name="T99" fmla="*/ 1720 h 1720"/>
                <a:gd name="T100" fmla="*/ 660 w 930"/>
                <a:gd name="T101" fmla="*/ 1578 h 1720"/>
                <a:gd name="T102" fmla="*/ 778 w 930"/>
                <a:gd name="T103" fmla="*/ 1504 h 1720"/>
                <a:gd name="T104" fmla="*/ 889 w 930"/>
                <a:gd name="T105" fmla="*/ 1434 h 1720"/>
                <a:gd name="T106" fmla="*/ 889 w 930"/>
                <a:gd name="T107" fmla="*/ 1434 h 1720"/>
                <a:gd name="T108" fmla="*/ 897 w 930"/>
                <a:gd name="T109" fmla="*/ 1397 h 1720"/>
                <a:gd name="T110" fmla="*/ 905 w 930"/>
                <a:gd name="T111" fmla="*/ 1358 h 1720"/>
                <a:gd name="T112" fmla="*/ 916 w 930"/>
                <a:gd name="T113" fmla="*/ 1278 h 1720"/>
                <a:gd name="T114" fmla="*/ 924 w 930"/>
                <a:gd name="T115" fmla="*/ 1194 h 1720"/>
                <a:gd name="T116" fmla="*/ 930 w 930"/>
                <a:gd name="T117" fmla="*/ 1109 h 1720"/>
                <a:gd name="T118" fmla="*/ 930 w 930"/>
                <a:gd name="T119" fmla="*/ 996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0" h="1720">
                  <a:moveTo>
                    <a:pt x="930" y="996"/>
                  </a:moveTo>
                  <a:lnTo>
                    <a:pt x="930" y="996"/>
                  </a:lnTo>
                  <a:lnTo>
                    <a:pt x="926" y="916"/>
                  </a:lnTo>
                  <a:lnTo>
                    <a:pt x="916" y="840"/>
                  </a:lnTo>
                  <a:lnTo>
                    <a:pt x="907" y="769"/>
                  </a:lnTo>
                  <a:lnTo>
                    <a:pt x="893" y="697"/>
                  </a:lnTo>
                  <a:lnTo>
                    <a:pt x="879" y="628"/>
                  </a:lnTo>
                  <a:lnTo>
                    <a:pt x="862" y="562"/>
                  </a:lnTo>
                  <a:lnTo>
                    <a:pt x="842" y="498"/>
                  </a:lnTo>
                  <a:lnTo>
                    <a:pt x="821" y="436"/>
                  </a:lnTo>
                  <a:lnTo>
                    <a:pt x="798" y="376"/>
                  </a:lnTo>
                  <a:lnTo>
                    <a:pt x="772" y="317"/>
                  </a:lnTo>
                  <a:lnTo>
                    <a:pt x="745" y="261"/>
                  </a:lnTo>
                  <a:lnTo>
                    <a:pt x="716" y="204"/>
                  </a:lnTo>
                  <a:lnTo>
                    <a:pt x="685" y="152"/>
                  </a:lnTo>
                  <a:lnTo>
                    <a:pt x="654" y="99"/>
                  </a:lnTo>
                  <a:lnTo>
                    <a:pt x="621" y="49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53" y="273"/>
                  </a:lnTo>
                  <a:lnTo>
                    <a:pt x="516" y="541"/>
                  </a:lnTo>
                  <a:lnTo>
                    <a:pt x="516" y="541"/>
                  </a:lnTo>
                  <a:lnTo>
                    <a:pt x="452" y="535"/>
                  </a:lnTo>
                  <a:lnTo>
                    <a:pt x="385" y="527"/>
                  </a:lnTo>
                  <a:lnTo>
                    <a:pt x="255" y="512"/>
                  </a:lnTo>
                  <a:lnTo>
                    <a:pt x="127" y="496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28" y="523"/>
                  </a:lnTo>
                  <a:lnTo>
                    <a:pt x="51" y="566"/>
                  </a:lnTo>
                  <a:lnTo>
                    <a:pt x="74" y="611"/>
                  </a:lnTo>
                  <a:lnTo>
                    <a:pt x="96" y="656"/>
                  </a:lnTo>
                  <a:lnTo>
                    <a:pt x="113" y="704"/>
                  </a:lnTo>
                  <a:lnTo>
                    <a:pt x="129" y="755"/>
                  </a:lnTo>
                  <a:lnTo>
                    <a:pt x="142" y="805"/>
                  </a:lnTo>
                  <a:lnTo>
                    <a:pt x="154" y="856"/>
                  </a:lnTo>
                  <a:lnTo>
                    <a:pt x="164" y="909"/>
                  </a:lnTo>
                  <a:lnTo>
                    <a:pt x="170" y="961"/>
                  </a:lnTo>
                  <a:lnTo>
                    <a:pt x="173" y="1016"/>
                  </a:lnTo>
                  <a:lnTo>
                    <a:pt x="173" y="1068"/>
                  </a:lnTo>
                  <a:lnTo>
                    <a:pt x="171" y="1123"/>
                  </a:lnTo>
                  <a:lnTo>
                    <a:pt x="168" y="1175"/>
                  </a:lnTo>
                  <a:lnTo>
                    <a:pt x="160" y="1228"/>
                  </a:lnTo>
                  <a:lnTo>
                    <a:pt x="150" y="1280"/>
                  </a:lnTo>
                  <a:lnTo>
                    <a:pt x="150" y="1280"/>
                  </a:lnTo>
                  <a:lnTo>
                    <a:pt x="218" y="1393"/>
                  </a:lnTo>
                  <a:lnTo>
                    <a:pt x="288" y="1506"/>
                  </a:lnTo>
                  <a:lnTo>
                    <a:pt x="356" y="1617"/>
                  </a:lnTo>
                  <a:lnTo>
                    <a:pt x="422" y="1720"/>
                  </a:lnTo>
                  <a:lnTo>
                    <a:pt x="422" y="1720"/>
                  </a:lnTo>
                  <a:lnTo>
                    <a:pt x="660" y="1578"/>
                  </a:lnTo>
                  <a:lnTo>
                    <a:pt x="778" y="1504"/>
                  </a:lnTo>
                  <a:lnTo>
                    <a:pt x="889" y="1434"/>
                  </a:lnTo>
                  <a:lnTo>
                    <a:pt x="889" y="1434"/>
                  </a:lnTo>
                  <a:lnTo>
                    <a:pt x="897" y="1397"/>
                  </a:lnTo>
                  <a:lnTo>
                    <a:pt x="905" y="1358"/>
                  </a:lnTo>
                  <a:lnTo>
                    <a:pt x="916" y="1278"/>
                  </a:lnTo>
                  <a:lnTo>
                    <a:pt x="924" y="1194"/>
                  </a:lnTo>
                  <a:lnTo>
                    <a:pt x="930" y="1109"/>
                  </a:lnTo>
                  <a:lnTo>
                    <a:pt x="930" y="996"/>
                  </a:lnTo>
                  <a:close/>
                </a:path>
              </a:pathLst>
            </a:custGeom>
            <a:solidFill>
              <a:srgbClr val="B88C00"/>
            </a:solidFill>
            <a:ln w="254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lIns="91319" tIns="45659" rIns="91319" bIns="45659"/>
            <a:lstStyle/>
            <a:p>
              <a:pPr eaLnBrk="1" hangingPunct="1">
                <a:defRPr/>
              </a:pPr>
              <a:endParaRPr lang="en-US" sz="1621">
                <a:latin typeface="Arial" charset="0"/>
                <a:cs typeface="Arial" charset="0"/>
              </a:endParaRPr>
            </a:p>
          </p:txBody>
        </p:sp>
        <p:sp>
          <p:nvSpPr>
            <p:cNvPr id="29740" name="TextBox 12">
              <a:extLst>
                <a:ext uri="{FF2B5EF4-FFF2-40B4-BE49-F238E27FC236}">
                  <a16:creationId xmlns:a16="http://schemas.microsoft.com/office/drawing/2014/main" id="{87854F64-E390-6C4E-862D-88C27A736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282896">
              <a:off x="6492921" y="4102295"/>
              <a:ext cx="2117553" cy="47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/>
                <a:t>HOOGTE</a:t>
              </a:r>
            </a:p>
          </p:txBody>
        </p:sp>
        <p:sp>
          <p:nvSpPr>
            <p:cNvPr id="29741" name="TextBox 3">
              <a:extLst>
                <a:ext uri="{FF2B5EF4-FFF2-40B4-BE49-F238E27FC236}">
                  <a16:creationId xmlns:a16="http://schemas.microsoft.com/office/drawing/2014/main" id="{75AC0B4B-D4F3-D342-859C-93F03DBA1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0416" y="2527913"/>
              <a:ext cx="2842989" cy="1579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 dirty="0" err="1">
                  <a:solidFill>
                    <a:schemeClr val="bg1"/>
                  </a:solidFill>
                </a:rPr>
                <a:t>Kontoere</a:t>
              </a:r>
              <a:endParaRPr lang="en-ZA" altLang="en-US" sz="2162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 dirty="0" err="1">
                  <a:solidFill>
                    <a:schemeClr val="bg1"/>
                  </a:solidFill>
                </a:rPr>
                <a:t>Drieh</a:t>
              </a:r>
              <a:r>
                <a:rPr lang="en-ZA" altLang="en-US" sz="2162" b="1" dirty="0">
                  <a:solidFill>
                    <a:schemeClr val="bg1"/>
                  </a:solidFill>
                </a:rPr>
                <a:t>. </a:t>
              </a:r>
              <a:r>
                <a:rPr lang="en-ZA" altLang="en-US" sz="2162" b="1" dirty="0" err="1">
                  <a:solidFill>
                    <a:schemeClr val="bg1"/>
                  </a:solidFill>
                </a:rPr>
                <a:t>bakens</a:t>
              </a:r>
              <a:endParaRPr lang="en-ZA" altLang="en-US" sz="2162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 dirty="0" err="1">
                  <a:solidFill>
                    <a:schemeClr val="bg1"/>
                  </a:solidFill>
                </a:rPr>
                <a:t>Hoogtepunte</a:t>
              </a:r>
              <a:endParaRPr lang="en-ZA" altLang="en-US" sz="2162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 dirty="0" err="1">
                  <a:solidFill>
                    <a:schemeClr val="bg1"/>
                  </a:solidFill>
                </a:rPr>
                <a:t>Hoogtemerke</a:t>
              </a:r>
              <a:endParaRPr lang="en-ZA" altLang="en-US" sz="2162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573AC4-6D2E-1247-B43F-8F489BF61FC8}"/>
              </a:ext>
            </a:extLst>
          </p:cNvPr>
          <p:cNvGrpSpPr>
            <a:grpSpLocks/>
          </p:cNvGrpSpPr>
          <p:nvPr/>
        </p:nvGrpSpPr>
        <p:grpSpPr bwMode="auto">
          <a:xfrm>
            <a:off x="4925340" y="152612"/>
            <a:ext cx="2712883" cy="2807268"/>
            <a:chOff x="5436344" y="325597"/>
            <a:chExt cx="3010569" cy="3116399"/>
          </a:xfrm>
        </p:grpSpPr>
        <p:sp>
          <p:nvSpPr>
            <p:cNvPr id="54" name="red">
              <a:hlinkClick r:id="rId7" action="ppaction://hlinksldjump"/>
              <a:extLst>
                <a:ext uri="{FF2B5EF4-FFF2-40B4-BE49-F238E27FC236}">
                  <a16:creationId xmlns:a16="http://schemas.microsoft.com/office/drawing/2014/main" id="{771ADE0B-6EFE-294D-92AF-CF6CED951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344" y="1337937"/>
              <a:ext cx="1973369" cy="1800571"/>
            </a:xfrm>
            <a:custGeom>
              <a:avLst/>
              <a:gdLst>
                <a:gd name="T0" fmla="*/ 0 w 1309"/>
                <a:gd name="T1" fmla="*/ 0 h 1198"/>
                <a:gd name="T2" fmla="*/ 111 w 1309"/>
                <a:gd name="T3" fmla="*/ 8 h 1198"/>
                <a:gd name="T4" fmla="*/ 220 w 1309"/>
                <a:gd name="T5" fmla="*/ 21 h 1198"/>
                <a:gd name="T6" fmla="*/ 323 w 1309"/>
                <a:gd name="T7" fmla="*/ 41 h 1198"/>
                <a:gd name="T8" fmla="*/ 420 w 1309"/>
                <a:gd name="T9" fmla="*/ 66 h 1198"/>
                <a:gd name="T10" fmla="*/ 516 w 1309"/>
                <a:gd name="T11" fmla="*/ 93 h 1198"/>
                <a:gd name="T12" fmla="*/ 605 w 1309"/>
                <a:gd name="T13" fmla="*/ 128 h 1198"/>
                <a:gd name="T14" fmla="*/ 691 w 1309"/>
                <a:gd name="T15" fmla="*/ 165 h 1198"/>
                <a:gd name="T16" fmla="*/ 772 w 1309"/>
                <a:gd name="T17" fmla="*/ 206 h 1198"/>
                <a:gd name="T18" fmla="*/ 850 w 1309"/>
                <a:gd name="T19" fmla="*/ 251 h 1198"/>
                <a:gd name="T20" fmla="*/ 926 w 1309"/>
                <a:gd name="T21" fmla="*/ 301 h 1198"/>
                <a:gd name="T22" fmla="*/ 1064 w 1309"/>
                <a:gd name="T23" fmla="*/ 408 h 1198"/>
                <a:gd name="T24" fmla="*/ 1193 w 1309"/>
                <a:gd name="T25" fmla="*/ 527 h 1198"/>
                <a:gd name="T26" fmla="*/ 1309 w 1309"/>
                <a:gd name="T27" fmla="*/ 657 h 1198"/>
                <a:gd name="T28" fmla="*/ 1303 w 1309"/>
                <a:gd name="T29" fmla="*/ 723 h 1198"/>
                <a:gd name="T30" fmla="*/ 1278 w 1309"/>
                <a:gd name="T31" fmla="*/ 918 h 1198"/>
                <a:gd name="T32" fmla="*/ 1253 w 1309"/>
                <a:gd name="T33" fmla="*/ 1122 h 1198"/>
                <a:gd name="T34" fmla="*/ 1245 w 1309"/>
                <a:gd name="T35" fmla="*/ 1198 h 1198"/>
                <a:gd name="T36" fmla="*/ 1049 w 1309"/>
                <a:gd name="T37" fmla="*/ 1175 h 1198"/>
                <a:gd name="T38" fmla="*/ 860 w 1309"/>
                <a:gd name="T39" fmla="*/ 1149 h 1198"/>
                <a:gd name="T40" fmla="*/ 757 w 1309"/>
                <a:gd name="T41" fmla="*/ 1140 h 1198"/>
                <a:gd name="T42" fmla="*/ 739 w 1309"/>
                <a:gd name="T43" fmla="*/ 1140 h 1198"/>
                <a:gd name="T44" fmla="*/ 730 w 1309"/>
                <a:gd name="T45" fmla="*/ 1138 h 1198"/>
                <a:gd name="T46" fmla="*/ 708 w 1309"/>
                <a:gd name="T47" fmla="*/ 1116 h 1198"/>
                <a:gd name="T48" fmla="*/ 662 w 1309"/>
                <a:gd name="T49" fmla="*/ 1064 h 1198"/>
                <a:gd name="T50" fmla="*/ 632 w 1309"/>
                <a:gd name="T51" fmla="*/ 1033 h 1198"/>
                <a:gd name="T52" fmla="*/ 568 w 1309"/>
                <a:gd name="T53" fmla="*/ 976 h 1198"/>
                <a:gd name="T54" fmla="*/ 498 w 1309"/>
                <a:gd name="T55" fmla="*/ 924 h 1198"/>
                <a:gd name="T56" fmla="*/ 422 w 1309"/>
                <a:gd name="T57" fmla="*/ 879 h 1198"/>
                <a:gd name="T58" fmla="*/ 341 w 1309"/>
                <a:gd name="T59" fmla="*/ 838 h 1198"/>
                <a:gd name="T60" fmla="*/ 255 w 1309"/>
                <a:gd name="T61" fmla="*/ 805 h 1198"/>
                <a:gd name="T62" fmla="*/ 162 w 1309"/>
                <a:gd name="T63" fmla="*/ 780 h 1198"/>
                <a:gd name="T64" fmla="*/ 64 w 1309"/>
                <a:gd name="T65" fmla="*/ 760 h 1198"/>
                <a:gd name="T66" fmla="*/ 14 w 1309"/>
                <a:gd name="T67" fmla="*/ 752 h 1198"/>
                <a:gd name="T68" fmla="*/ 12 w 1309"/>
                <a:gd name="T69" fmla="*/ 751 h 1198"/>
                <a:gd name="T70" fmla="*/ 28 w 1309"/>
                <a:gd name="T71" fmla="*/ 733 h 1198"/>
                <a:gd name="T72" fmla="*/ 113 w 1309"/>
                <a:gd name="T73" fmla="*/ 647 h 1198"/>
                <a:gd name="T74" fmla="*/ 292 w 1309"/>
                <a:gd name="T75" fmla="*/ 476 h 1198"/>
                <a:gd name="T76" fmla="*/ 376 w 1309"/>
                <a:gd name="T77" fmla="*/ 389 h 1198"/>
                <a:gd name="T78" fmla="*/ 189 w 1309"/>
                <a:gd name="T79" fmla="*/ 192 h 1198"/>
                <a:gd name="T80" fmla="*/ 0 w 1309"/>
                <a:gd name="T81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9" h="1198">
                  <a:moveTo>
                    <a:pt x="0" y="0"/>
                  </a:moveTo>
                  <a:lnTo>
                    <a:pt x="0" y="0"/>
                  </a:lnTo>
                  <a:lnTo>
                    <a:pt x="57" y="2"/>
                  </a:lnTo>
                  <a:lnTo>
                    <a:pt x="111" y="8"/>
                  </a:lnTo>
                  <a:lnTo>
                    <a:pt x="166" y="13"/>
                  </a:lnTo>
                  <a:lnTo>
                    <a:pt x="220" y="21"/>
                  </a:lnTo>
                  <a:lnTo>
                    <a:pt x="271" y="31"/>
                  </a:lnTo>
                  <a:lnTo>
                    <a:pt x="323" y="41"/>
                  </a:lnTo>
                  <a:lnTo>
                    <a:pt x="372" y="52"/>
                  </a:lnTo>
                  <a:lnTo>
                    <a:pt x="420" y="66"/>
                  </a:lnTo>
                  <a:lnTo>
                    <a:pt x="469" y="80"/>
                  </a:lnTo>
                  <a:lnTo>
                    <a:pt x="516" y="93"/>
                  </a:lnTo>
                  <a:lnTo>
                    <a:pt x="560" y="111"/>
                  </a:lnTo>
                  <a:lnTo>
                    <a:pt x="605" y="128"/>
                  </a:lnTo>
                  <a:lnTo>
                    <a:pt x="648" y="146"/>
                  </a:lnTo>
                  <a:lnTo>
                    <a:pt x="691" y="165"/>
                  </a:lnTo>
                  <a:lnTo>
                    <a:pt x="732" y="185"/>
                  </a:lnTo>
                  <a:lnTo>
                    <a:pt x="772" y="206"/>
                  </a:lnTo>
                  <a:lnTo>
                    <a:pt x="811" y="229"/>
                  </a:lnTo>
                  <a:lnTo>
                    <a:pt x="850" y="251"/>
                  </a:lnTo>
                  <a:lnTo>
                    <a:pt x="889" y="276"/>
                  </a:lnTo>
                  <a:lnTo>
                    <a:pt x="926" y="301"/>
                  </a:lnTo>
                  <a:lnTo>
                    <a:pt x="996" y="352"/>
                  </a:lnTo>
                  <a:lnTo>
                    <a:pt x="1064" y="408"/>
                  </a:lnTo>
                  <a:lnTo>
                    <a:pt x="1130" y="467"/>
                  </a:lnTo>
                  <a:lnTo>
                    <a:pt x="1193" y="527"/>
                  </a:lnTo>
                  <a:lnTo>
                    <a:pt x="1253" y="591"/>
                  </a:lnTo>
                  <a:lnTo>
                    <a:pt x="1309" y="657"/>
                  </a:lnTo>
                  <a:lnTo>
                    <a:pt x="1309" y="657"/>
                  </a:lnTo>
                  <a:lnTo>
                    <a:pt x="1303" y="723"/>
                  </a:lnTo>
                  <a:lnTo>
                    <a:pt x="1296" y="789"/>
                  </a:lnTo>
                  <a:lnTo>
                    <a:pt x="1278" y="918"/>
                  </a:lnTo>
                  <a:lnTo>
                    <a:pt x="1261" y="1052"/>
                  </a:lnTo>
                  <a:lnTo>
                    <a:pt x="1253" y="1122"/>
                  </a:lnTo>
                  <a:lnTo>
                    <a:pt x="1245" y="1198"/>
                  </a:lnTo>
                  <a:lnTo>
                    <a:pt x="1245" y="1198"/>
                  </a:lnTo>
                  <a:lnTo>
                    <a:pt x="1144" y="1186"/>
                  </a:lnTo>
                  <a:lnTo>
                    <a:pt x="1049" y="1175"/>
                  </a:lnTo>
                  <a:lnTo>
                    <a:pt x="860" y="1149"/>
                  </a:lnTo>
                  <a:lnTo>
                    <a:pt x="860" y="1149"/>
                  </a:lnTo>
                  <a:lnTo>
                    <a:pt x="809" y="1145"/>
                  </a:lnTo>
                  <a:lnTo>
                    <a:pt x="757" y="1140"/>
                  </a:lnTo>
                  <a:lnTo>
                    <a:pt x="757" y="1140"/>
                  </a:lnTo>
                  <a:lnTo>
                    <a:pt x="739" y="1140"/>
                  </a:lnTo>
                  <a:lnTo>
                    <a:pt x="730" y="1138"/>
                  </a:lnTo>
                  <a:lnTo>
                    <a:pt x="730" y="1138"/>
                  </a:lnTo>
                  <a:lnTo>
                    <a:pt x="722" y="1132"/>
                  </a:lnTo>
                  <a:lnTo>
                    <a:pt x="708" y="1116"/>
                  </a:lnTo>
                  <a:lnTo>
                    <a:pt x="691" y="1095"/>
                  </a:lnTo>
                  <a:lnTo>
                    <a:pt x="662" y="1064"/>
                  </a:lnTo>
                  <a:lnTo>
                    <a:pt x="662" y="1064"/>
                  </a:lnTo>
                  <a:lnTo>
                    <a:pt x="632" y="1033"/>
                  </a:lnTo>
                  <a:lnTo>
                    <a:pt x="599" y="1003"/>
                  </a:lnTo>
                  <a:lnTo>
                    <a:pt x="568" y="976"/>
                  </a:lnTo>
                  <a:lnTo>
                    <a:pt x="533" y="949"/>
                  </a:lnTo>
                  <a:lnTo>
                    <a:pt x="498" y="924"/>
                  </a:lnTo>
                  <a:lnTo>
                    <a:pt x="461" y="900"/>
                  </a:lnTo>
                  <a:lnTo>
                    <a:pt x="422" y="879"/>
                  </a:lnTo>
                  <a:lnTo>
                    <a:pt x="382" y="858"/>
                  </a:lnTo>
                  <a:lnTo>
                    <a:pt x="341" y="838"/>
                  </a:lnTo>
                  <a:lnTo>
                    <a:pt x="298" y="821"/>
                  </a:lnTo>
                  <a:lnTo>
                    <a:pt x="255" y="805"/>
                  </a:lnTo>
                  <a:lnTo>
                    <a:pt x="208" y="791"/>
                  </a:lnTo>
                  <a:lnTo>
                    <a:pt x="162" y="780"/>
                  </a:lnTo>
                  <a:lnTo>
                    <a:pt x="115" y="768"/>
                  </a:lnTo>
                  <a:lnTo>
                    <a:pt x="64" y="760"/>
                  </a:lnTo>
                  <a:lnTo>
                    <a:pt x="14" y="752"/>
                  </a:lnTo>
                  <a:lnTo>
                    <a:pt x="14" y="752"/>
                  </a:lnTo>
                  <a:lnTo>
                    <a:pt x="12" y="752"/>
                  </a:lnTo>
                  <a:lnTo>
                    <a:pt x="12" y="751"/>
                  </a:lnTo>
                  <a:lnTo>
                    <a:pt x="14" y="745"/>
                  </a:lnTo>
                  <a:lnTo>
                    <a:pt x="28" y="733"/>
                  </a:lnTo>
                  <a:lnTo>
                    <a:pt x="28" y="733"/>
                  </a:lnTo>
                  <a:lnTo>
                    <a:pt x="113" y="647"/>
                  </a:lnTo>
                  <a:lnTo>
                    <a:pt x="203" y="562"/>
                  </a:lnTo>
                  <a:lnTo>
                    <a:pt x="292" y="476"/>
                  </a:lnTo>
                  <a:lnTo>
                    <a:pt x="335" y="432"/>
                  </a:lnTo>
                  <a:lnTo>
                    <a:pt x="376" y="389"/>
                  </a:lnTo>
                  <a:lnTo>
                    <a:pt x="376" y="389"/>
                  </a:lnTo>
                  <a:lnTo>
                    <a:pt x="189" y="192"/>
                  </a:lnTo>
                  <a:lnTo>
                    <a:pt x="96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CC"/>
            </a:solidFill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lIns="91319" tIns="45659" rIns="91319" bIns="45659"/>
            <a:lstStyle/>
            <a:p>
              <a:pPr eaLnBrk="1" hangingPunct="1">
                <a:defRPr/>
              </a:pPr>
              <a:endParaRPr lang="en-US" sz="1621" dirty="0">
                <a:latin typeface="Arial" charset="0"/>
                <a:cs typeface="Arial" charset="0"/>
              </a:endParaRPr>
            </a:p>
          </p:txBody>
        </p:sp>
        <p:sp>
          <p:nvSpPr>
            <p:cNvPr id="29729" name="TextBox 11">
              <a:extLst>
                <a:ext uri="{FF2B5EF4-FFF2-40B4-BE49-F238E27FC236}">
                  <a16:creationId xmlns:a16="http://schemas.microsoft.com/office/drawing/2014/main" id="{F168754E-09F3-6249-A77C-F3B5DAB5B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146621">
              <a:off x="5518164" y="1962758"/>
              <a:ext cx="2117552" cy="840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/>
                <a:t>RIGTING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/>
                <a:t>PEILING</a:t>
              </a:r>
            </a:p>
          </p:txBody>
        </p:sp>
        <p:grpSp>
          <p:nvGrpSpPr>
            <p:cNvPr id="29730" name="Group 23">
              <a:extLst>
                <a:ext uri="{FF2B5EF4-FFF2-40B4-BE49-F238E27FC236}">
                  <a16:creationId xmlns:a16="http://schemas.microsoft.com/office/drawing/2014/main" id="{E961615F-20D3-2F4A-9782-82DD07A2F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36867" y="325597"/>
              <a:ext cx="1910046" cy="1920175"/>
              <a:chOff x="6654534" y="151716"/>
              <a:chExt cx="1910046" cy="1920175"/>
            </a:xfrm>
          </p:grpSpPr>
          <p:cxnSp>
            <p:nvCxnSpPr>
              <p:cNvPr id="29731" name="Straight Arrow Connector 6">
                <a:extLst>
                  <a:ext uri="{FF2B5EF4-FFF2-40B4-BE49-F238E27FC236}">
                    <a16:creationId xmlns:a16="http://schemas.microsoft.com/office/drawing/2014/main" id="{44E2E87B-335F-854D-8D6D-8E8C715C27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534668" y="537651"/>
                <a:ext cx="34057" cy="1103778"/>
              </a:xfrm>
              <a:prstGeom prst="straightConnector1">
                <a:avLst/>
              </a:prstGeom>
              <a:noFill/>
              <a:ln w="31750" algn="ctr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2" name="Straight Connector 10">
                <a:extLst>
                  <a:ext uri="{FF2B5EF4-FFF2-40B4-BE49-F238E27FC236}">
                    <a16:creationId xmlns:a16="http://schemas.microsoft.com/office/drawing/2014/main" id="{49BCFEEB-5CFB-7344-9B02-7BE50AA0C0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028840" y="1089540"/>
                <a:ext cx="1110719" cy="18661"/>
              </a:xfrm>
              <a:prstGeom prst="line">
                <a:avLst/>
              </a:prstGeom>
              <a:noFill/>
              <a:ln w="3175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33" name="TextBox 22">
                <a:extLst>
                  <a:ext uri="{FF2B5EF4-FFF2-40B4-BE49-F238E27FC236}">
                    <a16:creationId xmlns:a16="http://schemas.microsoft.com/office/drawing/2014/main" id="{D820C79C-E767-6442-BD9D-88D0A203BD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2157" y="151716"/>
                <a:ext cx="425021" cy="471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ZA" altLang="en-US" sz="2162" b="1" dirty="0">
                    <a:solidFill>
                      <a:schemeClr val="bg1"/>
                    </a:solidFill>
                  </a:rPr>
                  <a:t>N</a:t>
                </a:r>
              </a:p>
            </p:txBody>
          </p:sp>
          <p:sp>
            <p:nvSpPr>
              <p:cNvPr id="29734" name="TextBox 32">
                <a:extLst>
                  <a:ext uri="{FF2B5EF4-FFF2-40B4-BE49-F238E27FC236}">
                    <a16:creationId xmlns:a16="http://schemas.microsoft.com/office/drawing/2014/main" id="{B3FD8C74-D6F7-C04A-8F46-7CCFD8D0FB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4534" y="885893"/>
                <a:ext cx="425021" cy="471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ZA" altLang="en-US" sz="2162" b="1" dirty="0">
                    <a:solidFill>
                      <a:schemeClr val="bg1"/>
                    </a:solidFill>
                  </a:rPr>
                  <a:t>W</a:t>
                </a:r>
              </a:p>
            </p:txBody>
          </p:sp>
          <p:sp>
            <p:nvSpPr>
              <p:cNvPr id="29735" name="TextBox 33">
                <a:extLst>
                  <a:ext uri="{FF2B5EF4-FFF2-40B4-BE49-F238E27FC236}">
                    <a16:creationId xmlns:a16="http://schemas.microsoft.com/office/drawing/2014/main" id="{6E2C2E5E-9C8A-9D49-9547-AB373694D6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39559" y="847596"/>
                <a:ext cx="425021" cy="471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ZA" altLang="en-US" sz="2162" b="1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29736" name="TextBox 34">
                <a:extLst>
                  <a:ext uri="{FF2B5EF4-FFF2-40B4-BE49-F238E27FC236}">
                    <a16:creationId xmlns:a16="http://schemas.microsoft.com/office/drawing/2014/main" id="{E4178707-17D3-E242-9F36-9840DBF6CE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71688" y="1600032"/>
                <a:ext cx="425021" cy="471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ZA" altLang="en-US" sz="2162" b="1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D0FCA4-FF8E-AE46-B2DB-C0DC5C5201D9}"/>
              </a:ext>
            </a:extLst>
          </p:cNvPr>
          <p:cNvGrpSpPr>
            <a:grpSpLocks/>
          </p:cNvGrpSpPr>
          <p:nvPr/>
        </p:nvGrpSpPr>
        <p:grpSpPr bwMode="auto">
          <a:xfrm>
            <a:off x="231991" y="1715781"/>
            <a:ext cx="3180522" cy="2276704"/>
            <a:chOff x="391095" y="1929482"/>
            <a:chExt cx="3529571" cy="2527142"/>
          </a:xfrm>
        </p:grpSpPr>
        <p:sp>
          <p:nvSpPr>
            <p:cNvPr id="57" name="lightblue">
              <a:hlinkClick r:id="rId8" action="ppaction://hlinksldjump"/>
              <a:extLst>
                <a:ext uri="{FF2B5EF4-FFF2-40B4-BE49-F238E27FC236}">
                  <a16:creationId xmlns:a16="http://schemas.microsoft.com/office/drawing/2014/main" id="{1A6472C9-9E14-2341-AA42-C529DF6BC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262" y="2238223"/>
              <a:ext cx="1480404" cy="2218401"/>
            </a:xfrm>
            <a:custGeom>
              <a:avLst/>
              <a:gdLst>
                <a:gd name="T0" fmla="*/ 2 w 982"/>
                <a:gd name="T1" fmla="*/ 1208 h 1476"/>
                <a:gd name="T2" fmla="*/ 14 w 982"/>
                <a:gd name="T3" fmla="*/ 1346 h 1476"/>
                <a:gd name="T4" fmla="*/ 29 w 982"/>
                <a:gd name="T5" fmla="*/ 1447 h 1476"/>
                <a:gd name="T6" fmla="*/ 37 w 982"/>
                <a:gd name="T7" fmla="*/ 1476 h 1476"/>
                <a:gd name="T8" fmla="*/ 259 w 982"/>
                <a:gd name="T9" fmla="*/ 1132 h 1476"/>
                <a:gd name="T10" fmla="*/ 333 w 982"/>
                <a:gd name="T11" fmla="*/ 1019 h 1476"/>
                <a:gd name="T12" fmla="*/ 770 w 982"/>
                <a:gd name="T13" fmla="*/ 1301 h 1476"/>
                <a:gd name="T14" fmla="*/ 764 w 982"/>
                <a:gd name="T15" fmla="*/ 1247 h 1476"/>
                <a:gd name="T16" fmla="*/ 760 w 982"/>
                <a:gd name="T17" fmla="*/ 1138 h 1476"/>
                <a:gd name="T18" fmla="*/ 768 w 982"/>
                <a:gd name="T19" fmla="*/ 1029 h 1476"/>
                <a:gd name="T20" fmla="*/ 788 w 982"/>
                <a:gd name="T21" fmla="*/ 922 h 1476"/>
                <a:gd name="T22" fmla="*/ 817 w 982"/>
                <a:gd name="T23" fmla="*/ 819 h 1476"/>
                <a:gd name="T24" fmla="*/ 854 w 982"/>
                <a:gd name="T25" fmla="*/ 722 h 1476"/>
                <a:gd name="T26" fmla="*/ 901 w 982"/>
                <a:gd name="T27" fmla="*/ 632 h 1476"/>
                <a:gd name="T28" fmla="*/ 953 w 982"/>
                <a:gd name="T29" fmla="*/ 550 h 1476"/>
                <a:gd name="T30" fmla="*/ 982 w 982"/>
                <a:gd name="T31" fmla="*/ 514 h 1476"/>
                <a:gd name="T32" fmla="*/ 953 w 982"/>
                <a:gd name="T33" fmla="*/ 253 h 1476"/>
                <a:gd name="T34" fmla="*/ 924 w 982"/>
                <a:gd name="T35" fmla="*/ 0 h 1476"/>
                <a:gd name="T36" fmla="*/ 796 w 982"/>
                <a:gd name="T37" fmla="*/ 14 h 1476"/>
                <a:gd name="T38" fmla="*/ 548 w 982"/>
                <a:gd name="T39" fmla="*/ 35 h 1476"/>
                <a:gd name="T40" fmla="*/ 414 w 982"/>
                <a:gd name="T41" fmla="*/ 49 h 1476"/>
                <a:gd name="T42" fmla="*/ 381 w 982"/>
                <a:gd name="T43" fmla="*/ 55 h 1476"/>
                <a:gd name="T44" fmla="*/ 373 w 982"/>
                <a:gd name="T45" fmla="*/ 60 h 1476"/>
                <a:gd name="T46" fmla="*/ 342 w 982"/>
                <a:gd name="T47" fmla="*/ 101 h 1476"/>
                <a:gd name="T48" fmla="*/ 307 w 982"/>
                <a:gd name="T49" fmla="*/ 158 h 1476"/>
                <a:gd name="T50" fmla="*/ 257 w 982"/>
                <a:gd name="T51" fmla="*/ 237 h 1476"/>
                <a:gd name="T52" fmla="*/ 208 w 982"/>
                <a:gd name="T53" fmla="*/ 321 h 1476"/>
                <a:gd name="T54" fmla="*/ 165 w 982"/>
                <a:gd name="T55" fmla="*/ 410 h 1476"/>
                <a:gd name="T56" fmla="*/ 126 w 982"/>
                <a:gd name="T57" fmla="*/ 504 h 1476"/>
                <a:gd name="T58" fmla="*/ 91 w 982"/>
                <a:gd name="T59" fmla="*/ 601 h 1476"/>
                <a:gd name="T60" fmla="*/ 60 w 982"/>
                <a:gd name="T61" fmla="*/ 702 h 1476"/>
                <a:gd name="T62" fmla="*/ 37 w 982"/>
                <a:gd name="T63" fmla="*/ 809 h 1476"/>
                <a:gd name="T64" fmla="*/ 19 w 982"/>
                <a:gd name="T65" fmla="*/ 920 h 1476"/>
                <a:gd name="T66" fmla="*/ 14 w 982"/>
                <a:gd name="T67" fmla="*/ 976 h 1476"/>
                <a:gd name="T68" fmla="*/ 0 w 982"/>
                <a:gd name="T69" fmla="*/ 1134 h 1476"/>
                <a:gd name="T70" fmla="*/ 2 w 982"/>
                <a:gd name="T71" fmla="*/ 1208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2" h="1476">
                  <a:moveTo>
                    <a:pt x="2" y="1208"/>
                  </a:moveTo>
                  <a:lnTo>
                    <a:pt x="2" y="1208"/>
                  </a:lnTo>
                  <a:lnTo>
                    <a:pt x="8" y="1278"/>
                  </a:lnTo>
                  <a:lnTo>
                    <a:pt x="14" y="1346"/>
                  </a:lnTo>
                  <a:lnTo>
                    <a:pt x="23" y="1414"/>
                  </a:lnTo>
                  <a:lnTo>
                    <a:pt x="29" y="1447"/>
                  </a:lnTo>
                  <a:lnTo>
                    <a:pt x="37" y="1476"/>
                  </a:lnTo>
                  <a:lnTo>
                    <a:pt x="37" y="1476"/>
                  </a:lnTo>
                  <a:lnTo>
                    <a:pt x="185" y="1245"/>
                  </a:lnTo>
                  <a:lnTo>
                    <a:pt x="259" y="1132"/>
                  </a:lnTo>
                  <a:lnTo>
                    <a:pt x="333" y="1019"/>
                  </a:lnTo>
                  <a:lnTo>
                    <a:pt x="333" y="1019"/>
                  </a:lnTo>
                  <a:lnTo>
                    <a:pt x="554" y="1163"/>
                  </a:lnTo>
                  <a:lnTo>
                    <a:pt x="770" y="1301"/>
                  </a:lnTo>
                  <a:lnTo>
                    <a:pt x="770" y="1301"/>
                  </a:lnTo>
                  <a:lnTo>
                    <a:pt x="764" y="1247"/>
                  </a:lnTo>
                  <a:lnTo>
                    <a:pt x="760" y="1192"/>
                  </a:lnTo>
                  <a:lnTo>
                    <a:pt x="760" y="1138"/>
                  </a:lnTo>
                  <a:lnTo>
                    <a:pt x="762" y="1083"/>
                  </a:lnTo>
                  <a:lnTo>
                    <a:pt x="768" y="1029"/>
                  </a:lnTo>
                  <a:lnTo>
                    <a:pt x="778" y="975"/>
                  </a:lnTo>
                  <a:lnTo>
                    <a:pt x="788" y="922"/>
                  </a:lnTo>
                  <a:lnTo>
                    <a:pt x="801" y="871"/>
                  </a:lnTo>
                  <a:lnTo>
                    <a:pt x="817" y="819"/>
                  </a:lnTo>
                  <a:lnTo>
                    <a:pt x="834" y="770"/>
                  </a:lnTo>
                  <a:lnTo>
                    <a:pt x="854" y="722"/>
                  </a:lnTo>
                  <a:lnTo>
                    <a:pt x="877" y="677"/>
                  </a:lnTo>
                  <a:lnTo>
                    <a:pt x="901" y="632"/>
                  </a:lnTo>
                  <a:lnTo>
                    <a:pt x="926" y="591"/>
                  </a:lnTo>
                  <a:lnTo>
                    <a:pt x="953" y="550"/>
                  </a:lnTo>
                  <a:lnTo>
                    <a:pt x="982" y="514"/>
                  </a:lnTo>
                  <a:lnTo>
                    <a:pt x="982" y="514"/>
                  </a:lnTo>
                  <a:lnTo>
                    <a:pt x="967" y="383"/>
                  </a:lnTo>
                  <a:lnTo>
                    <a:pt x="953" y="253"/>
                  </a:lnTo>
                  <a:lnTo>
                    <a:pt x="939" y="125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796" y="14"/>
                  </a:lnTo>
                  <a:lnTo>
                    <a:pt x="673" y="23"/>
                  </a:lnTo>
                  <a:lnTo>
                    <a:pt x="548" y="35"/>
                  </a:lnTo>
                  <a:lnTo>
                    <a:pt x="414" y="49"/>
                  </a:lnTo>
                  <a:lnTo>
                    <a:pt x="414" y="49"/>
                  </a:lnTo>
                  <a:lnTo>
                    <a:pt x="395" y="53"/>
                  </a:lnTo>
                  <a:lnTo>
                    <a:pt x="381" y="55"/>
                  </a:lnTo>
                  <a:lnTo>
                    <a:pt x="381" y="55"/>
                  </a:lnTo>
                  <a:lnTo>
                    <a:pt x="373" y="60"/>
                  </a:lnTo>
                  <a:lnTo>
                    <a:pt x="364" y="72"/>
                  </a:lnTo>
                  <a:lnTo>
                    <a:pt x="342" y="101"/>
                  </a:lnTo>
                  <a:lnTo>
                    <a:pt x="307" y="158"/>
                  </a:lnTo>
                  <a:lnTo>
                    <a:pt x="307" y="158"/>
                  </a:lnTo>
                  <a:lnTo>
                    <a:pt x="282" y="197"/>
                  </a:lnTo>
                  <a:lnTo>
                    <a:pt x="257" y="237"/>
                  </a:lnTo>
                  <a:lnTo>
                    <a:pt x="231" y="278"/>
                  </a:lnTo>
                  <a:lnTo>
                    <a:pt x="208" y="321"/>
                  </a:lnTo>
                  <a:lnTo>
                    <a:pt x="187" y="366"/>
                  </a:lnTo>
                  <a:lnTo>
                    <a:pt x="165" y="410"/>
                  </a:lnTo>
                  <a:lnTo>
                    <a:pt x="144" y="455"/>
                  </a:lnTo>
                  <a:lnTo>
                    <a:pt x="126" y="504"/>
                  </a:lnTo>
                  <a:lnTo>
                    <a:pt x="107" y="550"/>
                  </a:lnTo>
                  <a:lnTo>
                    <a:pt x="91" y="601"/>
                  </a:lnTo>
                  <a:lnTo>
                    <a:pt x="76" y="652"/>
                  </a:lnTo>
                  <a:lnTo>
                    <a:pt x="60" y="702"/>
                  </a:lnTo>
                  <a:lnTo>
                    <a:pt x="49" y="755"/>
                  </a:lnTo>
                  <a:lnTo>
                    <a:pt x="37" y="809"/>
                  </a:lnTo>
                  <a:lnTo>
                    <a:pt x="27" y="864"/>
                  </a:lnTo>
                  <a:lnTo>
                    <a:pt x="19" y="920"/>
                  </a:lnTo>
                  <a:lnTo>
                    <a:pt x="19" y="920"/>
                  </a:lnTo>
                  <a:lnTo>
                    <a:pt x="14" y="976"/>
                  </a:lnTo>
                  <a:lnTo>
                    <a:pt x="6" y="1050"/>
                  </a:lnTo>
                  <a:lnTo>
                    <a:pt x="0" y="1134"/>
                  </a:lnTo>
                  <a:lnTo>
                    <a:pt x="0" y="1173"/>
                  </a:lnTo>
                  <a:lnTo>
                    <a:pt x="2" y="1208"/>
                  </a:lnTo>
                  <a:lnTo>
                    <a:pt x="2" y="1208"/>
                  </a:lnTo>
                  <a:close/>
                </a:path>
              </a:pathLst>
            </a:custGeom>
            <a:solidFill>
              <a:srgbClr val="993300"/>
            </a:solidFill>
            <a:ln w="25400">
              <a:solidFill>
                <a:srgbClr val="9933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lIns="91319" tIns="45659" rIns="91319" bIns="45659"/>
            <a:lstStyle/>
            <a:p>
              <a:pPr eaLnBrk="1" hangingPunct="1">
                <a:defRPr/>
              </a:pPr>
              <a:endParaRPr lang="en-US" sz="1621">
                <a:latin typeface="Arial" charset="0"/>
                <a:cs typeface="Arial" charset="0"/>
              </a:endParaRPr>
            </a:p>
          </p:txBody>
        </p:sp>
        <p:sp>
          <p:nvSpPr>
            <p:cNvPr id="29722" name="TextBox 1">
              <a:extLst>
                <a:ext uri="{FF2B5EF4-FFF2-40B4-BE49-F238E27FC236}">
                  <a16:creationId xmlns:a16="http://schemas.microsoft.com/office/drawing/2014/main" id="{700A3F91-9962-C14C-9FCD-11F02A5A8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65663">
              <a:off x="2069476" y="2484812"/>
              <a:ext cx="2320827" cy="1210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 dirty="0"/>
                <a:t>INTER-SIGBAAR-HEID</a:t>
              </a:r>
            </a:p>
          </p:txBody>
        </p:sp>
        <p:grpSp>
          <p:nvGrpSpPr>
            <p:cNvPr id="29723" name="Group 29">
              <a:extLst>
                <a:ext uri="{FF2B5EF4-FFF2-40B4-BE49-F238E27FC236}">
                  <a16:creationId xmlns:a16="http://schemas.microsoft.com/office/drawing/2014/main" id="{C34B996B-EACA-1849-8CCC-2F1401B6A4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095" y="2208497"/>
              <a:ext cx="2105025" cy="1304925"/>
              <a:chOff x="1591266" y="369014"/>
              <a:chExt cx="2105025" cy="1304925"/>
            </a:xfrm>
          </p:grpSpPr>
          <p:pic>
            <p:nvPicPr>
              <p:cNvPr id="29724" name="Picture 5">
                <a:extLst>
                  <a:ext uri="{FF2B5EF4-FFF2-40B4-BE49-F238E27FC236}">
                    <a16:creationId xmlns:a16="http://schemas.microsoft.com/office/drawing/2014/main" id="{A8C9F250-9934-7B4A-A535-140ADA5B19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1266" y="369014"/>
                <a:ext cx="2105025" cy="1304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9725" name="Straight Arrow Connector 28">
                <a:extLst>
                  <a:ext uri="{FF2B5EF4-FFF2-40B4-BE49-F238E27FC236}">
                    <a16:creationId xmlns:a16="http://schemas.microsoft.com/office/drawing/2014/main" id="{F7E72B1A-EA4A-3244-BC19-A557DDBD024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78893" y="711532"/>
                <a:ext cx="1558279" cy="444580"/>
              </a:xfrm>
              <a:prstGeom prst="straightConnector1">
                <a:avLst/>
              </a:prstGeom>
              <a:noFill/>
              <a:ln w="31750" algn="ctr">
                <a:solidFill>
                  <a:srgbClr val="FF0000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2BF768E-DFAF-5E44-905E-D570D03A99A4}"/>
              </a:ext>
            </a:extLst>
          </p:cNvPr>
          <p:cNvGrpSpPr>
            <a:grpSpLocks/>
          </p:cNvGrpSpPr>
          <p:nvPr/>
        </p:nvGrpSpPr>
        <p:grpSpPr bwMode="auto">
          <a:xfrm>
            <a:off x="167322" y="3585595"/>
            <a:ext cx="3892707" cy="2628507"/>
            <a:chOff x="185010" y="3969177"/>
            <a:chExt cx="4322361" cy="2917508"/>
          </a:xfrm>
        </p:grpSpPr>
        <p:sp>
          <p:nvSpPr>
            <p:cNvPr id="53" name="blue">
              <a:hlinkClick r:id="rId10" action="ppaction://hlinksldjump"/>
              <a:extLst>
                <a:ext uri="{FF2B5EF4-FFF2-40B4-BE49-F238E27FC236}">
                  <a16:creationId xmlns:a16="http://schemas.microsoft.com/office/drawing/2014/main" id="{C19D3F4F-CE45-2E42-80A6-3EA5CC3ED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779" y="3969177"/>
              <a:ext cx="1827138" cy="2422806"/>
            </a:xfrm>
            <a:custGeom>
              <a:avLst/>
              <a:gdLst>
                <a:gd name="T0" fmla="*/ 722 w 1212"/>
                <a:gd name="T1" fmla="*/ 1095 h 1612"/>
                <a:gd name="T2" fmla="*/ 808 w 1212"/>
                <a:gd name="T3" fmla="*/ 1353 h 1612"/>
                <a:gd name="T4" fmla="*/ 893 w 1212"/>
                <a:gd name="T5" fmla="*/ 1612 h 1612"/>
                <a:gd name="T6" fmla="*/ 812 w 1212"/>
                <a:gd name="T7" fmla="*/ 1563 h 1612"/>
                <a:gd name="T8" fmla="*/ 660 w 1212"/>
                <a:gd name="T9" fmla="*/ 1460 h 1612"/>
                <a:gd name="T10" fmla="*/ 520 w 1212"/>
                <a:gd name="T11" fmla="*/ 1344 h 1612"/>
                <a:gd name="T12" fmla="*/ 454 w 1212"/>
                <a:gd name="T13" fmla="*/ 1281 h 1612"/>
                <a:gd name="T14" fmla="*/ 391 w 1212"/>
                <a:gd name="T15" fmla="*/ 1213 h 1612"/>
                <a:gd name="T16" fmla="*/ 333 w 1212"/>
                <a:gd name="T17" fmla="*/ 1143 h 1612"/>
                <a:gd name="T18" fmla="*/ 279 w 1212"/>
                <a:gd name="T19" fmla="*/ 1069 h 1612"/>
                <a:gd name="T20" fmla="*/ 226 w 1212"/>
                <a:gd name="T21" fmla="*/ 993 h 1612"/>
                <a:gd name="T22" fmla="*/ 179 w 1212"/>
                <a:gd name="T23" fmla="*/ 912 h 1612"/>
                <a:gd name="T24" fmla="*/ 135 w 1212"/>
                <a:gd name="T25" fmla="*/ 828 h 1612"/>
                <a:gd name="T26" fmla="*/ 96 w 1212"/>
                <a:gd name="T27" fmla="*/ 741 h 1612"/>
                <a:gd name="T28" fmla="*/ 59 w 1212"/>
                <a:gd name="T29" fmla="*/ 649 h 1612"/>
                <a:gd name="T30" fmla="*/ 28 w 1212"/>
                <a:gd name="T31" fmla="*/ 554 h 1612"/>
                <a:gd name="T32" fmla="*/ 0 w 1212"/>
                <a:gd name="T33" fmla="*/ 455 h 1612"/>
                <a:gd name="T34" fmla="*/ 146 w 1212"/>
                <a:gd name="T35" fmla="*/ 225 h 1612"/>
                <a:gd name="T36" fmla="*/ 296 w 1212"/>
                <a:gd name="T37" fmla="*/ 0 h 1612"/>
                <a:gd name="T38" fmla="*/ 351 w 1212"/>
                <a:gd name="T39" fmla="*/ 33 h 1612"/>
                <a:gd name="T40" fmla="*/ 518 w 1212"/>
                <a:gd name="T41" fmla="*/ 138 h 1612"/>
                <a:gd name="T42" fmla="*/ 734 w 1212"/>
                <a:gd name="T43" fmla="*/ 274 h 1612"/>
                <a:gd name="T44" fmla="*/ 749 w 1212"/>
                <a:gd name="T45" fmla="*/ 330 h 1612"/>
                <a:gd name="T46" fmla="*/ 786 w 1212"/>
                <a:gd name="T47" fmla="*/ 433 h 1612"/>
                <a:gd name="T48" fmla="*/ 831 w 1212"/>
                <a:gd name="T49" fmla="*/ 529 h 1612"/>
                <a:gd name="T50" fmla="*/ 885 w 1212"/>
                <a:gd name="T51" fmla="*/ 618 h 1612"/>
                <a:gd name="T52" fmla="*/ 946 w 1212"/>
                <a:gd name="T53" fmla="*/ 698 h 1612"/>
                <a:gd name="T54" fmla="*/ 1014 w 1212"/>
                <a:gd name="T55" fmla="*/ 770 h 1612"/>
                <a:gd name="T56" fmla="*/ 1090 w 1212"/>
                <a:gd name="T57" fmla="*/ 836 h 1612"/>
                <a:gd name="T58" fmla="*/ 1169 w 1212"/>
                <a:gd name="T59" fmla="*/ 896 h 1612"/>
                <a:gd name="T60" fmla="*/ 1212 w 1212"/>
                <a:gd name="T61" fmla="*/ 923 h 1612"/>
                <a:gd name="T62" fmla="*/ 971 w 1212"/>
                <a:gd name="T63" fmla="*/ 1009 h 1612"/>
                <a:gd name="T64" fmla="*/ 722 w 1212"/>
                <a:gd name="T65" fmla="*/ 1095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2" h="1612">
                  <a:moveTo>
                    <a:pt x="722" y="1095"/>
                  </a:moveTo>
                  <a:lnTo>
                    <a:pt x="722" y="1095"/>
                  </a:lnTo>
                  <a:lnTo>
                    <a:pt x="765" y="1227"/>
                  </a:lnTo>
                  <a:lnTo>
                    <a:pt x="808" y="1353"/>
                  </a:lnTo>
                  <a:lnTo>
                    <a:pt x="850" y="1478"/>
                  </a:lnTo>
                  <a:lnTo>
                    <a:pt x="893" y="1612"/>
                  </a:lnTo>
                  <a:lnTo>
                    <a:pt x="893" y="1612"/>
                  </a:lnTo>
                  <a:lnTo>
                    <a:pt x="812" y="1563"/>
                  </a:lnTo>
                  <a:lnTo>
                    <a:pt x="734" y="1515"/>
                  </a:lnTo>
                  <a:lnTo>
                    <a:pt x="660" y="1460"/>
                  </a:lnTo>
                  <a:lnTo>
                    <a:pt x="588" y="1404"/>
                  </a:lnTo>
                  <a:lnTo>
                    <a:pt x="520" y="1344"/>
                  </a:lnTo>
                  <a:lnTo>
                    <a:pt x="487" y="1312"/>
                  </a:lnTo>
                  <a:lnTo>
                    <a:pt x="454" y="1281"/>
                  </a:lnTo>
                  <a:lnTo>
                    <a:pt x="423" y="1248"/>
                  </a:lnTo>
                  <a:lnTo>
                    <a:pt x="391" y="1213"/>
                  </a:lnTo>
                  <a:lnTo>
                    <a:pt x="362" y="1178"/>
                  </a:lnTo>
                  <a:lnTo>
                    <a:pt x="333" y="1143"/>
                  </a:lnTo>
                  <a:lnTo>
                    <a:pt x="306" y="1106"/>
                  </a:lnTo>
                  <a:lnTo>
                    <a:pt x="279" y="1069"/>
                  </a:lnTo>
                  <a:lnTo>
                    <a:pt x="251" y="1032"/>
                  </a:lnTo>
                  <a:lnTo>
                    <a:pt x="226" y="993"/>
                  </a:lnTo>
                  <a:lnTo>
                    <a:pt x="203" y="953"/>
                  </a:lnTo>
                  <a:lnTo>
                    <a:pt x="179" y="912"/>
                  </a:lnTo>
                  <a:lnTo>
                    <a:pt x="156" y="871"/>
                  </a:lnTo>
                  <a:lnTo>
                    <a:pt x="135" y="828"/>
                  </a:lnTo>
                  <a:lnTo>
                    <a:pt x="115" y="785"/>
                  </a:lnTo>
                  <a:lnTo>
                    <a:pt x="96" y="741"/>
                  </a:lnTo>
                  <a:lnTo>
                    <a:pt x="76" y="696"/>
                  </a:lnTo>
                  <a:lnTo>
                    <a:pt x="59" y="649"/>
                  </a:lnTo>
                  <a:lnTo>
                    <a:pt x="43" y="603"/>
                  </a:lnTo>
                  <a:lnTo>
                    <a:pt x="28" y="554"/>
                  </a:lnTo>
                  <a:lnTo>
                    <a:pt x="14" y="50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146" y="225"/>
                  </a:lnTo>
                  <a:lnTo>
                    <a:pt x="220" y="11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51" y="33"/>
                  </a:lnTo>
                  <a:lnTo>
                    <a:pt x="407" y="66"/>
                  </a:lnTo>
                  <a:lnTo>
                    <a:pt x="518" y="138"/>
                  </a:lnTo>
                  <a:lnTo>
                    <a:pt x="627" y="208"/>
                  </a:lnTo>
                  <a:lnTo>
                    <a:pt x="734" y="274"/>
                  </a:lnTo>
                  <a:lnTo>
                    <a:pt x="734" y="274"/>
                  </a:lnTo>
                  <a:lnTo>
                    <a:pt x="749" y="330"/>
                  </a:lnTo>
                  <a:lnTo>
                    <a:pt x="767" y="383"/>
                  </a:lnTo>
                  <a:lnTo>
                    <a:pt x="786" y="433"/>
                  </a:lnTo>
                  <a:lnTo>
                    <a:pt x="808" y="482"/>
                  </a:lnTo>
                  <a:lnTo>
                    <a:pt x="831" y="529"/>
                  </a:lnTo>
                  <a:lnTo>
                    <a:pt x="858" y="573"/>
                  </a:lnTo>
                  <a:lnTo>
                    <a:pt x="885" y="618"/>
                  </a:lnTo>
                  <a:lnTo>
                    <a:pt x="915" y="659"/>
                  </a:lnTo>
                  <a:lnTo>
                    <a:pt x="946" y="698"/>
                  </a:lnTo>
                  <a:lnTo>
                    <a:pt x="979" y="735"/>
                  </a:lnTo>
                  <a:lnTo>
                    <a:pt x="1014" y="770"/>
                  </a:lnTo>
                  <a:lnTo>
                    <a:pt x="1051" y="805"/>
                  </a:lnTo>
                  <a:lnTo>
                    <a:pt x="1090" y="836"/>
                  </a:lnTo>
                  <a:lnTo>
                    <a:pt x="1129" y="867"/>
                  </a:lnTo>
                  <a:lnTo>
                    <a:pt x="1169" y="896"/>
                  </a:lnTo>
                  <a:lnTo>
                    <a:pt x="1212" y="923"/>
                  </a:lnTo>
                  <a:lnTo>
                    <a:pt x="1212" y="923"/>
                  </a:lnTo>
                  <a:lnTo>
                    <a:pt x="1092" y="968"/>
                  </a:lnTo>
                  <a:lnTo>
                    <a:pt x="971" y="1009"/>
                  </a:lnTo>
                  <a:lnTo>
                    <a:pt x="848" y="1050"/>
                  </a:lnTo>
                  <a:lnTo>
                    <a:pt x="722" y="1095"/>
                  </a:lnTo>
                  <a:lnTo>
                    <a:pt x="722" y="1095"/>
                  </a:lnTo>
                  <a:close/>
                </a:path>
              </a:pathLst>
            </a:custGeom>
            <a:solidFill>
              <a:srgbClr val="FE58E6"/>
            </a:solidFill>
            <a:ln w="254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lIns="91319" tIns="45659" rIns="91319" bIns="45659"/>
            <a:lstStyle/>
            <a:p>
              <a:pPr eaLnBrk="1" hangingPunct="1">
                <a:defRPr/>
              </a:pPr>
              <a:endParaRPr lang="en-US" sz="1621">
                <a:latin typeface="Arial" charset="0"/>
                <a:cs typeface="Arial" charset="0"/>
              </a:endParaRPr>
            </a:p>
          </p:txBody>
        </p:sp>
        <p:sp>
          <p:nvSpPr>
            <p:cNvPr id="29717" name="TextBox 16">
              <a:extLst>
                <a:ext uri="{FF2B5EF4-FFF2-40B4-BE49-F238E27FC236}">
                  <a16:creationId xmlns:a16="http://schemas.microsoft.com/office/drawing/2014/main" id="{FD818215-3095-1848-A5B7-2B13D9DA4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657020">
              <a:off x="2389818" y="4657699"/>
              <a:ext cx="2117553" cy="47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/>
                <a:t>DEURSNIT</a:t>
              </a:r>
            </a:p>
          </p:txBody>
        </p:sp>
        <p:pic>
          <p:nvPicPr>
            <p:cNvPr id="29718" name="Picture 11" descr="paper2">
              <a:extLst>
                <a:ext uri="{FF2B5EF4-FFF2-40B4-BE49-F238E27FC236}">
                  <a16:creationId xmlns:a16="http://schemas.microsoft.com/office/drawing/2014/main" id="{C58B002C-E2FF-224A-B8D6-D8D5F1D4B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4"/>
            <a:stretch>
              <a:fillRect/>
            </a:stretch>
          </p:blipFill>
          <p:spPr bwMode="auto">
            <a:xfrm>
              <a:off x="185010" y="5585283"/>
              <a:ext cx="3105329" cy="130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C58E93-CE36-4C4B-A190-0AD179CC9003}"/>
              </a:ext>
            </a:extLst>
          </p:cNvPr>
          <p:cNvGrpSpPr>
            <a:grpSpLocks/>
          </p:cNvGrpSpPr>
          <p:nvPr/>
        </p:nvGrpSpPr>
        <p:grpSpPr bwMode="auto">
          <a:xfrm>
            <a:off x="199059" y="105692"/>
            <a:ext cx="4837997" cy="2339628"/>
            <a:chOff x="391095" y="307833"/>
            <a:chExt cx="5370276" cy="2597478"/>
          </a:xfrm>
        </p:grpSpPr>
        <p:sp>
          <p:nvSpPr>
            <p:cNvPr id="56" name="orange">
              <a:hlinkClick r:id="rId12" action="ppaction://hlinksldjump"/>
              <a:extLst>
                <a:ext uri="{FF2B5EF4-FFF2-40B4-BE49-F238E27FC236}">
                  <a16:creationId xmlns:a16="http://schemas.microsoft.com/office/drawing/2014/main" id="{5897F904-7621-524A-81A1-957020F74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464" y="1280588"/>
              <a:ext cx="2580907" cy="1624723"/>
            </a:xfrm>
            <a:custGeom>
              <a:avLst/>
              <a:gdLst>
                <a:gd name="T0" fmla="*/ 1288 w 1712"/>
                <a:gd name="T1" fmla="*/ 0 h 1081"/>
                <a:gd name="T2" fmla="*/ 1183 w 1712"/>
                <a:gd name="T3" fmla="*/ 10 h 1081"/>
                <a:gd name="T4" fmla="*/ 1082 w 1712"/>
                <a:gd name="T5" fmla="*/ 23 h 1081"/>
                <a:gd name="T6" fmla="*/ 985 w 1712"/>
                <a:gd name="T7" fmla="*/ 41 h 1081"/>
                <a:gd name="T8" fmla="*/ 889 w 1712"/>
                <a:gd name="T9" fmla="*/ 62 h 1081"/>
                <a:gd name="T10" fmla="*/ 712 w 1712"/>
                <a:gd name="T11" fmla="*/ 119 h 1081"/>
                <a:gd name="T12" fmla="*/ 549 w 1712"/>
                <a:gd name="T13" fmla="*/ 189 h 1081"/>
                <a:gd name="T14" fmla="*/ 399 w 1712"/>
                <a:gd name="T15" fmla="*/ 272 h 1081"/>
                <a:gd name="T16" fmla="*/ 261 w 1712"/>
                <a:gd name="T17" fmla="*/ 368 h 1081"/>
                <a:gd name="T18" fmla="*/ 135 w 1712"/>
                <a:gd name="T19" fmla="*/ 473 h 1081"/>
                <a:gd name="T20" fmla="*/ 20 w 1712"/>
                <a:gd name="T21" fmla="*/ 589 h 1081"/>
                <a:gd name="T22" fmla="*/ 8 w 1712"/>
                <a:gd name="T23" fmla="*/ 605 h 1081"/>
                <a:gd name="T24" fmla="*/ 0 w 1712"/>
                <a:gd name="T25" fmla="*/ 619 h 1081"/>
                <a:gd name="T26" fmla="*/ 271 w 1712"/>
                <a:gd name="T27" fmla="*/ 591 h 1081"/>
                <a:gd name="T28" fmla="*/ 541 w 1712"/>
                <a:gd name="T29" fmla="*/ 566 h 1081"/>
                <a:gd name="T30" fmla="*/ 596 w 1712"/>
                <a:gd name="T31" fmla="*/ 1081 h 1081"/>
                <a:gd name="T32" fmla="*/ 656 w 1712"/>
                <a:gd name="T33" fmla="*/ 1023 h 1081"/>
                <a:gd name="T34" fmla="*/ 720 w 1712"/>
                <a:gd name="T35" fmla="*/ 971 h 1081"/>
                <a:gd name="T36" fmla="*/ 792 w 1712"/>
                <a:gd name="T37" fmla="*/ 922 h 1081"/>
                <a:gd name="T38" fmla="*/ 868 w 1712"/>
                <a:gd name="T39" fmla="*/ 877 h 1081"/>
                <a:gd name="T40" fmla="*/ 948 w 1712"/>
                <a:gd name="T41" fmla="*/ 838 h 1081"/>
                <a:gd name="T42" fmla="*/ 1035 w 1712"/>
                <a:gd name="T43" fmla="*/ 805 h 1081"/>
                <a:gd name="T44" fmla="*/ 1129 w 1712"/>
                <a:gd name="T45" fmla="*/ 780 h 1081"/>
                <a:gd name="T46" fmla="*/ 1226 w 1712"/>
                <a:gd name="T47" fmla="*/ 764 h 1081"/>
                <a:gd name="T48" fmla="*/ 1257 w 1712"/>
                <a:gd name="T49" fmla="*/ 760 h 1081"/>
                <a:gd name="T50" fmla="*/ 1323 w 1712"/>
                <a:gd name="T51" fmla="*/ 759 h 1081"/>
                <a:gd name="T52" fmla="*/ 1341 w 1712"/>
                <a:gd name="T53" fmla="*/ 757 h 1081"/>
                <a:gd name="T54" fmla="*/ 1364 w 1712"/>
                <a:gd name="T55" fmla="*/ 739 h 1081"/>
                <a:gd name="T56" fmla="*/ 1389 w 1712"/>
                <a:gd name="T57" fmla="*/ 714 h 1081"/>
                <a:gd name="T58" fmla="*/ 1551 w 1712"/>
                <a:gd name="T59" fmla="*/ 556 h 1081"/>
                <a:gd name="T60" fmla="*/ 1671 w 1712"/>
                <a:gd name="T61" fmla="*/ 438 h 1081"/>
                <a:gd name="T62" fmla="*/ 1712 w 1712"/>
                <a:gd name="T63" fmla="*/ 399 h 1081"/>
                <a:gd name="T64" fmla="*/ 1521 w 1712"/>
                <a:gd name="T65" fmla="*/ 198 h 1081"/>
                <a:gd name="T66" fmla="*/ 1331 w 1712"/>
                <a:gd name="T67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2" h="1081">
                  <a:moveTo>
                    <a:pt x="1288" y="0"/>
                  </a:moveTo>
                  <a:lnTo>
                    <a:pt x="1288" y="0"/>
                  </a:lnTo>
                  <a:lnTo>
                    <a:pt x="1236" y="4"/>
                  </a:lnTo>
                  <a:lnTo>
                    <a:pt x="1183" y="10"/>
                  </a:lnTo>
                  <a:lnTo>
                    <a:pt x="1132" y="16"/>
                  </a:lnTo>
                  <a:lnTo>
                    <a:pt x="1082" y="23"/>
                  </a:lnTo>
                  <a:lnTo>
                    <a:pt x="1033" y="31"/>
                  </a:lnTo>
                  <a:lnTo>
                    <a:pt x="985" y="41"/>
                  </a:lnTo>
                  <a:lnTo>
                    <a:pt x="936" y="51"/>
                  </a:lnTo>
                  <a:lnTo>
                    <a:pt x="889" y="62"/>
                  </a:lnTo>
                  <a:lnTo>
                    <a:pt x="800" y="89"/>
                  </a:lnTo>
                  <a:lnTo>
                    <a:pt x="712" y="119"/>
                  </a:lnTo>
                  <a:lnTo>
                    <a:pt x="631" y="152"/>
                  </a:lnTo>
                  <a:lnTo>
                    <a:pt x="549" y="189"/>
                  </a:lnTo>
                  <a:lnTo>
                    <a:pt x="473" y="228"/>
                  </a:lnTo>
                  <a:lnTo>
                    <a:pt x="399" y="272"/>
                  </a:lnTo>
                  <a:lnTo>
                    <a:pt x="329" y="317"/>
                  </a:lnTo>
                  <a:lnTo>
                    <a:pt x="261" y="368"/>
                  </a:lnTo>
                  <a:lnTo>
                    <a:pt x="197" y="418"/>
                  </a:lnTo>
                  <a:lnTo>
                    <a:pt x="135" y="473"/>
                  </a:lnTo>
                  <a:lnTo>
                    <a:pt x="76" y="531"/>
                  </a:lnTo>
                  <a:lnTo>
                    <a:pt x="20" y="589"/>
                  </a:lnTo>
                  <a:lnTo>
                    <a:pt x="20" y="589"/>
                  </a:lnTo>
                  <a:lnTo>
                    <a:pt x="8" y="605"/>
                  </a:lnTo>
                  <a:lnTo>
                    <a:pt x="2" y="613"/>
                  </a:lnTo>
                  <a:lnTo>
                    <a:pt x="0" y="619"/>
                  </a:lnTo>
                  <a:lnTo>
                    <a:pt x="0" y="619"/>
                  </a:lnTo>
                  <a:lnTo>
                    <a:pt x="271" y="591"/>
                  </a:lnTo>
                  <a:lnTo>
                    <a:pt x="541" y="566"/>
                  </a:lnTo>
                  <a:lnTo>
                    <a:pt x="541" y="566"/>
                  </a:lnTo>
                  <a:lnTo>
                    <a:pt x="596" y="1081"/>
                  </a:lnTo>
                  <a:lnTo>
                    <a:pt x="596" y="1081"/>
                  </a:lnTo>
                  <a:lnTo>
                    <a:pt x="625" y="1052"/>
                  </a:lnTo>
                  <a:lnTo>
                    <a:pt x="656" y="1023"/>
                  </a:lnTo>
                  <a:lnTo>
                    <a:pt x="687" y="996"/>
                  </a:lnTo>
                  <a:lnTo>
                    <a:pt x="720" y="971"/>
                  </a:lnTo>
                  <a:lnTo>
                    <a:pt x="755" y="945"/>
                  </a:lnTo>
                  <a:lnTo>
                    <a:pt x="792" y="922"/>
                  </a:lnTo>
                  <a:lnTo>
                    <a:pt x="829" y="899"/>
                  </a:lnTo>
                  <a:lnTo>
                    <a:pt x="868" y="877"/>
                  </a:lnTo>
                  <a:lnTo>
                    <a:pt x="907" y="856"/>
                  </a:lnTo>
                  <a:lnTo>
                    <a:pt x="948" y="838"/>
                  </a:lnTo>
                  <a:lnTo>
                    <a:pt x="990" y="821"/>
                  </a:lnTo>
                  <a:lnTo>
                    <a:pt x="1035" y="805"/>
                  </a:lnTo>
                  <a:lnTo>
                    <a:pt x="1082" y="792"/>
                  </a:lnTo>
                  <a:lnTo>
                    <a:pt x="1129" y="780"/>
                  </a:lnTo>
                  <a:lnTo>
                    <a:pt x="1175" y="770"/>
                  </a:lnTo>
                  <a:lnTo>
                    <a:pt x="1226" y="764"/>
                  </a:lnTo>
                  <a:lnTo>
                    <a:pt x="1226" y="764"/>
                  </a:lnTo>
                  <a:lnTo>
                    <a:pt x="1257" y="760"/>
                  </a:lnTo>
                  <a:lnTo>
                    <a:pt x="1292" y="759"/>
                  </a:lnTo>
                  <a:lnTo>
                    <a:pt x="1323" y="759"/>
                  </a:lnTo>
                  <a:lnTo>
                    <a:pt x="1341" y="757"/>
                  </a:lnTo>
                  <a:lnTo>
                    <a:pt x="1341" y="757"/>
                  </a:lnTo>
                  <a:lnTo>
                    <a:pt x="1350" y="751"/>
                  </a:lnTo>
                  <a:lnTo>
                    <a:pt x="1364" y="739"/>
                  </a:lnTo>
                  <a:lnTo>
                    <a:pt x="1389" y="714"/>
                  </a:lnTo>
                  <a:lnTo>
                    <a:pt x="1389" y="714"/>
                  </a:lnTo>
                  <a:lnTo>
                    <a:pt x="1471" y="636"/>
                  </a:lnTo>
                  <a:lnTo>
                    <a:pt x="1551" y="556"/>
                  </a:lnTo>
                  <a:lnTo>
                    <a:pt x="1630" y="477"/>
                  </a:lnTo>
                  <a:lnTo>
                    <a:pt x="1671" y="438"/>
                  </a:lnTo>
                  <a:lnTo>
                    <a:pt x="1712" y="399"/>
                  </a:lnTo>
                  <a:lnTo>
                    <a:pt x="1712" y="399"/>
                  </a:lnTo>
                  <a:lnTo>
                    <a:pt x="1619" y="298"/>
                  </a:lnTo>
                  <a:lnTo>
                    <a:pt x="1521" y="198"/>
                  </a:lnTo>
                  <a:lnTo>
                    <a:pt x="1426" y="99"/>
                  </a:lnTo>
                  <a:lnTo>
                    <a:pt x="1331" y="0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lIns="91319" tIns="45659" rIns="91319" bIns="45659"/>
            <a:lstStyle/>
            <a:p>
              <a:pPr eaLnBrk="1" hangingPunct="1">
                <a:defRPr/>
              </a:pPr>
              <a:endParaRPr lang="en-US" sz="1621">
                <a:latin typeface="Arial" charset="0"/>
                <a:cs typeface="Arial" charset="0"/>
              </a:endParaRPr>
            </a:p>
          </p:txBody>
        </p:sp>
        <p:sp>
          <p:nvSpPr>
            <p:cNvPr id="29712" name="TextBox 15">
              <a:extLst>
                <a:ext uri="{FF2B5EF4-FFF2-40B4-BE49-F238E27FC236}">
                  <a16:creationId xmlns:a16="http://schemas.microsoft.com/office/drawing/2014/main" id="{99A0C3D1-1958-154E-8451-47440624B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467458">
              <a:off x="3568900" y="1326449"/>
              <a:ext cx="2117553" cy="1210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 dirty="0"/>
                <a:t>RIVIER-VLOEI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162" b="1" dirty="0"/>
                <a:t>RIGTING</a:t>
              </a:r>
            </a:p>
          </p:txBody>
        </p:sp>
        <p:pic>
          <p:nvPicPr>
            <p:cNvPr id="29713" name="Picture 6">
              <a:extLst>
                <a:ext uri="{FF2B5EF4-FFF2-40B4-BE49-F238E27FC236}">
                  <a16:creationId xmlns:a16="http://schemas.microsoft.com/office/drawing/2014/main" id="{A01FE30B-6042-3742-A768-528558DB2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95" y="307833"/>
              <a:ext cx="4200525" cy="104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TextBox 30">
            <a:extLst>
              <a:ext uri="{FF2B5EF4-FFF2-40B4-BE49-F238E27FC236}">
                <a16:creationId xmlns:a16="http://schemas.microsoft.com/office/drawing/2014/main" id="{B386F910-C845-514C-B92C-2C1785071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00" y="233304"/>
            <a:ext cx="1890844" cy="46166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</a:rPr>
              <a:t>VRAAG 2</a:t>
            </a:r>
          </a:p>
        </p:txBody>
      </p:sp>
    </p:spTree>
    <p:extLst>
      <p:ext uri="{BB962C8B-B14F-4D97-AF65-F5344CB8AC3E}">
        <p14:creationId xmlns:p14="http://schemas.microsoft.com/office/powerpoint/2010/main" val="29705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>
            <a:extLst>
              <a:ext uri="{FF2B5EF4-FFF2-40B4-BE49-F238E27FC236}">
                <a16:creationId xmlns:a16="http://schemas.microsoft.com/office/drawing/2014/main" id="{8BE6F0FF-68CD-FC4C-B0B4-FA89D5A9B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1" y="1318901"/>
            <a:ext cx="6811523" cy="493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>
            <a:extLst>
              <a:ext uri="{FF2B5EF4-FFF2-40B4-BE49-F238E27FC236}">
                <a16:creationId xmlns:a16="http://schemas.microsoft.com/office/drawing/2014/main" id="{38D3F5AA-7D88-E64C-B9CC-0150B10B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47" y="186270"/>
            <a:ext cx="6745738" cy="64678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ZA" altLang="en-US" sz="3603" b="1">
                <a:solidFill>
                  <a:srgbClr val="000000"/>
                </a:solidFill>
              </a:rPr>
              <a:t>VRAAG 3 - INTERPRETASIE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5582C9-9E86-244A-AC8B-C04657F72324}"/>
              </a:ext>
            </a:extLst>
          </p:cNvPr>
          <p:cNvGrpSpPr>
            <a:grpSpLocks/>
          </p:cNvGrpSpPr>
          <p:nvPr/>
        </p:nvGrpSpPr>
        <p:grpSpPr bwMode="auto">
          <a:xfrm>
            <a:off x="920979" y="1318901"/>
            <a:ext cx="4733600" cy="4817016"/>
            <a:chOff x="1006971" y="1453009"/>
            <a:chExt cx="5254847" cy="5346940"/>
          </a:xfrm>
        </p:grpSpPr>
        <p:sp>
          <p:nvSpPr>
            <p:cNvPr id="31766" name="TextBox 5">
              <a:extLst>
                <a:ext uri="{FF2B5EF4-FFF2-40B4-BE49-F238E27FC236}">
                  <a16:creationId xmlns:a16="http://schemas.microsoft.com/office/drawing/2014/main" id="{5C8E41C5-A010-5A4C-BD02-69BC3AC93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991" y="1453009"/>
              <a:ext cx="2160240" cy="93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ZA" altLang="en-US" sz="4864" b="1">
                  <a:solidFill>
                    <a:srgbClr val="002060"/>
                  </a:solidFill>
                  <a:latin typeface="Bodoni MT Black" panose="020F0502020204030204" pitchFamily="34" charset="0"/>
                </a:rPr>
                <a:t>eliëf</a:t>
              </a:r>
            </a:p>
          </p:txBody>
        </p:sp>
        <p:sp>
          <p:nvSpPr>
            <p:cNvPr id="31767" name="TextBox 6">
              <a:extLst>
                <a:ext uri="{FF2B5EF4-FFF2-40B4-BE49-F238E27FC236}">
                  <a16:creationId xmlns:a16="http://schemas.microsoft.com/office/drawing/2014/main" id="{64BEA438-ED34-FA4C-8A7A-C7177519A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746" y="2526015"/>
              <a:ext cx="4320480" cy="93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ZA" altLang="en-US" sz="4864" b="1">
                  <a:solidFill>
                    <a:srgbClr val="002060"/>
                  </a:solidFill>
                  <a:latin typeface="Bodoni MT Black" panose="020F0502020204030204" pitchFamily="34" charset="0"/>
                </a:rPr>
                <a:t>reinering</a:t>
              </a:r>
            </a:p>
          </p:txBody>
        </p:sp>
        <p:sp>
          <p:nvSpPr>
            <p:cNvPr id="31768" name="TextBox 7">
              <a:extLst>
                <a:ext uri="{FF2B5EF4-FFF2-40B4-BE49-F238E27FC236}">
                  <a16:creationId xmlns:a16="http://schemas.microsoft.com/office/drawing/2014/main" id="{0CE5DC05-D598-234F-8F91-AE0848C1D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402" y="3670252"/>
              <a:ext cx="5145608" cy="93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ZA" altLang="en-US" sz="4864" b="1">
                  <a:solidFill>
                    <a:srgbClr val="002060"/>
                  </a:solidFill>
                  <a:latin typeface="Bodoni MT Black" panose="020F0502020204030204" pitchFamily="34" charset="0"/>
                </a:rPr>
                <a:t>nfrastrukt.</a:t>
              </a:r>
            </a:p>
          </p:txBody>
        </p:sp>
        <p:sp>
          <p:nvSpPr>
            <p:cNvPr id="31769" name="TextBox 8">
              <a:extLst>
                <a:ext uri="{FF2B5EF4-FFF2-40B4-BE49-F238E27FC236}">
                  <a16:creationId xmlns:a16="http://schemas.microsoft.com/office/drawing/2014/main" id="{81236232-04E9-5649-83B5-12D68A432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746" y="4819420"/>
              <a:ext cx="5112072" cy="93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ZA" altLang="en-US" sz="4864" b="1">
                  <a:solidFill>
                    <a:srgbClr val="002060"/>
                  </a:solidFill>
                  <a:latin typeface="Bodoni MT Black" panose="020F0502020204030204" pitchFamily="34" charset="0"/>
                </a:rPr>
                <a:t>edersettings</a:t>
              </a:r>
            </a:p>
          </p:txBody>
        </p:sp>
        <p:sp>
          <p:nvSpPr>
            <p:cNvPr id="31770" name="TextBox 9">
              <a:extLst>
                <a:ext uri="{FF2B5EF4-FFF2-40B4-BE49-F238E27FC236}">
                  <a16:creationId xmlns:a16="http://schemas.microsoft.com/office/drawing/2014/main" id="{CDFFC78A-9CFC-1A4F-9A70-A0041BDB3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971" y="5866573"/>
              <a:ext cx="4534520" cy="93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ZA" altLang="en-US" sz="4864" b="1">
                  <a:solidFill>
                    <a:srgbClr val="002060"/>
                  </a:solidFill>
                  <a:latin typeface="Bodoni MT Black" panose="020F0502020204030204" pitchFamily="34" charset="0"/>
                </a:rPr>
                <a:t>kon.bedry.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2DC5556-AEF7-7940-9774-EC553F19E276}"/>
              </a:ext>
            </a:extLst>
          </p:cNvPr>
          <p:cNvSpPr txBox="1"/>
          <p:nvPr/>
        </p:nvSpPr>
        <p:spPr>
          <a:xfrm>
            <a:off x="4377509" y="2378598"/>
            <a:ext cx="2302446" cy="757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ZA" sz="4324" b="1" dirty="0">
                <a:solidFill>
                  <a:schemeClr val="accent1">
                    <a:lumMod val="75000"/>
                  </a:schemeClr>
                </a:solidFill>
              </a:rPr>
              <a:t>BLOU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90EBC-4025-4640-8E65-15F2602B5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690" y="1403276"/>
            <a:ext cx="2302446" cy="75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ZA" altLang="en-US" sz="4324" b="1">
                <a:solidFill>
                  <a:srgbClr val="993300"/>
                </a:solidFill>
              </a:rPr>
              <a:t>BRUIN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ADC1AC-ACCB-1E47-A2AD-79279C1CD6D5}"/>
              </a:ext>
            </a:extLst>
          </p:cNvPr>
          <p:cNvSpPr txBox="1"/>
          <p:nvPr/>
        </p:nvSpPr>
        <p:spPr>
          <a:xfrm>
            <a:off x="4770784" y="3356780"/>
            <a:ext cx="3932749" cy="757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ZA" sz="4324" b="1" dirty="0">
                <a:solidFill>
                  <a:srgbClr val="FF0000"/>
                </a:solidFill>
              </a:rPr>
              <a:t>ROOI</a:t>
            </a:r>
            <a:r>
              <a:rPr lang="en-ZA" sz="4324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</a:t>
            </a:r>
            <a:r>
              <a:rPr lang="en-ZA" sz="4324" b="1" dirty="0">
                <a:solidFill>
                  <a:srgbClr val="000000"/>
                </a:solidFill>
              </a:rPr>
              <a:t>SWART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7E753-4D3A-364B-A7B3-4F336BDB2851}"/>
              </a:ext>
            </a:extLst>
          </p:cNvPr>
          <p:cNvSpPr txBox="1"/>
          <p:nvPr/>
        </p:nvSpPr>
        <p:spPr>
          <a:xfrm>
            <a:off x="5152618" y="4490842"/>
            <a:ext cx="2302446" cy="757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ZA" sz="4324" b="1" dirty="0">
                <a:solidFill>
                  <a:schemeClr val="accent4">
                    <a:lumMod val="50000"/>
                  </a:schemeClr>
                </a:solidFill>
              </a:rPr>
              <a:t>GRYS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864DF-4C47-FE4B-9DC3-CC4A101758D7}"/>
              </a:ext>
            </a:extLst>
          </p:cNvPr>
          <p:cNvSpPr txBox="1"/>
          <p:nvPr/>
        </p:nvSpPr>
        <p:spPr>
          <a:xfrm>
            <a:off x="4377508" y="5313144"/>
            <a:ext cx="4976716" cy="757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ZA" sz="4324" b="1" dirty="0">
                <a:solidFill>
                  <a:srgbClr val="00B050"/>
                </a:solidFill>
              </a:rPr>
              <a:t>GROEN</a:t>
            </a:r>
            <a:r>
              <a:rPr lang="en-ZA" sz="4324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ZA" sz="4324" b="1" dirty="0">
                <a:solidFill>
                  <a:srgbClr val="000000"/>
                </a:solidFill>
              </a:rPr>
              <a:t>SWART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E40BC-2E4E-4D4F-AABA-962C07F5C04E}"/>
              </a:ext>
            </a:extLst>
          </p:cNvPr>
          <p:cNvGrpSpPr>
            <a:grpSpLocks/>
          </p:cNvGrpSpPr>
          <p:nvPr/>
        </p:nvGrpSpPr>
        <p:grpSpPr bwMode="auto">
          <a:xfrm>
            <a:off x="939571" y="1318901"/>
            <a:ext cx="4733600" cy="4817016"/>
            <a:chOff x="1006971" y="1453009"/>
            <a:chExt cx="5254847" cy="5346940"/>
          </a:xfrm>
        </p:grpSpPr>
        <p:sp>
          <p:nvSpPr>
            <p:cNvPr id="31761" name="TextBox 18">
              <a:extLst>
                <a:ext uri="{FF2B5EF4-FFF2-40B4-BE49-F238E27FC236}">
                  <a16:creationId xmlns:a16="http://schemas.microsoft.com/office/drawing/2014/main" id="{BF62C05E-1306-FE45-B76E-A4FFD6A08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991" y="1453009"/>
              <a:ext cx="2160240" cy="93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ZA" altLang="en-US" sz="4864" b="1" dirty="0" err="1">
                  <a:solidFill>
                    <a:srgbClr val="002060"/>
                  </a:solidFill>
                  <a:latin typeface="Bodoni MT Black" panose="020F0502020204030204" pitchFamily="34" charset="0"/>
                </a:rPr>
                <a:t>eliëf</a:t>
              </a:r>
              <a:endParaRPr lang="en-ZA" altLang="en-US" sz="4864" b="1" dirty="0">
                <a:solidFill>
                  <a:srgbClr val="002060"/>
                </a:solidFill>
                <a:latin typeface="Bodoni MT Black" panose="020F0502020204030204" pitchFamily="34" charset="0"/>
              </a:endParaRPr>
            </a:p>
          </p:txBody>
        </p:sp>
        <p:sp>
          <p:nvSpPr>
            <p:cNvPr id="31762" name="TextBox 19">
              <a:extLst>
                <a:ext uri="{FF2B5EF4-FFF2-40B4-BE49-F238E27FC236}">
                  <a16:creationId xmlns:a16="http://schemas.microsoft.com/office/drawing/2014/main" id="{D440348D-8220-D546-82A0-1714CD379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746" y="2526015"/>
              <a:ext cx="4320480" cy="93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ZA" altLang="en-US" sz="4864" b="1">
                  <a:solidFill>
                    <a:srgbClr val="002060"/>
                  </a:solidFill>
                  <a:latin typeface="Bodoni MT Black" panose="020F0502020204030204" pitchFamily="34" charset="0"/>
                </a:rPr>
                <a:t>reinering</a:t>
              </a:r>
            </a:p>
          </p:txBody>
        </p:sp>
        <p:sp>
          <p:nvSpPr>
            <p:cNvPr id="31763" name="TextBox 20">
              <a:extLst>
                <a:ext uri="{FF2B5EF4-FFF2-40B4-BE49-F238E27FC236}">
                  <a16:creationId xmlns:a16="http://schemas.microsoft.com/office/drawing/2014/main" id="{300E2A1E-6FFD-014E-A39B-753163710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402" y="3670252"/>
              <a:ext cx="5145608" cy="93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ZA" altLang="en-US" sz="4864" b="1">
                  <a:solidFill>
                    <a:srgbClr val="002060"/>
                  </a:solidFill>
                  <a:latin typeface="Bodoni MT Black" panose="020F0502020204030204" pitchFamily="34" charset="0"/>
                </a:rPr>
                <a:t>nfrastrukt.</a:t>
              </a:r>
            </a:p>
          </p:txBody>
        </p:sp>
        <p:sp>
          <p:nvSpPr>
            <p:cNvPr id="31764" name="TextBox 21">
              <a:extLst>
                <a:ext uri="{FF2B5EF4-FFF2-40B4-BE49-F238E27FC236}">
                  <a16:creationId xmlns:a16="http://schemas.microsoft.com/office/drawing/2014/main" id="{FC08A724-E015-AC48-B228-B28EA78B9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746" y="4819420"/>
              <a:ext cx="5112072" cy="93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ZA" altLang="en-US" sz="4864" b="1">
                  <a:solidFill>
                    <a:srgbClr val="002060"/>
                  </a:solidFill>
                  <a:latin typeface="Bodoni MT Black" panose="020F0502020204030204" pitchFamily="34" charset="0"/>
                </a:rPr>
                <a:t>edersettings</a:t>
              </a:r>
            </a:p>
          </p:txBody>
        </p:sp>
        <p:sp>
          <p:nvSpPr>
            <p:cNvPr id="31765" name="TextBox 22">
              <a:extLst>
                <a:ext uri="{FF2B5EF4-FFF2-40B4-BE49-F238E27FC236}">
                  <a16:creationId xmlns:a16="http://schemas.microsoft.com/office/drawing/2014/main" id="{EAA8465B-00AC-D74D-9B21-30816DF6E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971" y="5866573"/>
              <a:ext cx="4534520" cy="93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ZA" altLang="en-US" sz="4864" b="1">
                  <a:solidFill>
                    <a:srgbClr val="002060"/>
                  </a:solidFill>
                  <a:latin typeface="Bodoni MT Black" panose="020F0502020204030204" pitchFamily="34" charset="0"/>
                </a:rPr>
                <a:t>kon.bedry.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A4095B7-8C33-AC4D-9E2F-B5941923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634" y="1390406"/>
            <a:ext cx="3555206" cy="75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2162" b="1">
                <a:solidFill>
                  <a:srgbClr val="993300"/>
                </a:solidFill>
              </a:rPr>
              <a:t>Kontoere ver– Steil</a:t>
            </a:r>
          </a:p>
          <a:p>
            <a:r>
              <a:rPr lang="en-ZA" altLang="en-US" sz="2162" b="1">
                <a:solidFill>
                  <a:srgbClr val="993300"/>
                </a:solidFill>
              </a:rPr>
              <a:t>Kontoere naby- gelydelik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031145-4092-2041-BE07-A19A39946E6B}"/>
              </a:ext>
            </a:extLst>
          </p:cNvPr>
          <p:cNvSpPr txBox="1"/>
          <p:nvPr/>
        </p:nvSpPr>
        <p:spPr>
          <a:xfrm>
            <a:off x="6062156" y="2201267"/>
            <a:ext cx="2302446" cy="10904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2162" b="1" dirty="0" err="1">
                <a:solidFill>
                  <a:schemeClr val="accent1">
                    <a:lumMod val="75000"/>
                  </a:schemeClr>
                </a:solidFill>
              </a:rPr>
              <a:t>Tipes</a:t>
            </a:r>
            <a:r>
              <a:rPr lang="en-ZA" sz="2162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2162" b="1" dirty="0" err="1">
                <a:solidFill>
                  <a:schemeClr val="accent1">
                    <a:lumMod val="75000"/>
                  </a:schemeClr>
                </a:solidFill>
              </a:rPr>
              <a:t>riviere</a:t>
            </a:r>
            <a:endParaRPr lang="en-ZA" sz="2162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ZA" sz="2162" b="1" dirty="0" err="1">
                <a:solidFill>
                  <a:schemeClr val="accent1">
                    <a:lumMod val="75000"/>
                  </a:schemeClr>
                </a:solidFill>
              </a:rPr>
              <a:t>Damme</a:t>
            </a:r>
            <a:endParaRPr lang="en-ZA" sz="2162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ZA" sz="2162" b="1" dirty="0">
                <a:solidFill>
                  <a:schemeClr val="accent1">
                    <a:lumMod val="75000"/>
                  </a:schemeClr>
                </a:solidFill>
              </a:rPr>
              <a:t>See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8E2B6-138B-7B4E-A807-90A692394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354" y="3918807"/>
            <a:ext cx="3932749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2162" b="1">
                <a:solidFill>
                  <a:srgbClr val="FF0000"/>
                </a:solidFill>
              </a:rPr>
              <a:t>Hoof paaie        </a:t>
            </a:r>
            <a:r>
              <a:rPr lang="en-ZA" altLang="en-US" sz="2162" b="1">
                <a:solidFill>
                  <a:srgbClr val="000000"/>
                </a:solidFill>
              </a:rPr>
              <a:t>Spoorlyne</a:t>
            </a:r>
            <a:endParaRPr lang="en-ZA" altLang="en-US" sz="4324" b="1">
              <a:solidFill>
                <a:srgbClr val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6A8575-EE7F-324F-9575-E3D0592A1A1B}"/>
              </a:ext>
            </a:extLst>
          </p:cNvPr>
          <p:cNvSpPr txBox="1"/>
          <p:nvPr/>
        </p:nvSpPr>
        <p:spPr>
          <a:xfrm>
            <a:off x="6812953" y="4449369"/>
            <a:ext cx="2301016" cy="757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2162" b="1" dirty="0" err="1">
                <a:solidFill>
                  <a:schemeClr val="accent4">
                    <a:lumMod val="50000"/>
                  </a:schemeClr>
                </a:solidFill>
              </a:rPr>
              <a:t>Arbeid</a:t>
            </a:r>
            <a:endParaRPr lang="en-ZA" sz="2162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ZA" sz="2162" b="1" dirty="0">
                <a:solidFill>
                  <a:schemeClr val="accent4">
                    <a:lumMod val="50000"/>
                  </a:schemeClr>
                </a:solidFill>
              </a:rPr>
              <a:t>Mark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39ADF3-543E-8F4B-98D6-690FEBF9B4F5}"/>
              </a:ext>
            </a:extLst>
          </p:cNvPr>
          <p:cNvSpPr txBox="1"/>
          <p:nvPr/>
        </p:nvSpPr>
        <p:spPr>
          <a:xfrm>
            <a:off x="5005318" y="5673527"/>
            <a:ext cx="4976716" cy="757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2162" b="1" dirty="0" err="1">
                <a:solidFill>
                  <a:srgbClr val="00B050"/>
                </a:solidFill>
              </a:rPr>
              <a:t>Plase</a:t>
            </a:r>
            <a:r>
              <a:rPr lang="en-ZA" sz="4324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     </a:t>
            </a:r>
            <a:r>
              <a:rPr lang="en-ZA" sz="2162" b="1" dirty="0" err="1">
                <a:solidFill>
                  <a:srgbClr val="000000"/>
                </a:solidFill>
              </a:rPr>
              <a:t>Nywerhede</a:t>
            </a:r>
            <a:endParaRPr lang="en-ZA" sz="216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2" grpId="0"/>
      <p:bldP spid="23" grpId="0"/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948" y="-16804"/>
            <a:ext cx="9901948" cy="693737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Freeform 7"/>
          <p:cNvSpPr>
            <a:spLocks/>
          </p:cNvSpPr>
          <p:nvPr/>
        </p:nvSpPr>
        <p:spPr bwMode="auto">
          <a:xfrm>
            <a:off x="-792270" y="-102610"/>
            <a:ext cx="5891974" cy="7382129"/>
          </a:xfrm>
          <a:custGeom>
            <a:avLst/>
            <a:gdLst>
              <a:gd name="T0" fmla="*/ 2147483646 w 3711"/>
              <a:gd name="T1" fmla="*/ 2147483646 h 4664"/>
              <a:gd name="T2" fmla="*/ 2147483646 w 3711"/>
              <a:gd name="T3" fmla="*/ 2147483646 h 4664"/>
              <a:gd name="T4" fmla="*/ 2147483646 w 3711"/>
              <a:gd name="T5" fmla="*/ 2147483646 h 4664"/>
              <a:gd name="T6" fmla="*/ 2147483646 w 3711"/>
              <a:gd name="T7" fmla="*/ 2147483646 h 4664"/>
              <a:gd name="T8" fmla="*/ 2147483646 w 3711"/>
              <a:gd name="T9" fmla="*/ 2147483646 h 4664"/>
              <a:gd name="T10" fmla="*/ 2147483646 w 3711"/>
              <a:gd name="T11" fmla="*/ 2147483646 h 4664"/>
              <a:gd name="T12" fmla="*/ 2147483646 w 3711"/>
              <a:gd name="T13" fmla="*/ 2147483646 h 4664"/>
              <a:gd name="T14" fmla="*/ 2147483646 w 3711"/>
              <a:gd name="T15" fmla="*/ 2147483646 h 4664"/>
              <a:gd name="T16" fmla="*/ 2147483646 w 3711"/>
              <a:gd name="T17" fmla="*/ 2147483646 h 4664"/>
              <a:gd name="T18" fmla="*/ 2147483646 w 3711"/>
              <a:gd name="T19" fmla="*/ 2147483646 h 4664"/>
              <a:gd name="T20" fmla="*/ 2147483646 w 3711"/>
              <a:gd name="T21" fmla="*/ 2147483646 h 4664"/>
              <a:gd name="T22" fmla="*/ 2147483646 w 3711"/>
              <a:gd name="T23" fmla="*/ 2147483646 h 4664"/>
              <a:gd name="T24" fmla="*/ 2147483646 w 3711"/>
              <a:gd name="T25" fmla="*/ 2147483646 h 4664"/>
              <a:gd name="T26" fmla="*/ 2147483646 w 3711"/>
              <a:gd name="T27" fmla="*/ 2147483646 h 4664"/>
              <a:gd name="T28" fmla="*/ 2147483646 w 3711"/>
              <a:gd name="T29" fmla="*/ 2147483646 h 4664"/>
              <a:gd name="T30" fmla="*/ 2147483646 w 3711"/>
              <a:gd name="T31" fmla="*/ 2147483646 h 4664"/>
              <a:gd name="T32" fmla="*/ 2147483646 w 3711"/>
              <a:gd name="T33" fmla="*/ 2147483646 h 4664"/>
              <a:gd name="T34" fmla="*/ 2147483646 w 3711"/>
              <a:gd name="T35" fmla="*/ 2147483646 h 4664"/>
              <a:gd name="T36" fmla="*/ 2147483646 w 3711"/>
              <a:gd name="T37" fmla="*/ 2147483646 h 4664"/>
              <a:gd name="T38" fmla="*/ 2147483646 w 3711"/>
              <a:gd name="T39" fmla="*/ 2147483646 h 4664"/>
              <a:gd name="T40" fmla="*/ 2147483646 w 3711"/>
              <a:gd name="T41" fmla="*/ 2147483646 h 4664"/>
              <a:gd name="T42" fmla="*/ 2147483646 w 3711"/>
              <a:gd name="T43" fmla="*/ 2147483646 h 4664"/>
              <a:gd name="T44" fmla="*/ 2147483646 w 3711"/>
              <a:gd name="T45" fmla="*/ 2147483646 h 4664"/>
              <a:gd name="T46" fmla="*/ 2147483646 w 3711"/>
              <a:gd name="T47" fmla="*/ 2147483646 h 4664"/>
              <a:gd name="T48" fmla="*/ 2147483646 w 3711"/>
              <a:gd name="T49" fmla="*/ 2147483646 h 4664"/>
              <a:gd name="T50" fmla="*/ 2147483646 w 3711"/>
              <a:gd name="T51" fmla="*/ 2147483646 h 4664"/>
              <a:gd name="T52" fmla="*/ 2147483646 w 3711"/>
              <a:gd name="T53" fmla="*/ 2147483646 h 4664"/>
              <a:gd name="T54" fmla="*/ 2147483646 w 3711"/>
              <a:gd name="T55" fmla="*/ 2147483646 h 4664"/>
              <a:gd name="T56" fmla="*/ 2147483646 w 3711"/>
              <a:gd name="T57" fmla="*/ 2147483646 h 4664"/>
              <a:gd name="T58" fmla="*/ 2147483646 w 3711"/>
              <a:gd name="T59" fmla="*/ 2147483646 h 4664"/>
              <a:gd name="T60" fmla="*/ 2147483646 w 3711"/>
              <a:gd name="T61" fmla="*/ 2147483646 h 4664"/>
              <a:gd name="T62" fmla="*/ 2147483646 w 3711"/>
              <a:gd name="T63" fmla="*/ 0 h 46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11"/>
              <a:gd name="T97" fmla="*/ 0 h 4664"/>
              <a:gd name="T98" fmla="*/ 3711 w 3711"/>
              <a:gd name="T99" fmla="*/ 4664 h 46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11" h="4664">
                <a:moveTo>
                  <a:pt x="2156" y="0"/>
                </a:moveTo>
                <a:cubicBezTo>
                  <a:pt x="2161" y="11"/>
                  <a:pt x="2165" y="22"/>
                  <a:pt x="2172" y="32"/>
                </a:cubicBezTo>
                <a:cubicBezTo>
                  <a:pt x="2178" y="41"/>
                  <a:pt x="2192" y="45"/>
                  <a:pt x="2195" y="55"/>
                </a:cubicBezTo>
                <a:cubicBezTo>
                  <a:pt x="2214" y="123"/>
                  <a:pt x="2196" y="155"/>
                  <a:pt x="2235" y="213"/>
                </a:cubicBezTo>
                <a:cubicBezTo>
                  <a:pt x="2254" y="307"/>
                  <a:pt x="2266" y="398"/>
                  <a:pt x="2298" y="489"/>
                </a:cubicBezTo>
                <a:cubicBezTo>
                  <a:pt x="2308" y="517"/>
                  <a:pt x="2343" y="557"/>
                  <a:pt x="2361" y="584"/>
                </a:cubicBezTo>
                <a:cubicBezTo>
                  <a:pt x="2384" y="619"/>
                  <a:pt x="2384" y="708"/>
                  <a:pt x="2401" y="757"/>
                </a:cubicBezTo>
                <a:cubicBezTo>
                  <a:pt x="2406" y="797"/>
                  <a:pt x="2411" y="830"/>
                  <a:pt x="2424" y="868"/>
                </a:cubicBezTo>
                <a:cubicBezTo>
                  <a:pt x="2427" y="892"/>
                  <a:pt x="2427" y="916"/>
                  <a:pt x="2432" y="939"/>
                </a:cubicBezTo>
                <a:cubicBezTo>
                  <a:pt x="2435" y="955"/>
                  <a:pt x="2448" y="986"/>
                  <a:pt x="2448" y="986"/>
                </a:cubicBezTo>
                <a:cubicBezTo>
                  <a:pt x="2451" y="1010"/>
                  <a:pt x="2452" y="1034"/>
                  <a:pt x="2456" y="1057"/>
                </a:cubicBezTo>
                <a:cubicBezTo>
                  <a:pt x="2457" y="1065"/>
                  <a:pt x="2463" y="1073"/>
                  <a:pt x="2464" y="1081"/>
                </a:cubicBezTo>
                <a:cubicBezTo>
                  <a:pt x="2473" y="1155"/>
                  <a:pt x="2458" y="1211"/>
                  <a:pt x="2511" y="1262"/>
                </a:cubicBezTo>
                <a:cubicBezTo>
                  <a:pt x="2525" y="1304"/>
                  <a:pt x="2510" y="1270"/>
                  <a:pt x="2543" y="1310"/>
                </a:cubicBezTo>
                <a:cubicBezTo>
                  <a:pt x="2562" y="1333"/>
                  <a:pt x="2573" y="1361"/>
                  <a:pt x="2582" y="1389"/>
                </a:cubicBezTo>
                <a:cubicBezTo>
                  <a:pt x="2590" y="1487"/>
                  <a:pt x="2614" y="1578"/>
                  <a:pt x="2637" y="1673"/>
                </a:cubicBezTo>
                <a:cubicBezTo>
                  <a:pt x="2654" y="1744"/>
                  <a:pt x="2660" y="1812"/>
                  <a:pt x="2693" y="1878"/>
                </a:cubicBezTo>
                <a:cubicBezTo>
                  <a:pt x="2694" y="1998"/>
                  <a:pt x="2661" y="2407"/>
                  <a:pt x="2732" y="2620"/>
                </a:cubicBezTo>
                <a:cubicBezTo>
                  <a:pt x="2740" y="2673"/>
                  <a:pt x="2748" y="2722"/>
                  <a:pt x="2771" y="2770"/>
                </a:cubicBezTo>
                <a:cubicBezTo>
                  <a:pt x="2780" y="2857"/>
                  <a:pt x="2796" y="2951"/>
                  <a:pt x="2835" y="3030"/>
                </a:cubicBezTo>
                <a:cubicBezTo>
                  <a:pt x="2841" y="3064"/>
                  <a:pt x="2842" y="3099"/>
                  <a:pt x="2850" y="3132"/>
                </a:cubicBezTo>
                <a:cubicBezTo>
                  <a:pt x="2861" y="3175"/>
                  <a:pt x="2900" y="3205"/>
                  <a:pt x="2921" y="3243"/>
                </a:cubicBezTo>
                <a:cubicBezTo>
                  <a:pt x="2940" y="3278"/>
                  <a:pt x="2941" y="3302"/>
                  <a:pt x="2969" y="3330"/>
                </a:cubicBezTo>
                <a:cubicBezTo>
                  <a:pt x="2972" y="3338"/>
                  <a:pt x="2973" y="3346"/>
                  <a:pt x="2977" y="3353"/>
                </a:cubicBezTo>
                <a:cubicBezTo>
                  <a:pt x="2983" y="3362"/>
                  <a:pt x="2995" y="3367"/>
                  <a:pt x="3000" y="3377"/>
                </a:cubicBezTo>
                <a:cubicBezTo>
                  <a:pt x="3006" y="3389"/>
                  <a:pt x="3005" y="3404"/>
                  <a:pt x="3008" y="3417"/>
                </a:cubicBezTo>
                <a:cubicBezTo>
                  <a:pt x="3010" y="3425"/>
                  <a:pt x="3012" y="3433"/>
                  <a:pt x="3016" y="3440"/>
                </a:cubicBezTo>
                <a:cubicBezTo>
                  <a:pt x="3046" y="3498"/>
                  <a:pt x="3080" y="3562"/>
                  <a:pt x="3119" y="3614"/>
                </a:cubicBezTo>
                <a:cubicBezTo>
                  <a:pt x="3137" y="3700"/>
                  <a:pt x="3112" y="3609"/>
                  <a:pt x="3150" y="3685"/>
                </a:cubicBezTo>
                <a:cubicBezTo>
                  <a:pt x="3175" y="3735"/>
                  <a:pt x="3154" y="3722"/>
                  <a:pt x="3182" y="3756"/>
                </a:cubicBezTo>
                <a:cubicBezTo>
                  <a:pt x="3205" y="3784"/>
                  <a:pt x="3220" y="3789"/>
                  <a:pt x="3253" y="3811"/>
                </a:cubicBezTo>
                <a:cubicBezTo>
                  <a:pt x="3315" y="3853"/>
                  <a:pt x="3233" y="3797"/>
                  <a:pt x="3300" y="3851"/>
                </a:cubicBezTo>
                <a:cubicBezTo>
                  <a:pt x="3338" y="3882"/>
                  <a:pt x="3383" y="3902"/>
                  <a:pt x="3418" y="3937"/>
                </a:cubicBezTo>
                <a:cubicBezTo>
                  <a:pt x="3438" y="3998"/>
                  <a:pt x="3506" y="4090"/>
                  <a:pt x="3560" y="4127"/>
                </a:cubicBezTo>
                <a:cubicBezTo>
                  <a:pt x="3571" y="4159"/>
                  <a:pt x="3589" y="4193"/>
                  <a:pt x="3608" y="4221"/>
                </a:cubicBezTo>
                <a:cubicBezTo>
                  <a:pt x="3626" y="4295"/>
                  <a:pt x="3685" y="4345"/>
                  <a:pt x="3703" y="4419"/>
                </a:cubicBezTo>
                <a:cubicBezTo>
                  <a:pt x="3696" y="4465"/>
                  <a:pt x="3711" y="4481"/>
                  <a:pt x="3663" y="4482"/>
                </a:cubicBezTo>
                <a:cubicBezTo>
                  <a:pt x="3395" y="4487"/>
                  <a:pt x="3126" y="4487"/>
                  <a:pt x="2858" y="4490"/>
                </a:cubicBezTo>
                <a:cubicBezTo>
                  <a:pt x="2802" y="4509"/>
                  <a:pt x="2735" y="4507"/>
                  <a:pt x="2677" y="4513"/>
                </a:cubicBezTo>
                <a:cubicBezTo>
                  <a:pt x="2661" y="4518"/>
                  <a:pt x="2645" y="4524"/>
                  <a:pt x="2629" y="4529"/>
                </a:cubicBezTo>
                <a:cubicBezTo>
                  <a:pt x="2608" y="4536"/>
                  <a:pt x="2566" y="4545"/>
                  <a:pt x="2566" y="4545"/>
                </a:cubicBezTo>
                <a:cubicBezTo>
                  <a:pt x="2335" y="4664"/>
                  <a:pt x="2519" y="4575"/>
                  <a:pt x="1856" y="4553"/>
                </a:cubicBezTo>
                <a:cubicBezTo>
                  <a:pt x="1805" y="4551"/>
                  <a:pt x="1706" y="4521"/>
                  <a:pt x="1706" y="4521"/>
                </a:cubicBezTo>
                <a:cubicBezTo>
                  <a:pt x="1641" y="4498"/>
                  <a:pt x="1574" y="4480"/>
                  <a:pt x="1509" y="4458"/>
                </a:cubicBezTo>
                <a:cubicBezTo>
                  <a:pt x="961" y="4465"/>
                  <a:pt x="1034" y="4443"/>
                  <a:pt x="751" y="4490"/>
                </a:cubicBezTo>
                <a:cubicBezTo>
                  <a:pt x="697" y="4509"/>
                  <a:pt x="644" y="4515"/>
                  <a:pt x="586" y="4521"/>
                </a:cubicBezTo>
                <a:cubicBezTo>
                  <a:pt x="539" y="4518"/>
                  <a:pt x="491" y="4518"/>
                  <a:pt x="444" y="4513"/>
                </a:cubicBezTo>
                <a:cubicBezTo>
                  <a:pt x="417" y="4510"/>
                  <a:pt x="413" y="4496"/>
                  <a:pt x="389" y="4482"/>
                </a:cubicBezTo>
                <a:cubicBezTo>
                  <a:pt x="352" y="4461"/>
                  <a:pt x="309" y="4424"/>
                  <a:pt x="270" y="4411"/>
                </a:cubicBezTo>
                <a:cubicBezTo>
                  <a:pt x="234" y="4373"/>
                  <a:pt x="256" y="4393"/>
                  <a:pt x="199" y="4355"/>
                </a:cubicBezTo>
                <a:cubicBezTo>
                  <a:pt x="173" y="4337"/>
                  <a:pt x="154" y="4310"/>
                  <a:pt x="128" y="4292"/>
                </a:cubicBezTo>
                <a:cubicBezTo>
                  <a:pt x="122" y="4275"/>
                  <a:pt x="106" y="4263"/>
                  <a:pt x="104" y="4245"/>
                </a:cubicBezTo>
                <a:cubicBezTo>
                  <a:pt x="77" y="3956"/>
                  <a:pt x="123" y="4101"/>
                  <a:pt x="89" y="4000"/>
                </a:cubicBezTo>
                <a:cubicBezTo>
                  <a:pt x="62" y="3815"/>
                  <a:pt x="81" y="3562"/>
                  <a:pt x="97" y="3369"/>
                </a:cubicBezTo>
                <a:cubicBezTo>
                  <a:pt x="102" y="3308"/>
                  <a:pt x="137" y="3232"/>
                  <a:pt x="152" y="3172"/>
                </a:cubicBezTo>
                <a:cubicBezTo>
                  <a:pt x="174" y="2906"/>
                  <a:pt x="229" y="2651"/>
                  <a:pt x="160" y="2375"/>
                </a:cubicBezTo>
                <a:cubicBezTo>
                  <a:pt x="144" y="2146"/>
                  <a:pt x="146" y="1910"/>
                  <a:pt x="89" y="1689"/>
                </a:cubicBezTo>
                <a:cubicBezTo>
                  <a:pt x="82" y="1620"/>
                  <a:pt x="75" y="1548"/>
                  <a:pt x="49" y="1483"/>
                </a:cubicBezTo>
                <a:cubicBezTo>
                  <a:pt x="52" y="1401"/>
                  <a:pt x="39" y="1237"/>
                  <a:pt x="73" y="1136"/>
                </a:cubicBezTo>
                <a:cubicBezTo>
                  <a:pt x="64" y="857"/>
                  <a:pt x="0" y="401"/>
                  <a:pt x="73" y="181"/>
                </a:cubicBezTo>
                <a:cubicBezTo>
                  <a:pt x="76" y="141"/>
                  <a:pt x="61" y="91"/>
                  <a:pt x="89" y="63"/>
                </a:cubicBezTo>
                <a:cubicBezTo>
                  <a:pt x="102" y="50"/>
                  <a:pt x="149" y="33"/>
                  <a:pt x="168" y="32"/>
                </a:cubicBezTo>
                <a:cubicBezTo>
                  <a:pt x="249" y="27"/>
                  <a:pt x="331" y="27"/>
                  <a:pt x="412" y="24"/>
                </a:cubicBezTo>
                <a:cubicBezTo>
                  <a:pt x="995" y="34"/>
                  <a:pt x="1575" y="24"/>
                  <a:pt x="2156" y="0"/>
                </a:cubicBezTo>
                <a:close/>
              </a:path>
            </a:pathLst>
          </a:custGeom>
          <a:solidFill>
            <a:srgbClr val="9933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96" tIns="45648" rIns="91296" bIns="45648"/>
          <a:lstStyle/>
          <a:p>
            <a:endParaRPr lang="en-ZA" sz="1621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3631001" y="2185536"/>
            <a:ext cx="4883759" cy="4393239"/>
          </a:xfrm>
          <a:custGeom>
            <a:avLst/>
            <a:gdLst>
              <a:gd name="T0" fmla="*/ 2147483646 w 3077"/>
              <a:gd name="T1" fmla="*/ 2147483646 h 2776"/>
              <a:gd name="T2" fmla="*/ 2147483646 w 3077"/>
              <a:gd name="T3" fmla="*/ 2147483646 h 2776"/>
              <a:gd name="T4" fmla="*/ 2147483646 w 3077"/>
              <a:gd name="T5" fmla="*/ 2147483646 h 2776"/>
              <a:gd name="T6" fmla="*/ 2147483646 w 3077"/>
              <a:gd name="T7" fmla="*/ 2147483646 h 2776"/>
              <a:gd name="T8" fmla="*/ 2147483646 w 3077"/>
              <a:gd name="T9" fmla="*/ 2147483646 h 2776"/>
              <a:gd name="T10" fmla="*/ 2147483646 w 3077"/>
              <a:gd name="T11" fmla="*/ 2147483646 h 2776"/>
              <a:gd name="T12" fmla="*/ 2147483646 w 3077"/>
              <a:gd name="T13" fmla="*/ 2147483646 h 2776"/>
              <a:gd name="T14" fmla="*/ 2147483646 w 3077"/>
              <a:gd name="T15" fmla="*/ 2147483646 h 2776"/>
              <a:gd name="T16" fmla="*/ 2147483646 w 3077"/>
              <a:gd name="T17" fmla="*/ 2147483646 h 2776"/>
              <a:gd name="T18" fmla="*/ 2147483646 w 3077"/>
              <a:gd name="T19" fmla="*/ 2147483646 h 2776"/>
              <a:gd name="T20" fmla="*/ 2147483646 w 3077"/>
              <a:gd name="T21" fmla="*/ 2147483646 h 2776"/>
              <a:gd name="T22" fmla="*/ 2147483646 w 3077"/>
              <a:gd name="T23" fmla="*/ 2147483646 h 2776"/>
              <a:gd name="T24" fmla="*/ 2147483646 w 3077"/>
              <a:gd name="T25" fmla="*/ 2147483646 h 2776"/>
              <a:gd name="T26" fmla="*/ 2147483646 w 3077"/>
              <a:gd name="T27" fmla="*/ 2147483646 h 2776"/>
              <a:gd name="T28" fmla="*/ 2147483646 w 3077"/>
              <a:gd name="T29" fmla="*/ 2147483646 h 2776"/>
              <a:gd name="T30" fmla="*/ 2147483646 w 3077"/>
              <a:gd name="T31" fmla="*/ 2147483646 h 2776"/>
              <a:gd name="T32" fmla="*/ 2147483646 w 3077"/>
              <a:gd name="T33" fmla="*/ 2147483646 h 2776"/>
              <a:gd name="T34" fmla="*/ 2147483646 w 3077"/>
              <a:gd name="T35" fmla="*/ 2147483646 h 2776"/>
              <a:gd name="T36" fmla="*/ 2147483646 w 3077"/>
              <a:gd name="T37" fmla="*/ 2147483646 h 2776"/>
              <a:gd name="T38" fmla="*/ 2147483646 w 3077"/>
              <a:gd name="T39" fmla="*/ 2147483646 h 2776"/>
              <a:gd name="T40" fmla="*/ 2147483646 w 3077"/>
              <a:gd name="T41" fmla="*/ 2147483646 h 2776"/>
              <a:gd name="T42" fmla="*/ 2147483646 w 3077"/>
              <a:gd name="T43" fmla="*/ 2147483646 h 2776"/>
              <a:gd name="T44" fmla="*/ 2147483646 w 3077"/>
              <a:gd name="T45" fmla="*/ 2147483646 h 2776"/>
              <a:gd name="T46" fmla="*/ 2147483646 w 3077"/>
              <a:gd name="T47" fmla="*/ 2147483646 h 2776"/>
              <a:gd name="T48" fmla="*/ 2147483646 w 3077"/>
              <a:gd name="T49" fmla="*/ 2147483646 h 2776"/>
              <a:gd name="T50" fmla="*/ 2147483646 w 3077"/>
              <a:gd name="T51" fmla="*/ 2147483646 h 2776"/>
              <a:gd name="T52" fmla="*/ 2147483646 w 3077"/>
              <a:gd name="T53" fmla="*/ 2147483646 h 2776"/>
              <a:gd name="T54" fmla="*/ 2147483646 w 3077"/>
              <a:gd name="T55" fmla="*/ 2147483646 h 2776"/>
              <a:gd name="T56" fmla="*/ 2147483646 w 3077"/>
              <a:gd name="T57" fmla="*/ 2147483646 h 2776"/>
              <a:gd name="T58" fmla="*/ 2147483646 w 3077"/>
              <a:gd name="T59" fmla="*/ 2147483646 h 2776"/>
              <a:gd name="T60" fmla="*/ 2147483646 w 3077"/>
              <a:gd name="T61" fmla="*/ 2147483646 h 2776"/>
              <a:gd name="T62" fmla="*/ 2147483646 w 3077"/>
              <a:gd name="T63" fmla="*/ 2147483646 h 2776"/>
              <a:gd name="T64" fmla="*/ 2147483646 w 3077"/>
              <a:gd name="T65" fmla="*/ 2147483646 h 2776"/>
              <a:gd name="T66" fmla="*/ 2147483646 w 3077"/>
              <a:gd name="T67" fmla="*/ 2147483646 h 2776"/>
              <a:gd name="T68" fmla="*/ 2147483646 w 3077"/>
              <a:gd name="T69" fmla="*/ 2147483646 h 2776"/>
              <a:gd name="T70" fmla="*/ 2147483646 w 3077"/>
              <a:gd name="T71" fmla="*/ 2147483646 h 2776"/>
              <a:gd name="T72" fmla="*/ 2147483646 w 3077"/>
              <a:gd name="T73" fmla="*/ 2147483646 h 2776"/>
              <a:gd name="T74" fmla="*/ 2147483646 w 3077"/>
              <a:gd name="T75" fmla="*/ 2147483646 h 27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77"/>
              <a:gd name="T115" fmla="*/ 0 h 2776"/>
              <a:gd name="T116" fmla="*/ 3077 w 3077"/>
              <a:gd name="T117" fmla="*/ 2776 h 277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77" h="2776">
                <a:moveTo>
                  <a:pt x="1516" y="2761"/>
                </a:moveTo>
                <a:cubicBezTo>
                  <a:pt x="1466" y="2758"/>
                  <a:pt x="1405" y="2776"/>
                  <a:pt x="1366" y="2745"/>
                </a:cubicBezTo>
                <a:cubicBezTo>
                  <a:pt x="1358" y="2739"/>
                  <a:pt x="1357" y="2728"/>
                  <a:pt x="1350" y="2721"/>
                </a:cubicBezTo>
                <a:cubicBezTo>
                  <a:pt x="1330" y="2701"/>
                  <a:pt x="1299" y="2694"/>
                  <a:pt x="1279" y="2674"/>
                </a:cubicBezTo>
                <a:cubicBezTo>
                  <a:pt x="1242" y="2636"/>
                  <a:pt x="1205" y="2600"/>
                  <a:pt x="1161" y="2571"/>
                </a:cubicBezTo>
                <a:cubicBezTo>
                  <a:pt x="1096" y="2477"/>
                  <a:pt x="967" y="2496"/>
                  <a:pt x="869" y="2492"/>
                </a:cubicBezTo>
                <a:cubicBezTo>
                  <a:pt x="853" y="2487"/>
                  <a:pt x="838" y="2482"/>
                  <a:pt x="822" y="2477"/>
                </a:cubicBezTo>
                <a:cubicBezTo>
                  <a:pt x="814" y="2474"/>
                  <a:pt x="798" y="2469"/>
                  <a:pt x="798" y="2469"/>
                </a:cubicBezTo>
                <a:cubicBezTo>
                  <a:pt x="778" y="2438"/>
                  <a:pt x="752" y="2437"/>
                  <a:pt x="727" y="2413"/>
                </a:cubicBezTo>
                <a:cubicBezTo>
                  <a:pt x="654" y="2342"/>
                  <a:pt x="768" y="2426"/>
                  <a:pt x="656" y="2350"/>
                </a:cubicBezTo>
                <a:cubicBezTo>
                  <a:pt x="634" y="2335"/>
                  <a:pt x="612" y="2322"/>
                  <a:pt x="593" y="2303"/>
                </a:cubicBezTo>
                <a:cubicBezTo>
                  <a:pt x="577" y="2287"/>
                  <a:pt x="546" y="2256"/>
                  <a:pt x="546" y="2256"/>
                </a:cubicBezTo>
                <a:cubicBezTo>
                  <a:pt x="536" y="2226"/>
                  <a:pt x="487" y="2179"/>
                  <a:pt x="459" y="2161"/>
                </a:cubicBezTo>
                <a:cubicBezTo>
                  <a:pt x="417" y="2099"/>
                  <a:pt x="438" y="2124"/>
                  <a:pt x="380" y="2066"/>
                </a:cubicBezTo>
                <a:cubicBezTo>
                  <a:pt x="372" y="2058"/>
                  <a:pt x="364" y="2051"/>
                  <a:pt x="356" y="2043"/>
                </a:cubicBezTo>
                <a:cubicBezTo>
                  <a:pt x="348" y="2035"/>
                  <a:pt x="333" y="2019"/>
                  <a:pt x="333" y="2019"/>
                </a:cubicBezTo>
                <a:cubicBezTo>
                  <a:pt x="316" y="1967"/>
                  <a:pt x="269" y="1908"/>
                  <a:pt x="230" y="1869"/>
                </a:cubicBezTo>
                <a:cubicBezTo>
                  <a:pt x="221" y="1841"/>
                  <a:pt x="202" y="1824"/>
                  <a:pt x="191" y="1798"/>
                </a:cubicBezTo>
                <a:cubicBezTo>
                  <a:pt x="170" y="1749"/>
                  <a:pt x="144" y="1699"/>
                  <a:pt x="127" y="1648"/>
                </a:cubicBezTo>
                <a:cubicBezTo>
                  <a:pt x="125" y="1609"/>
                  <a:pt x="125" y="1569"/>
                  <a:pt x="120" y="1530"/>
                </a:cubicBezTo>
                <a:cubicBezTo>
                  <a:pt x="118" y="1513"/>
                  <a:pt x="104" y="1482"/>
                  <a:pt x="104" y="1482"/>
                </a:cubicBezTo>
                <a:cubicBezTo>
                  <a:pt x="100" y="1450"/>
                  <a:pt x="88" y="1420"/>
                  <a:pt x="88" y="1388"/>
                </a:cubicBezTo>
                <a:cubicBezTo>
                  <a:pt x="88" y="856"/>
                  <a:pt x="0" y="979"/>
                  <a:pt x="530" y="969"/>
                </a:cubicBezTo>
                <a:cubicBezTo>
                  <a:pt x="590" y="951"/>
                  <a:pt x="643" y="909"/>
                  <a:pt x="703" y="891"/>
                </a:cubicBezTo>
                <a:cubicBezTo>
                  <a:pt x="711" y="879"/>
                  <a:pt x="727" y="860"/>
                  <a:pt x="727" y="843"/>
                </a:cubicBezTo>
                <a:cubicBezTo>
                  <a:pt x="727" y="782"/>
                  <a:pt x="688" y="773"/>
                  <a:pt x="664" y="725"/>
                </a:cubicBezTo>
                <a:cubicBezTo>
                  <a:pt x="648" y="693"/>
                  <a:pt x="635" y="661"/>
                  <a:pt x="617" y="630"/>
                </a:cubicBezTo>
                <a:cubicBezTo>
                  <a:pt x="599" y="558"/>
                  <a:pt x="614" y="511"/>
                  <a:pt x="656" y="457"/>
                </a:cubicBezTo>
                <a:cubicBezTo>
                  <a:pt x="665" y="431"/>
                  <a:pt x="696" y="386"/>
                  <a:pt x="696" y="386"/>
                </a:cubicBezTo>
                <a:cubicBezTo>
                  <a:pt x="696" y="383"/>
                  <a:pt x="673" y="179"/>
                  <a:pt x="688" y="141"/>
                </a:cubicBezTo>
                <a:cubicBezTo>
                  <a:pt x="695" y="122"/>
                  <a:pt x="719" y="114"/>
                  <a:pt x="735" y="102"/>
                </a:cubicBezTo>
                <a:cubicBezTo>
                  <a:pt x="792" y="58"/>
                  <a:pt x="854" y="25"/>
                  <a:pt x="924" y="15"/>
                </a:cubicBezTo>
                <a:cubicBezTo>
                  <a:pt x="1011" y="18"/>
                  <a:pt x="1103" y="0"/>
                  <a:pt x="1185" y="30"/>
                </a:cubicBezTo>
                <a:cubicBezTo>
                  <a:pt x="1196" y="34"/>
                  <a:pt x="1205" y="42"/>
                  <a:pt x="1216" y="46"/>
                </a:cubicBezTo>
                <a:cubicBezTo>
                  <a:pt x="1226" y="50"/>
                  <a:pt x="1237" y="51"/>
                  <a:pt x="1248" y="54"/>
                </a:cubicBezTo>
                <a:cubicBezTo>
                  <a:pt x="1264" y="59"/>
                  <a:pt x="1295" y="70"/>
                  <a:pt x="1295" y="70"/>
                </a:cubicBezTo>
                <a:cubicBezTo>
                  <a:pt x="1301" y="75"/>
                  <a:pt x="1345" y="106"/>
                  <a:pt x="1350" y="117"/>
                </a:cubicBezTo>
                <a:cubicBezTo>
                  <a:pt x="1357" y="135"/>
                  <a:pt x="1354" y="155"/>
                  <a:pt x="1358" y="173"/>
                </a:cubicBezTo>
                <a:cubicBezTo>
                  <a:pt x="1364" y="201"/>
                  <a:pt x="1382" y="220"/>
                  <a:pt x="1398" y="244"/>
                </a:cubicBezTo>
                <a:cubicBezTo>
                  <a:pt x="1413" y="266"/>
                  <a:pt x="1464" y="271"/>
                  <a:pt x="1485" y="275"/>
                </a:cubicBezTo>
                <a:cubicBezTo>
                  <a:pt x="1574" y="252"/>
                  <a:pt x="1523" y="249"/>
                  <a:pt x="1650" y="259"/>
                </a:cubicBezTo>
                <a:cubicBezTo>
                  <a:pt x="1678" y="342"/>
                  <a:pt x="1634" y="219"/>
                  <a:pt x="1674" y="307"/>
                </a:cubicBezTo>
                <a:cubicBezTo>
                  <a:pt x="1689" y="341"/>
                  <a:pt x="1691" y="408"/>
                  <a:pt x="1721" y="433"/>
                </a:cubicBezTo>
                <a:cubicBezTo>
                  <a:pt x="1739" y="448"/>
                  <a:pt x="1787" y="460"/>
                  <a:pt x="1808" y="464"/>
                </a:cubicBezTo>
                <a:cubicBezTo>
                  <a:pt x="1845" y="461"/>
                  <a:pt x="1890" y="473"/>
                  <a:pt x="1919" y="449"/>
                </a:cubicBezTo>
                <a:cubicBezTo>
                  <a:pt x="1926" y="443"/>
                  <a:pt x="1926" y="430"/>
                  <a:pt x="1934" y="425"/>
                </a:cubicBezTo>
                <a:cubicBezTo>
                  <a:pt x="1948" y="416"/>
                  <a:pt x="1982" y="409"/>
                  <a:pt x="1982" y="409"/>
                </a:cubicBezTo>
                <a:cubicBezTo>
                  <a:pt x="2044" y="347"/>
                  <a:pt x="2052" y="304"/>
                  <a:pt x="2140" y="275"/>
                </a:cubicBezTo>
                <a:cubicBezTo>
                  <a:pt x="2179" y="278"/>
                  <a:pt x="2219" y="276"/>
                  <a:pt x="2258" y="283"/>
                </a:cubicBezTo>
                <a:cubicBezTo>
                  <a:pt x="2286" y="288"/>
                  <a:pt x="2312" y="369"/>
                  <a:pt x="2329" y="393"/>
                </a:cubicBezTo>
                <a:cubicBezTo>
                  <a:pt x="2349" y="452"/>
                  <a:pt x="2380" y="515"/>
                  <a:pt x="2424" y="559"/>
                </a:cubicBezTo>
                <a:cubicBezTo>
                  <a:pt x="2447" y="639"/>
                  <a:pt x="2549" y="664"/>
                  <a:pt x="2621" y="685"/>
                </a:cubicBezTo>
                <a:cubicBezTo>
                  <a:pt x="2637" y="696"/>
                  <a:pt x="2662" y="699"/>
                  <a:pt x="2668" y="717"/>
                </a:cubicBezTo>
                <a:cubicBezTo>
                  <a:pt x="2679" y="749"/>
                  <a:pt x="2689" y="780"/>
                  <a:pt x="2700" y="812"/>
                </a:cubicBezTo>
                <a:cubicBezTo>
                  <a:pt x="2703" y="822"/>
                  <a:pt x="2716" y="826"/>
                  <a:pt x="2723" y="835"/>
                </a:cubicBezTo>
                <a:cubicBezTo>
                  <a:pt x="2748" y="868"/>
                  <a:pt x="2764" y="904"/>
                  <a:pt x="2787" y="938"/>
                </a:cubicBezTo>
                <a:cubicBezTo>
                  <a:pt x="2796" y="1016"/>
                  <a:pt x="2801" y="1094"/>
                  <a:pt x="2858" y="1151"/>
                </a:cubicBezTo>
                <a:cubicBezTo>
                  <a:pt x="2882" y="1233"/>
                  <a:pt x="2851" y="1318"/>
                  <a:pt x="2913" y="1380"/>
                </a:cubicBezTo>
                <a:cubicBezTo>
                  <a:pt x="2924" y="1411"/>
                  <a:pt x="2932" y="1425"/>
                  <a:pt x="2960" y="1443"/>
                </a:cubicBezTo>
                <a:cubicBezTo>
                  <a:pt x="2993" y="1493"/>
                  <a:pt x="2998" y="1538"/>
                  <a:pt x="3015" y="1593"/>
                </a:cubicBezTo>
                <a:cubicBezTo>
                  <a:pt x="3026" y="1631"/>
                  <a:pt x="3058" y="1658"/>
                  <a:pt x="3071" y="1695"/>
                </a:cubicBezTo>
                <a:cubicBezTo>
                  <a:pt x="3065" y="1753"/>
                  <a:pt x="3077" y="1788"/>
                  <a:pt x="3023" y="1806"/>
                </a:cubicBezTo>
                <a:cubicBezTo>
                  <a:pt x="2998" y="1832"/>
                  <a:pt x="2942" y="1852"/>
                  <a:pt x="2905" y="1853"/>
                </a:cubicBezTo>
                <a:cubicBezTo>
                  <a:pt x="2729" y="1856"/>
                  <a:pt x="2552" y="1858"/>
                  <a:pt x="2376" y="1861"/>
                </a:cubicBezTo>
                <a:cubicBezTo>
                  <a:pt x="2379" y="1895"/>
                  <a:pt x="2375" y="1931"/>
                  <a:pt x="2384" y="1964"/>
                </a:cubicBezTo>
                <a:cubicBezTo>
                  <a:pt x="2386" y="1973"/>
                  <a:pt x="2402" y="1972"/>
                  <a:pt x="2408" y="1979"/>
                </a:cubicBezTo>
                <a:cubicBezTo>
                  <a:pt x="2475" y="2055"/>
                  <a:pt x="2408" y="2006"/>
                  <a:pt x="2463" y="2043"/>
                </a:cubicBezTo>
                <a:cubicBezTo>
                  <a:pt x="2475" y="2152"/>
                  <a:pt x="2482" y="2243"/>
                  <a:pt x="2487" y="2358"/>
                </a:cubicBezTo>
                <a:cubicBezTo>
                  <a:pt x="2484" y="2395"/>
                  <a:pt x="2486" y="2432"/>
                  <a:pt x="2479" y="2469"/>
                </a:cubicBezTo>
                <a:cubicBezTo>
                  <a:pt x="2475" y="2492"/>
                  <a:pt x="2425" y="2518"/>
                  <a:pt x="2416" y="2524"/>
                </a:cubicBezTo>
                <a:cubicBezTo>
                  <a:pt x="2387" y="2543"/>
                  <a:pt x="2213" y="2547"/>
                  <a:pt x="2195" y="2548"/>
                </a:cubicBezTo>
                <a:cubicBezTo>
                  <a:pt x="2131" y="2578"/>
                  <a:pt x="2190" y="2542"/>
                  <a:pt x="2147" y="2595"/>
                </a:cubicBezTo>
                <a:cubicBezTo>
                  <a:pt x="2141" y="2602"/>
                  <a:pt x="2131" y="2605"/>
                  <a:pt x="2124" y="2611"/>
                </a:cubicBezTo>
                <a:cubicBezTo>
                  <a:pt x="2107" y="2626"/>
                  <a:pt x="2095" y="2645"/>
                  <a:pt x="2076" y="2658"/>
                </a:cubicBezTo>
                <a:cubicBezTo>
                  <a:pt x="2011" y="2702"/>
                  <a:pt x="1950" y="2712"/>
                  <a:pt x="1871" y="2721"/>
                </a:cubicBezTo>
                <a:cubicBezTo>
                  <a:pt x="1702" y="2765"/>
                  <a:pt x="1884" y="2720"/>
                  <a:pt x="1421" y="2737"/>
                </a:cubicBezTo>
                <a:cubicBezTo>
                  <a:pt x="1390" y="2738"/>
                  <a:pt x="1388" y="2768"/>
                  <a:pt x="1358" y="2753"/>
                </a:cubicBezTo>
              </a:path>
            </a:pathLst>
          </a:custGeom>
          <a:solidFill>
            <a:srgbClr val="80808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96" tIns="45648" rIns="91296" bIns="45648"/>
          <a:lstStyle/>
          <a:p>
            <a:endParaRPr lang="en-ZA" sz="1621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2655680" y="-235607"/>
            <a:ext cx="6941660" cy="7302043"/>
          </a:xfrm>
          <a:custGeom>
            <a:avLst/>
            <a:gdLst>
              <a:gd name="T0" fmla="*/ 2147483646 w 4373"/>
              <a:gd name="T1" fmla="*/ 2147483646 h 4613"/>
              <a:gd name="T2" fmla="*/ 2147483646 w 4373"/>
              <a:gd name="T3" fmla="*/ 2147483646 h 4613"/>
              <a:gd name="T4" fmla="*/ 2147483646 w 4373"/>
              <a:gd name="T5" fmla="*/ 2147483646 h 4613"/>
              <a:gd name="T6" fmla="*/ 2147483646 w 4373"/>
              <a:gd name="T7" fmla="*/ 2147483646 h 4613"/>
              <a:gd name="T8" fmla="*/ 2147483646 w 4373"/>
              <a:gd name="T9" fmla="*/ 2147483646 h 4613"/>
              <a:gd name="T10" fmla="*/ 2147483646 w 4373"/>
              <a:gd name="T11" fmla="*/ 2147483646 h 4613"/>
              <a:gd name="T12" fmla="*/ 2147483646 w 4373"/>
              <a:gd name="T13" fmla="*/ 2147483646 h 4613"/>
              <a:gd name="T14" fmla="*/ 2147483646 w 4373"/>
              <a:gd name="T15" fmla="*/ 2147483646 h 4613"/>
              <a:gd name="T16" fmla="*/ 2147483646 w 4373"/>
              <a:gd name="T17" fmla="*/ 2147483646 h 4613"/>
              <a:gd name="T18" fmla="*/ 2147483646 w 4373"/>
              <a:gd name="T19" fmla="*/ 2147483646 h 4613"/>
              <a:gd name="T20" fmla="*/ 2147483646 w 4373"/>
              <a:gd name="T21" fmla="*/ 2147483646 h 4613"/>
              <a:gd name="T22" fmla="*/ 2147483646 w 4373"/>
              <a:gd name="T23" fmla="*/ 2147483646 h 4613"/>
              <a:gd name="T24" fmla="*/ 2147483646 w 4373"/>
              <a:gd name="T25" fmla="*/ 2147483646 h 4613"/>
              <a:gd name="T26" fmla="*/ 2147483646 w 4373"/>
              <a:gd name="T27" fmla="*/ 2147483646 h 4613"/>
              <a:gd name="T28" fmla="*/ 2147483646 w 4373"/>
              <a:gd name="T29" fmla="*/ 2147483646 h 4613"/>
              <a:gd name="T30" fmla="*/ 2147483646 w 4373"/>
              <a:gd name="T31" fmla="*/ 2147483646 h 4613"/>
              <a:gd name="T32" fmla="*/ 2147483646 w 4373"/>
              <a:gd name="T33" fmla="*/ 2147483646 h 4613"/>
              <a:gd name="T34" fmla="*/ 2147483646 w 4373"/>
              <a:gd name="T35" fmla="*/ 2147483646 h 4613"/>
              <a:gd name="T36" fmla="*/ 2147483646 w 4373"/>
              <a:gd name="T37" fmla="*/ 2147483646 h 4613"/>
              <a:gd name="T38" fmla="*/ 2147483646 w 4373"/>
              <a:gd name="T39" fmla="*/ 2147483646 h 4613"/>
              <a:gd name="T40" fmla="*/ 2147483646 w 4373"/>
              <a:gd name="T41" fmla="*/ 2147483646 h 4613"/>
              <a:gd name="T42" fmla="*/ 2147483646 w 4373"/>
              <a:gd name="T43" fmla="*/ 2147483646 h 4613"/>
              <a:gd name="T44" fmla="*/ 2147483646 w 4373"/>
              <a:gd name="T45" fmla="*/ 2147483646 h 4613"/>
              <a:gd name="T46" fmla="*/ 2147483646 w 4373"/>
              <a:gd name="T47" fmla="*/ 2147483646 h 4613"/>
              <a:gd name="T48" fmla="*/ 2147483646 w 4373"/>
              <a:gd name="T49" fmla="*/ 2147483646 h 4613"/>
              <a:gd name="T50" fmla="*/ 2147483646 w 4373"/>
              <a:gd name="T51" fmla="*/ 2147483646 h 4613"/>
              <a:gd name="T52" fmla="*/ 2147483646 w 4373"/>
              <a:gd name="T53" fmla="*/ 2147483646 h 4613"/>
              <a:gd name="T54" fmla="*/ 2147483646 w 4373"/>
              <a:gd name="T55" fmla="*/ 2147483646 h 4613"/>
              <a:gd name="T56" fmla="*/ 2147483646 w 4373"/>
              <a:gd name="T57" fmla="*/ 2147483646 h 4613"/>
              <a:gd name="T58" fmla="*/ 2147483646 w 4373"/>
              <a:gd name="T59" fmla="*/ 2147483646 h 4613"/>
              <a:gd name="T60" fmla="*/ 2147483646 w 4373"/>
              <a:gd name="T61" fmla="*/ 2147483646 h 4613"/>
              <a:gd name="T62" fmla="*/ 2147483646 w 4373"/>
              <a:gd name="T63" fmla="*/ 2147483646 h 4613"/>
              <a:gd name="T64" fmla="*/ 2147483646 w 4373"/>
              <a:gd name="T65" fmla="*/ 2147483646 h 4613"/>
              <a:gd name="T66" fmla="*/ 2147483646 w 4373"/>
              <a:gd name="T67" fmla="*/ 2147483646 h 4613"/>
              <a:gd name="T68" fmla="*/ 2147483646 w 4373"/>
              <a:gd name="T69" fmla="*/ 2147483646 h 4613"/>
              <a:gd name="T70" fmla="*/ 2147483646 w 4373"/>
              <a:gd name="T71" fmla="*/ 2147483646 h 4613"/>
              <a:gd name="T72" fmla="*/ 2147483646 w 4373"/>
              <a:gd name="T73" fmla="*/ 2147483646 h 4613"/>
              <a:gd name="T74" fmla="*/ 2147483646 w 4373"/>
              <a:gd name="T75" fmla="*/ 2147483646 h 4613"/>
              <a:gd name="T76" fmla="*/ 2147483646 w 4373"/>
              <a:gd name="T77" fmla="*/ 2147483646 h 4613"/>
              <a:gd name="T78" fmla="*/ 2147483646 w 4373"/>
              <a:gd name="T79" fmla="*/ 2147483646 h 4613"/>
              <a:gd name="T80" fmla="*/ 2147483646 w 4373"/>
              <a:gd name="T81" fmla="*/ 2147483646 h 4613"/>
              <a:gd name="T82" fmla="*/ 2147483646 w 4373"/>
              <a:gd name="T83" fmla="*/ 2147483646 h 4613"/>
              <a:gd name="T84" fmla="*/ 2147483646 w 4373"/>
              <a:gd name="T85" fmla="*/ 2147483646 h 4613"/>
              <a:gd name="T86" fmla="*/ 2147483646 w 4373"/>
              <a:gd name="T87" fmla="*/ 2147483646 h 4613"/>
              <a:gd name="T88" fmla="*/ 2147483646 w 4373"/>
              <a:gd name="T89" fmla="*/ 2147483646 h 4613"/>
              <a:gd name="T90" fmla="*/ 2147483646 w 4373"/>
              <a:gd name="T91" fmla="*/ 2147483646 h 4613"/>
              <a:gd name="T92" fmla="*/ 2147483646 w 4373"/>
              <a:gd name="T93" fmla="*/ 2147483646 h 4613"/>
              <a:gd name="T94" fmla="*/ 2147483646 w 4373"/>
              <a:gd name="T95" fmla="*/ 2147483646 h 4613"/>
              <a:gd name="T96" fmla="*/ 2147483646 w 4373"/>
              <a:gd name="T97" fmla="*/ 2147483646 h 4613"/>
              <a:gd name="T98" fmla="*/ 2147483646 w 4373"/>
              <a:gd name="T99" fmla="*/ 2147483646 h 461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373"/>
              <a:gd name="T151" fmla="*/ 0 h 4613"/>
              <a:gd name="T152" fmla="*/ 4373 w 4373"/>
              <a:gd name="T153" fmla="*/ 4613 h 461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373" h="4613">
                <a:moveTo>
                  <a:pt x="1594" y="4613"/>
                </a:moveTo>
                <a:cubicBezTo>
                  <a:pt x="1580" y="4571"/>
                  <a:pt x="1591" y="4597"/>
                  <a:pt x="1554" y="4542"/>
                </a:cubicBezTo>
                <a:cubicBezTo>
                  <a:pt x="1549" y="4534"/>
                  <a:pt x="1538" y="4518"/>
                  <a:pt x="1538" y="4518"/>
                </a:cubicBezTo>
                <a:cubicBezTo>
                  <a:pt x="1537" y="4510"/>
                  <a:pt x="1531" y="4466"/>
                  <a:pt x="1523" y="4455"/>
                </a:cubicBezTo>
                <a:cubicBezTo>
                  <a:pt x="1506" y="4430"/>
                  <a:pt x="1496" y="4434"/>
                  <a:pt x="1475" y="4416"/>
                </a:cubicBezTo>
                <a:cubicBezTo>
                  <a:pt x="1454" y="4398"/>
                  <a:pt x="1451" y="4390"/>
                  <a:pt x="1436" y="4368"/>
                </a:cubicBezTo>
                <a:cubicBezTo>
                  <a:pt x="1424" y="4312"/>
                  <a:pt x="1432" y="4343"/>
                  <a:pt x="1412" y="4282"/>
                </a:cubicBezTo>
                <a:cubicBezTo>
                  <a:pt x="1407" y="4266"/>
                  <a:pt x="1396" y="4234"/>
                  <a:pt x="1396" y="4234"/>
                </a:cubicBezTo>
                <a:cubicBezTo>
                  <a:pt x="1402" y="4144"/>
                  <a:pt x="1379" y="4110"/>
                  <a:pt x="1444" y="4069"/>
                </a:cubicBezTo>
                <a:cubicBezTo>
                  <a:pt x="1460" y="4021"/>
                  <a:pt x="1487" y="4019"/>
                  <a:pt x="1531" y="4006"/>
                </a:cubicBezTo>
                <a:cubicBezTo>
                  <a:pt x="1617" y="4009"/>
                  <a:pt x="1754" y="3959"/>
                  <a:pt x="1720" y="4061"/>
                </a:cubicBezTo>
                <a:cubicBezTo>
                  <a:pt x="1734" y="4158"/>
                  <a:pt x="1706" y="4089"/>
                  <a:pt x="1783" y="4124"/>
                </a:cubicBezTo>
                <a:cubicBezTo>
                  <a:pt x="1792" y="4128"/>
                  <a:pt x="1791" y="4142"/>
                  <a:pt x="1799" y="4148"/>
                </a:cubicBezTo>
                <a:cubicBezTo>
                  <a:pt x="1805" y="4153"/>
                  <a:pt x="1814" y="4153"/>
                  <a:pt x="1822" y="4155"/>
                </a:cubicBezTo>
                <a:cubicBezTo>
                  <a:pt x="1901" y="4208"/>
                  <a:pt x="1775" y="4128"/>
                  <a:pt x="1886" y="4179"/>
                </a:cubicBezTo>
                <a:cubicBezTo>
                  <a:pt x="2012" y="4237"/>
                  <a:pt x="1882" y="4216"/>
                  <a:pt x="2114" y="4226"/>
                </a:cubicBezTo>
                <a:cubicBezTo>
                  <a:pt x="2258" y="4255"/>
                  <a:pt x="2286" y="4259"/>
                  <a:pt x="2469" y="4266"/>
                </a:cubicBezTo>
                <a:cubicBezTo>
                  <a:pt x="2590" y="4263"/>
                  <a:pt x="2711" y="4263"/>
                  <a:pt x="2832" y="4258"/>
                </a:cubicBezTo>
                <a:cubicBezTo>
                  <a:pt x="2862" y="4257"/>
                  <a:pt x="2900" y="4226"/>
                  <a:pt x="2927" y="4211"/>
                </a:cubicBezTo>
                <a:cubicBezTo>
                  <a:pt x="2944" y="4202"/>
                  <a:pt x="2974" y="4179"/>
                  <a:pt x="2974" y="4179"/>
                </a:cubicBezTo>
                <a:cubicBezTo>
                  <a:pt x="2977" y="4171"/>
                  <a:pt x="2976" y="4161"/>
                  <a:pt x="2982" y="4155"/>
                </a:cubicBezTo>
                <a:cubicBezTo>
                  <a:pt x="2988" y="4149"/>
                  <a:pt x="2999" y="4152"/>
                  <a:pt x="3006" y="4148"/>
                </a:cubicBezTo>
                <a:cubicBezTo>
                  <a:pt x="3023" y="4139"/>
                  <a:pt x="3037" y="4127"/>
                  <a:pt x="3053" y="4116"/>
                </a:cubicBezTo>
                <a:cubicBezTo>
                  <a:pt x="3071" y="4104"/>
                  <a:pt x="3081" y="4086"/>
                  <a:pt x="3093" y="4069"/>
                </a:cubicBezTo>
                <a:cubicBezTo>
                  <a:pt x="3096" y="4037"/>
                  <a:pt x="3097" y="4005"/>
                  <a:pt x="3101" y="3974"/>
                </a:cubicBezTo>
                <a:cubicBezTo>
                  <a:pt x="3105" y="3943"/>
                  <a:pt x="3112" y="3955"/>
                  <a:pt x="3124" y="3927"/>
                </a:cubicBezTo>
                <a:cubicBezTo>
                  <a:pt x="3140" y="3891"/>
                  <a:pt x="3148" y="3854"/>
                  <a:pt x="3156" y="3816"/>
                </a:cubicBezTo>
                <a:cubicBezTo>
                  <a:pt x="3147" y="3724"/>
                  <a:pt x="3126" y="3669"/>
                  <a:pt x="3077" y="3595"/>
                </a:cubicBezTo>
                <a:cubicBezTo>
                  <a:pt x="3070" y="3522"/>
                  <a:pt x="3082" y="3505"/>
                  <a:pt x="3030" y="3469"/>
                </a:cubicBezTo>
                <a:cubicBezTo>
                  <a:pt x="3033" y="3458"/>
                  <a:pt x="3044" y="3409"/>
                  <a:pt x="3061" y="3398"/>
                </a:cubicBezTo>
                <a:cubicBezTo>
                  <a:pt x="3077" y="3387"/>
                  <a:pt x="3097" y="3383"/>
                  <a:pt x="3116" y="3382"/>
                </a:cubicBezTo>
                <a:cubicBezTo>
                  <a:pt x="3240" y="3377"/>
                  <a:pt x="3363" y="3377"/>
                  <a:pt x="3487" y="3374"/>
                </a:cubicBezTo>
                <a:cubicBezTo>
                  <a:pt x="3555" y="3368"/>
                  <a:pt x="3579" y="3379"/>
                  <a:pt x="3621" y="3335"/>
                </a:cubicBezTo>
                <a:cubicBezTo>
                  <a:pt x="3677" y="3168"/>
                  <a:pt x="3655" y="3364"/>
                  <a:pt x="3637" y="2940"/>
                </a:cubicBezTo>
                <a:cubicBezTo>
                  <a:pt x="3635" y="2902"/>
                  <a:pt x="3624" y="2880"/>
                  <a:pt x="3598" y="2854"/>
                </a:cubicBezTo>
                <a:cubicBezTo>
                  <a:pt x="3581" y="2803"/>
                  <a:pt x="3541" y="2760"/>
                  <a:pt x="3519" y="2711"/>
                </a:cubicBezTo>
                <a:cubicBezTo>
                  <a:pt x="3501" y="2672"/>
                  <a:pt x="3494" y="2627"/>
                  <a:pt x="3487" y="2585"/>
                </a:cubicBezTo>
                <a:cubicBezTo>
                  <a:pt x="3482" y="2556"/>
                  <a:pt x="3485" y="2524"/>
                  <a:pt x="3472" y="2498"/>
                </a:cubicBezTo>
                <a:cubicBezTo>
                  <a:pt x="3449" y="2450"/>
                  <a:pt x="3380" y="2346"/>
                  <a:pt x="3337" y="2317"/>
                </a:cubicBezTo>
                <a:cubicBezTo>
                  <a:pt x="3304" y="2204"/>
                  <a:pt x="3259" y="2212"/>
                  <a:pt x="3156" y="2199"/>
                </a:cubicBezTo>
                <a:cubicBezTo>
                  <a:pt x="3115" y="2185"/>
                  <a:pt x="3103" y="2158"/>
                  <a:pt x="3069" y="2135"/>
                </a:cubicBezTo>
                <a:cubicBezTo>
                  <a:pt x="3041" y="2094"/>
                  <a:pt x="3010" y="2058"/>
                  <a:pt x="2982" y="2017"/>
                </a:cubicBezTo>
                <a:cubicBezTo>
                  <a:pt x="2972" y="2002"/>
                  <a:pt x="2949" y="1927"/>
                  <a:pt x="2943" y="1922"/>
                </a:cubicBezTo>
                <a:cubicBezTo>
                  <a:pt x="2935" y="1914"/>
                  <a:pt x="2926" y="1908"/>
                  <a:pt x="2919" y="1899"/>
                </a:cubicBezTo>
                <a:cubicBezTo>
                  <a:pt x="2890" y="1862"/>
                  <a:pt x="2879" y="1812"/>
                  <a:pt x="2832" y="1796"/>
                </a:cubicBezTo>
                <a:cubicBezTo>
                  <a:pt x="2748" y="1807"/>
                  <a:pt x="2744" y="1821"/>
                  <a:pt x="2675" y="1851"/>
                </a:cubicBezTo>
                <a:cubicBezTo>
                  <a:pt x="2635" y="1868"/>
                  <a:pt x="2590" y="1880"/>
                  <a:pt x="2548" y="1891"/>
                </a:cubicBezTo>
                <a:cubicBezTo>
                  <a:pt x="2520" y="1936"/>
                  <a:pt x="2486" y="1933"/>
                  <a:pt x="2438" y="1946"/>
                </a:cubicBezTo>
                <a:cubicBezTo>
                  <a:pt x="2422" y="1950"/>
                  <a:pt x="2407" y="1957"/>
                  <a:pt x="2391" y="1962"/>
                </a:cubicBezTo>
                <a:cubicBezTo>
                  <a:pt x="2383" y="1965"/>
                  <a:pt x="2367" y="1970"/>
                  <a:pt x="2367" y="1970"/>
                </a:cubicBezTo>
                <a:cubicBezTo>
                  <a:pt x="2297" y="1947"/>
                  <a:pt x="2311" y="1896"/>
                  <a:pt x="2256" y="1859"/>
                </a:cubicBezTo>
                <a:cubicBezTo>
                  <a:pt x="2226" y="1759"/>
                  <a:pt x="2070" y="1783"/>
                  <a:pt x="2004" y="1780"/>
                </a:cubicBezTo>
                <a:cubicBezTo>
                  <a:pt x="1985" y="1725"/>
                  <a:pt x="1951" y="1654"/>
                  <a:pt x="1901" y="1623"/>
                </a:cubicBezTo>
                <a:cubicBezTo>
                  <a:pt x="1873" y="1578"/>
                  <a:pt x="1835" y="1549"/>
                  <a:pt x="1799" y="1512"/>
                </a:cubicBezTo>
                <a:cubicBezTo>
                  <a:pt x="1731" y="1515"/>
                  <a:pt x="1662" y="1515"/>
                  <a:pt x="1594" y="1520"/>
                </a:cubicBezTo>
                <a:cubicBezTo>
                  <a:pt x="1559" y="1522"/>
                  <a:pt x="1545" y="1539"/>
                  <a:pt x="1515" y="1559"/>
                </a:cubicBezTo>
                <a:cubicBezTo>
                  <a:pt x="1481" y="1581"/>
                  <a:pt x="1401" y="1581"/>
                  <a:pt x="1373" y="1583"/>
                </a:cubicBezTo>
                <a:cubicBezTo>
                  <a:pt x="1327" y="1598"/>
                  <a:pt x="1323" y="1623"/>
                  <a:pt x="1286" y="1646"/>
                </a:cubicBezTo>
                <a:cubicBezTo>
                  <a:pt x="1283" y="1714"/>
                  <a:pt x="1284" y="1783"/>
                  <a:pt x="1278" y="1851"/>
                </a:cubicBezTo>
                <a:cubicBezTo>
                  <a:pt x="1272" y="1911"/>
                  <a:pt x="1249" y="1905"/>
                  <a:pt x="1199" y="1915"/>
                </a:cubicBezTo>
                <a:cubicBezTo>
                  <a:pt x="1170" y="1933"/>
                  <a:pt x="1163" y="1946"/>
                  <a:pt x="1152" y="1978"/>
                </a:cubicBezTo>
                <a:cubicBezTo>
                  <a:pt x="1155" y="1999"/>
                  <a:pt x="1158" y="2020"/>
                  <a:pt x="1160" y="2041"/>
                </a:cubicBezTo>
                <a:cubicBezTo>
                  <a:pt x="1165" y="2104"/>
                  <a:pt x="1153" y="2278"/>
                  <a:pt x="1223" y="2325"/>
                </a:cubicBezTo>
                <a:cubicBezTo>
                  <a:pt x="1210" y="2389"/>
                  <a:pt x="1197" y="2371"/>
                  <a:pt x="1128" y="2380"/>
                </a:cubicBezTo>
                <a:cubicBezTo>
                  <a:pt x="1053" y="2430"/>
                  <a:pt x="969" y="2462"/>
                  <a:pt x="883" y="2491"/>
                </a:cubicBezTo>
                <a:cubicBezTo>
                  <a:pt x="831" y="2508"/>
                  <a:pt x="773" y="2496"/>
                  <a:pt x="718" y="2498"/>
                </a:cubicBezTo>
                <a:cubicBezTo>
                  <a:pt x="681" y="2496"/>
                  <a:pt x="644" y="2497"/>
                  <a:pt x="607" y="2491"/>
                </a:cubicBezTo>
                <a:cubicBezTo>
                  <a:pt x="573" y="2485"/>
                  <a:pt x="582" y="2448"/>
                  <a:pt x="568" y="2427"/>
                </a:cubicBezTo>
                <a:cubicBezTo>
                  <a:pt x="546" y="2395"/>
                  <a:pt x="526" y="2369"/>
                  <a:pt x="513" y="2333"/>
                </a:cubicBezTo>
                <a:cubicBezTo>
                  <a:pt x="510" y="2128"/>
                  <a:pt x="510" y="1922"/>
                  <a:pt x="505" y="1717"/>
                </a:cubicBezTo>
                <a:cubicBezTo>
                  <a:pt x="504" y="1687"/>
                  <a:pt x="474" y="1666"/>
                  <a:pt x="457" y="1646"/>
                </a:cubicBezTo>
                <a:cubicBezTo>
                  <a:pt x="434" y="1618"/>
                  <a:pt x="432" y="1587"/>
                  <a:pt x="426" y="1552"/>
                </a:cubicBezTo>
                <a:cubicBezTo>
                  <a:pt x="422" y="1459"/>
                  <a:pt x="450" y="1370"/>
                  <a:pt x="371" y="1315"/>
                </a:cubicBezTo>
                <a:cubicBezTo>
                  <a:pt x="341" y="1271"/>
                  <a:pt x="315" y="1225"/>
                  <a:pt x="300" y="1173"/>
                </a:cubicBezTo>
                <a:cubicBezTo>
                  <a:pt x="297" y="1099"/>
                  <a:pt x="297" y="1026"/>
                  <a:pt x="292" y="952"/>
                </a:cubicBezTo>
                <a:cubicBezTo>
                  <a:pt x="290" y="928"/>
                  <a:pt x="261" y="894"/>
                  <a:pt x="252" y="881"/>
                </a:cubicBezTo>
                <a:cubicBezTo>
                  <a:pt x="247" y="873"/>
                  <a:pt x="236" y="857"/>
                  <a:pt x="236" y="857"/>
                </a:cubicBezTo>
                <a:cubicBezTo>
                  <a:pt x="223" y="816"/>
                  <a:pt x="205" y="794"/>
                  <a:pt x="189" y="755"/>
                </a:cubicBezTo>
                <a:cubicBezTo>
                  <a:pt x="167" y="701"/>
                  <a:pt x="177" y="715"/>
                  <a:pt x="165" y="660"/>
                </a:cubicBezTo>
                <a:cubicBezTo>
                  <a:pt x="162" y="645"/>
                  <a:pt x="144" y="595"/>
                  <a:pt x="142" y="589"/>
                </a:cubicBezTo>
                <a:cubicBezTo>
                  <a:pt x="139" y="581"/>
                  <a:pt x="134" y="565"/>
                  <a:pt x="134" y="565"/>
                </a:cubicBezTo>
                <a:cubicBezTo>
                  <a:pt x="131" y="497"/>
                  <a:pt x="151" y="420"/>
                  <a:pt x="118" y="360"/>
                </a:cubicBezTo>
                <a:cubicBezTo>
                  <a:pt x="116" y="357"/>
                  <a:pt x="80" y="302"/>
                  <a:pt x="71" y="289"/>
                </a:cubicBezTo>
                <a:cubicBezTo>
                  <a:pt x="60" y="273"/>
                  <a:pt x="39" y="242"/>
                  <a:pt x="39" y="242"/>
                </a:cubicBezTo>
                <a:cubicBezTo>
                  <a:pt x="0" y="87"/>
                  <a:pt x="61" y="138"/>
                  <a:pt x="221" y="131"/>
                </a:cubicBezTo>
                <a:cubicBezTo>
                  <a:pt x="295" y="105"/>
                  <a:pt x="372" y="112"/>
                  <a:pt x="450" y="108"/>
                </a:cubicBezTo>
                <a:cubicBezTo>
                  <a:pt x="605" y="0"/>
                  <a:pt x="455" y="98"/>
                  <a:pt x="955" y="100"/>
                </a:cubicBezTo>
                <a:cubicBezTo>
                  <a:pt x="2010" y="105"/>
                  <a:pt x="3064" y="105"/>
                  <a:pt x="4119" y="108"/>
                </a:cubicBezTo>
                <a:cubicBezTo>
                  <a:pt x="4157" y="118"/>
                  <a:pt x="4173" y="122"/>
                  <a:pt x="4205" y="147"/>
                </a:cubicBezTo>
                <a:cubicBezTo>
                  <a:pt x="4373" y="650"/>
                  <a:pt x="4354" y="1223"/>
                  <a:pt x="4182" y="1717"/>
                </a:cubicBezTo>
                <a:cubicBezTo>
                  <a:pt x="4179" y="2191"/>
                  <a:pt x="4182" y="2664"/>
                  <a:pt x="4174" y="3138"/>
                </a:cubicBezTo>
                <a:cubicBezTo>
                  <a:pt x="4174" y="3155"/>
                  <a:pt x="4158" y="3185"/>
                  <a:pt x="4158" y="3185"/>
                </a:cubicBezTo>
                <a:cubicBezTo>
                  <a:pt x="4155" y="3606"/>
                  <a:pt x="4155" y="4026"/>
                  <a:pt x="4150" y="4447"/>
                </a:cubicBezTo>
                <a:cubicBezTo>
                  <a:pt x="4150" y="4486"/>
                  <a:pt x="4063" y="4548"/>
                  <a:pt x="4024" y="4550"/>
                </a:cubicBezTo>
                <a:cubicBezTo>
                  <a:pt x="3908" y="4555"/>
                  <a:pt x="3793" y="4556"/>
                  <a:pt x="3677" y="4558"/>
                </a:cubicBezTo>
                <a:cubicBezTo>
                  <a:pt x="3514" y="4561"/>
                  <a:pt x="3350" y="4563"/>
                  <a:pt x="3187" y="4566"/>
                </a:cubicBezTo>
                <a:cubicBezTo>
                  <a:pt x="3059" y="4610"/>
                  <a:pt x="2745" y="4578"/>
                  <a:pt x="2611" y="4574"/>
                </a:cubicBezTo>
                <a:cubicBezTo>
                  <a:pt x="2383" y="4495"/>
                  <a:pt x="2572" y="4557"/>
                  <a:pt x="1933" y="4574"/>
                </a:cubicBezTo>
                <a:cubicBezTo>
                  <a:pt x="1857" y="4576"/>
                  <a:pt x="1704" y="4589"/>
                  <a:pt x="1704" y="4589"/>
                </a:cubicBezTo>
                <a:cubicBezTo>
                  <a:pt x="1652" y="4606"/>
                  <a:pt x="1688" y="4595"/>
                  <a:pt x="1594" y="4613"/>
                </a:cubicBezTo>
                <a:close/>
              </a:path>
            </a:pathLst>
          </a:custGeom>
          <a:solidFill>
            <a:srgbClr val="008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96" tIns="45648" rIns="91296" bIns="45648"/>
          <a:lstStyle/>
          <a:p>
            <a:endParaRPr lang="en-ZA" sz="1621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868763" y="-102609"/>
            <a:ext cx="6501192" cy="6994574"/>
            <a:chOff x="1807" y="-71"/>
            <a:chExt cx="4095" cy="4419"/>
          </a:xfrm>
        </p:grpSpPr>
        <p:sp>
          <p:nvSpPr>
            <p:cNvPr id="31759" name="Freeform 17"/>
            <p:cNvSpPr>
              <a:spLocks/>
            </p:cNvSpPr>
            <p:nvPr/>
          </p:nvSpPr>
          <p:spPr bwMode="auto">
            <a:xfrm>
              <a:off x="1807" y="1381"/>
              <a:ext cx="4095" cy="2967"/>
            </a:xfrm>
            <a:custGeom>
              <a:avLst/>
              <a:gdLst>
                <a:gd name="T0" fmla="*/ 24 w 4095"/>
                <a:gd name="T1" fmla="*/ 2967 h 2967"/>
                <a:gd name="T2" fmla="*/ 8 w 4095"/>
                <a:gd name="T3" fmla="*/ 2919 h 2967"/>
                <a:gd name="T4" fmla="*/ 0 w 4095"/>
                <a:gd name="T5" fmla="*/ 2896 h 2967"/>
                <a:gd name="T6" fmla="*/ 16 w 4095"/>
                <a:gd name="T7" fmla="*/ 2832 h 2967"/>
                <a:gd name="T8" fmla="*/ 63 w 4095"/>
                <a:gd name="T9" fmla="*/ 2690 h 2967"/>
                <a:gd name="T10" fmla="*/ 95 w 4095"/>
                <a:gd name="T11" fmla="*/ 2564 h 2967"/>
                <a:gd name="T12" fmla="*/ 142 w 4095"/>
                <a:gd name="T13" fmla="*/ 2525 h 2967"/>
                <a:gd name="T14" fmla="*/ 181 w 4095"/>
                <a:gd name="T15" fmla="*/ 2454 h 2967"/>
                <a:gd name="T16" fmla="*/ 213 w 4095"/>
                <a:gd name="T17" fmla="*/ 2406 h 2967"/>
                <a:gd name="T18" fmla="*/ 284 w 4095"/>
                <a:gd name="T19" fmla="*/ 2375 h 2967"/>
                <a:gd name="T20" fmla="*/ 308 w 4095"/>
                <a:gd name="T21" fmla="*/ 2367 h 2967"/>
                <a:gd name="T22" fmla="*/ 915 w 4095"/>
                <a:gd name="T23" fmla="*/ 2335 h 2967"/>
                <a:gd name="T24" fmla="*/ 939 w 4095"/>
                <a:gd name="T25" fmla="*/ 2114 h 2967"/>
                <a:gd name="T26" fmla="*/ 1010 w 4095"/>
                <a:gd name="T27" fmla="*/ 1901 h 2967"/>
                <a:gd name="T28" fmla="*/ 1041 w 4095"/>
                <a:gd name="T29" fmla="*/ 1862 h 2967"/>
                <a:gd name="T30" fmla="*/ 1089 w 4095"/>
                <a:gd name="T31" fmla="*/ 1846 h 2967"/>
                <a:gd name="T32" fmla="*/ 1160 w 4095"/>
                <a:gd name="T33" fmla="*/ 1799 h 2967"/>
                <a:gd name="T34" fmla="*/ 1278 w 4095"/>
                <a:gd name="T35" fmla="*/ 1736 h 2967"/>
                <a:gd name="T36" fmla="*/ 1468 w 4095"/>
                <a:gd name="T37" fmla="*/ 1633 h 2967"/>
                <a:gd name="T38" fmla="*/ 1539 w 4095"/>
                <a:gd name="T39" fmla="*/ 1594 h 2967"/>
                <a:gd name="T40" fmla="*/ 1759 w 4095"/>
                <a:gd name="T41" fmla="*/ 1444 h 2967"/>
                <a:gd name="T42" fmla="*/ 1878 w 4095"/>
                <a:gd name="T43" fmla="*/ 1373 h 2967"/>
                <a:gd name="T44" fmla="*/ 1933 w 4095"/>
                <a:gd name="T45" fmla="*/ 1357 h 2967"/>
                <a:gd name="T46" fmla="*/ 2004 w 4095"/>
                <a:gd name="T47" fmla="*/ 1318 h 2967"/>
                <a:gd name="T48" fmla="*/ 2099 w 4095"/>
                <a:gd name="T49" fmla="*/ 1270 h 2967"/>
                <a:gd name="T50" fmla="*/ 2178 w 4095"/>
                <a:gd name="T51" fmla="*/ 1223 h 2967"/>
                <a:gd name="T52" fmla="*/ 2272 w 4095"/>
                <a:gd name="T53" fmla="*/ 1168 h 2967"/>
                <a:gd name="T54" fmla="*/ 2422 w 4095"/>
                <a:gd name="T55" fmla="*/ 1089 h 2967"/>
                <a:gd name="T56" fmla="*/ 2446 w 4095"/>
                <a:gd name="T57" fmla="*/ 1073 h 2967"/>
                <a:gd name="T58" fmla="*/ 2470 w 4095"/>
                <a:gd name="T59" fmla="*/ 1049 h 2967"/>
                <a:gd name="T60" fmla="*/ 2533 w 4095"/>
                <a:gd name="T61" fmla="*/ 1026 h 2967"/>
                <a:gd name="T62" fmla="*/ 2769 w 4095"/>
                <a:gd name="T63" fmla="*/ 868 h 2967"/>
                <a:gd name="T64" fmla="*/ 2872 w 4095"/>
                <a:gd name="T65" fmla="*/ 813 h 2967"/>
                <a:gd name="T66" fmla="*/ 2998 w 4095"/>
                <a:gd name="T67" fmla="*/ 742 h 2967"/>
                <a:gd name="T68" fmla="*/ 3046 w 4095"/>
                <a:gd name="T69" fmla="*/ 726 h 2967"/>
                <a:gd name="T70" fmla="*/ 3188 w 4095"/>
                <a:gd name="T71" fmla="*/ 671 h 2967"/>
                <a:gd name="T72" fmla="*/ 3251 w 4095"/>
                <a:gd name="T73" fmla="*/ 623 h 2967"/>
                <a:gd name="T74" fmla="*/ 3282 w 4095"/>
                <a:gd name="T75" fmla="*/ 584 h 2967"/>
                <a:gd name="T76" fmla="*/ 3330 w 4095"/>
                <a:gd name="T77" fmla="*/ 568 h 2967"/>
                <a:gd name="T78" fmla="*/ 3409 w 4095"/>
                <a:gd name="T79" fmla="*/ 528 h 2967"/>
                <a:gd name="T80" fmla="*/ 3472 w 4095"/>
                <a:gd name="T81" fmla="*/ 481 h 2967"/>
                <a:gd name="T82" fmla="*/ 3622 w 4095"/>
                <a:gd name="T83" fmla="*/ 347 h 2967"/>
                <a:gd name="T84" fmla="*/ 3693 w 4095"/>
                <a:gd name="T85" fmla="*/ 237 h 2967"/>
                <a:gd name="T86" fmla="*/ 3795 w 4095"/>
                <a:gd name="T87" fmla="*/ 142 h 2967"/>
                <a:gd name="T88" fmla="*/ 3843 w 4095"/>
                <a:gd name="T89" fmla="*/ 118 h 2967"/>
                <a:gd name="T90" fmla="*/ 3985 w 4095"/>
                <a:gd name="T91" fmla="*/ 39 h 2967"/>
                <a:gd name="T92" fmla="*/ 4095 w 4095"/>
                <a:gd name="T93" fmla="*/ 0 h 29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95"/>
                <a:gd name="T142" fmla="*/ 0 h 2967"/>
                <a:gd name="T143" fmla="*/ 4095 w 4095"/>
                <a:gd name="T144" fmla="*/ 2967 h 29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95" h="2967">
                  <a:moveTo>
                    <a:pt x="24" y="2967"/>
                  </a:moveTo>
                  <a:cubicBezTo>
                    <a:pt x="19" y="2951"/>
                    <a:pt x="13" y="2935"/>
                    <a:pt x="8" y="2919"/>
                  </a:cubicBezTo>
                  <a:cubicBezTo>
                    <a:pt x="5" y="2911"/>
                    <a:pt x="0" y="2896"/>
                    <a:pt x="0" y="2896"/>
                  </a:cubicBezTo>
                  <a:cubicBezTo>
                    <a:pt x="4" y="2874"/>
                    <a:pt x="13" y="2854"/>
                    <a:pt x="16" y="2832"/>
                  </a:cubicBezTo>
                  <a:cubicBezTo>
                    <a:pt x="26" y="2751"/>
                    <a:pt x="5" y="2729"/>
                    <a:pt x="63" y="2690"/>
                  </a:cubicBezTo>
                  <a:cubicBezTo>
                    <a:pt x="90" y="2651"/>
                    <a:pt x="68" y="2599"/>
                    <a:pt x="95" y="2564"/>
                  </a:cubicBezTo>
                  <a:cubicBezTo>
                    <a:pt x="107" y="2548"/>
                    <a:pt x="127" y="2539"/>
                    <a:pt x="142" y="2525"/>
                  </a:cubicBezTo>
                  <a:cubicBezTo>
                    <a:pt x="171" y="2439"/>
                    <a:pt x="140" y="2507"/>
                    <a:pt x="181" y="2454"/>
                  </a:cubicBezTo>
                  <a:cubicBezTo>
                    <a:pt x="193" y="2439"/>
                    <a:pt x="197" y="2416"/>
                    <a:pt x="213" y="2406"/>
                  </a:cubicBezTo>
                  <a:cubicBezTo>
                    <a:pt x="251" y="2382"/>
                    <a:pt x="229" y="2394"/>
                    <a:pt x="284" y="2375"/>
                  </a:cubicBezTo>
                  <a:cubicBezTo>
                    <a:pt x="292" y="2372"/>
                    <a:pt x="308" y="2367"/>
                    <a:pt x="308" y="2367"/>
                  </a:cubicBezTo>
                  <a:cubicBezTo>
                    <a:pt x="468" y="2255"/>
                    <a:pt x="869" y="2336"/>
                    <a:pt x="915" y="2335"/>
                  </a:cubicBezTo>
                  <a:cubicBezTo>
                    <a:pt x="969" y="2257"/>
                    <a:pt x="928" y="2325"/>
                    <a:pt x="939" y="2114"/>
                  </a:cubicBezTo>
                  <a:cubicBezTo>
                    <a:pt x="944" y="2014"/>
                    <a:pt x="943" y="1968"/>
                    <a:pt x="1010" y="1901"/>
                  </a:cubicBezTo>
                  <a:cubicBezTo>
                    <a:pt x="1018" y="1877"/>
                    <a:pt x="1014" y="1874"/>
                    <a:pt x="1041" y="1862"/>
                  </a:cubicBezTo>
                  <a:cubicBezTo>
                    <a:pt x="1056" y="1855"/>
                    <a:pt x="1089" y="1846"/>
                    <a:pt x="1089" y="1846"/>
                  </a:cubicBezTo>
                  <a:cubicBezTo>
                    <a:pt x="1112" y="1823"/>
                    <a:pt x="1129" y="1809"/>
                    <a:pt x="1160" y="1799"/>
                  </a:cubicBezTo>
                  <a:cubicBezTo>
                    <a:pt x="1200" y="1772"/>
                    <a:pt x="1237" y="1759"/>
                    <a:pt x="1278" y="1736"/>
                  </a:cubicBezTo>
                  <a:cubicBezTo>
                    <a:pt x="1342" y="1700"/>
                    <a:pt x="1398" y="1656"/>
                    <a:pt x="1468" y="1633"/>
                  </a:cubicBezTo>
                  <a:cubicBezTo>
                    <a:pt x="1492" y="1617"/>
                    <a:pt x="1512" y="1603"/>
                    <a:pt x="1539" y="1594"/>
                  </a:cubicBezTo>
                  <a:cubicBezTo>
                    <a:pt x="1601" y="1551"/>
                    <a:pt x="1687" y="1463"/>
                    <a:pt x="1759" y="1444"/>
                  </a:cubicBezTo>
                  <a:cubicBezTo>
                    <a:pt x="1800" y="1417"/>
                    <a:pt x="1837" y="1400"/>
                    <a:pt x="1878" y="1373"/>
                  </a:cubicBezTo>
                  <a:cubicBezTo>
                    <a:pt x="1894" y="1363"/>
                    <a:pt x="1916" y="1366"/>
                    <a:pt x="1933" y="1357"/>
                  </a:cubicBezTo>
                  <a:cubicBezTo>
                    <a:pt x="2010" y="1314"/>
                    <a:pt x="1952" y="1333"/>
                    <a:pt x="2004" y="1318"/>
                  </a:cubicBezTo>
                  <a:cubicBezTo>
                    <a:pt x="2033" y="1299"/>
                    <a:pt x="2066" y="1281"/>
                    <a:pt x="2099" y="1270"/>
                  </a:cubicBezTo>
                  <a:cubicBezTo>
                    <a:pt x="2129" y="1249"/>
                    <a:pt x="2142" y="1232"/>
                    <a:pt x="2178" y="1223"/>
                  </a:cubicBezTo>
                  <a:cubicBezTo>
                    <a:pt x="2210" y="1201"/>
                    <a:pt x="2235" y="1179"/>
                    <a:pt x="2272" y="1168"/>
                  </a:cubicBezTo>
                  <a:cubicBezTo>
                    <a:pt x="2320" y="1136"/>
                    <a:pt x="2371" y="1115"/>
                    <a:pt x="2422" y="1089"/>
                  </a:cubicBezTo>
                  <a:cubicBezTo>
                    <a:pt x="2431" y="1085"/>
                    <a:pt x="2439" y="1079"/>
                    <a:pt x="2446" y="1073"/>
                  </a:cubicBezTo>
                  <a:cubicBezTo>
                    <a:pt x="2455" y="1066"/>
                    <a:pt x="2460" y="1055"/>
                    <a:pt x="2470" y="1049"/>
                  </a:cubicBezTo>
                  <a:cubicBezTo>
                    <a:pt x="2489" y="1038"/>
                    <a:pt x="2513" y="1035"/>
                    <a:pt x="2533" y="1026"/>
                  </a:cubicBezTo>
                  <a:cubicBezTo>
                    <a:pt x="2586" y="947"/>
                    <a:pt x="2688" y="909"/>
                    <a:pt x="2769" y="868"/>
                  </a:cubicBezTo>
                  <a:cubicBezTo>
                    <a:pt x="2804" y="850"/>
                    <a:pt x="2834" y="824"/>
                    <a:pt x="2872" y="813"/>
                  </a:cubicBezTo>
                  <a:cubicBezTo>
                    <a:pt x="2910" y="788"/>
                    <a:pt x="2956" y="760"/>
                    <a:pt x="2998" y="742"/>
                  </a:cubicBezTo>
                  <a:cubicBezTo>
                    <a:pt x="3013" y="735"/>
                    <a:pt x="3046" y="726"/>
                    <a:pt x="3046" y="726"/>
                  </a:cubicBezTo>
                  <a:cubicBezTo>
                    <a:pt x="3103" y="687"/>
                    <a:pt x="3123" y="690"/>
                    <a:pt x="3188" y="671"/>
                  </a:cubicBezTo>
                  <a:cubicBezTo>
                    <a:pt x="3214" y="653"/>
                    <a:pt x="3221" y="633"/>
                    <a:pt x="3251" y="623"/>
                  </a:cubicBezTo>
                  <a:cubicBezTo>
                    <a:pt x="3260" y="597"/>
                    <a:pt x="3254" y="596"/>
                    <a:pt x="3282" y="584"/>
                  </a:cubicBezTo>
                  <a:cubicBezTo>
                    <a:pt x="3297" y="577"/>
                    <a:pt x="3330" y="568"/>
                    <a:pt x="3330" y="568"/>
                  </a:cubicBezTo>
                  <a:cubicBezTo>
                    <a:pt x="3355" y="550"/>
                    <a:pt x="3380" y="538"/>
                    <a:pt x="3409" y="528"/>
                  </a:cubicBezTo>
                  <a:cubicBezTo>
                    <a:pt x="3427" y="500"/>
                    <a:pt x="3441" y="491"/>
                    <a:pt x="3472" y="481"/>
                  </a:cubicBezTo>
                  <a:cubicBezTo>
                    <a:pt x="3502" y="433"/>
                    <a:pt x="3569" y="365"/>
                    <a:pt x="3622" y="347"/>
                  </a:cubicBezTo>
                  <a:cubicBezTo>
                    <a:pt x="3634" y="305"/>
                    <a:pt x="3656" y="260"/>
                    <a:pt x="3693" y="237"/>
                  </a:cubicBezTo>
                  <a:cubicBezTo>
                    <a:pt x="3709" y="189"/>
                    <a:pt x="3746" y="155"/>
                    <a:pt x="3795" y="142"/>
                  </a:cubicBezTo>
                  <a:cubicBezTo>
                    <a:pt x="3869" y="93"/>
                    <a:pt x="3772" y="154"/>
                    <a:pt x="3843" y="118"/>
                  </a:cubicBezTo>
                  <a:cubicBezTo>
                    <a:pt x="3893" y="93"/>
                    <a:pt x="3932" y="57"/>
                    <a:pt x="3985" y="39"/>
                  </a:cubicBezTo>
                  <a:cubicBezTo>
                    <a:pt x="4025" y="11"/>
                    <a:pt x="4046" y="0"/>
                    <a:pt x="4095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 sz="1621"/>
            </a:p>
          </p:txBody>
        </p:sp>
        <p:sp>
          <p:nvSpPr>
            <p:cNvPr id="31760" name="Freeform 18"/>
            <p:cNvSpPr>
              <a:spLocks/>
            </p:cNvSpPr>
            <p:nvPr/>
          </p:nvSpPr>
          <p:spPr bwMode="auto">
            <a:xfrm>
              <a:off x="3843" y="-71"/>
              <a:ext cx="206" cy="2622"/>
            </a:xfrm>
            <a:custGeom>
              <a:avLst/>
              <a:gdLst>
                <a:gd name="T0" fmla="*/ 197 w 206"/>
                <a:gd name="T1" fmla="*/ 2612 h 2622"/>
                <a:gd name="T2" fmla="*/ 165 w 206"/>
                <a:gd name="T3" fmla="*/ 2572 h 2622"/>
                <a:gd name="T4" fmla="*/ 110 w 206"/>
                <a:gd name="T5" fmla="*/ 2462 h 2622"/>
                <a:gd name="T6" fmla="*/ 39 w 206"/>
                <a:gd name="T7" fmla="*/ 2288 h 2622"/>
                <a:gd name="T8" fmla="*/ 31 w 206"/>
                <a:gd name="T9" fmla="*/ 2146 h 2622"/>
                <a:gd name="T10" fmla="*/ 15 w 206"/>
                <a:gd name="T11" fmla="*/ 2099 h 2622"/>
                <a:gd name="T12" fmla="*/ 0 w 206"/>
                <a:gd name="T13" fmla="*/ 0 h 26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"/>
                <a:gd name="T22" fmla="*/ 0 h 2622"/>
                <a:gd name="T23" fmla="*/ 206 w 206"/>
                <a:gd name="T24" fmla="*/ 2622 h 26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" h="2622">
                  <a:moveTo>
                    <a:pt x="197" y="2612"/>
                  </a:moveTo>
                  <a:cubicBezTo>
                    <a:pt x="178" y="2554"/>
                    <a:pt x="206" y="2622"/>
                    <a:pt x="165" y="2572"/>
                  </a:cubicBezTo>
                  <a:cubicBezTo>
                    <a:pt x="136" y="2537"/>
                    <a:pt x="164" y="2498"/>
                    <a:pt x="110" y="2462"/>
                  </a:cubicBezTo>
                  <a:cubicBezTo>
                    <a:pt x="75" y="2410"/>
                    <a:pt x="54" y="2349"/>
                    <a:pt x="39" y="2288"/>
                  </a:cubicBezTo>
                  <a:cubicBezTo>
                    <a:pt x="36" y="2241"/>
                    <a:pt x="37" y="2193"/>
                    <a:pt x="31" y="2146"/>
                  </a:cubicBezTo>
                  <a:cubicBezTo>
                    <a:pt x="29" y="2130"/>
                    <a:pt x="15" y="2099"/>
                    <a:pt x="15" y="2099"/>
                  </a:cubicBezTo>
                  <a:cubicBezTo>
                    <a:pt x="9" y="1399"/>
                    <a:pt x="0" y="700"/>
                    <a:pt x="0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 sz="1621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399327" y="-252769"/>
            <a:ext cx="5827619" cy="7180486"/>
            <a:chOff x="2141" y="-166"/>
            <a:chExt cx="3671" cy="4537"/>
          </a:xfrm>
        </p:grpSpPr>
        <p:sp>
          <p:nvSpPr>
            <p:cNvPr id="31754" name="Freeform 20"/>
            <p:cNvSpPr>
              <a:spLocks/>
            </p:cNvSpPr>
            <p:nvPr/>
          </p:nvSpPr>
          <p:spPr bwMode="auto">
            <a:xfrm>
              <a:off x="2141" y="-166"/>
              <a:ext cx="2845" cy="4537"/>
            </a:xfrm>
            <a:custGeom>
              <a:avLst/>
              <a:gdLst>
                <a:gd name="T0" fmla="*/ 45 w 2845"/>
                <a:gd name="T1" fmla="*/ 4308 h 4537"/>
                <a:gd name="T2" fmla="*/ 139 w 2845"/>
                <a:gd name="T3" fmla="*/ 4088 h 4537"/>
                <a:gd name="T4" fmla="*/ 431 w 2845"/>
                <a:gd name="T5" fmla="*/ 4119 h 4537"/>
                <a:gd name="T6" fmla="*/ 550 w 2845"/>
                <a:gd name="T7" fmla="*/ 4174 h 4537"/>
                <a:gd name="T8" fmla="*/ 605 w 2845"/>
                <a:gd name="T9" fmla="*/ 4237 h 4537"/>
                <a:gd name="T10" fmla="*/ 660 w 2845"/>
                <a:gd name="T11" fmla="*/ 4277 h 4537"/>
                <a:gd name="T12" fmla="*/ 842 w 2845"/>
                <a:gd name="T13" fmla="*/ 4285 h 4537"/>
                <a:gd name="T14" fmla="*/ 944 w 2845"/>
                <a:gd name="T15" fmla="*/ 4182 h 4537"/>
                <a:gd name="T16" fmla="*/ 999 w 2845"/>
                <a:gd name="T17" fmla="*/ 4095 h 4537"/>
                <a:gd name="T18" fmla="*/ 1126 w 2845"/>
                <a:gd name="T19" fmla="*/ 4072 h 4537"/>
                <a:gd name="T20" fmla="*/ 1189 w 2845"/>
                <a:gd name="T21" fmla="*/ 4237 h 4537"/>
                <a:gd name="T22" fmla="*/ 1315 w 2845"/>
                <a:gd name="T23" fmla="*/ 4372 h 4537"/>
                <a:gd name="T24" fmla="*/ 1883 w 2845"/>
                <a:gd name="T25" fmla="*/ 4458 h 4537"/>
                <a:gd name="T26" fmla="*/ 2443 w 2845"/>
                <a:gd name="T27" fmla="*/ 4332 h 4537"/>
                <a:gd name="T28" fmla="*/ 2641 w 2845"/>
                <a:gd name="T29" fmla="*/ 4222 h 4537"/>
                <a:gd name="T30" fmla="*/ 2751 w 2845"/>
                <a:gd name="T31" fmla="*/ 4095 h 4537"/>
                <a:gd name="T32" fmla="*/ 2522 w 2845"/>
                <a:gd name="T33" fmla="*/ 3354 h 4537"/>
                <a:gd name="T34" fmla="*/ 2183 w 2845"/>
                <a:gd name="T35" fmla="*/ 3314 h 4537"/>
                <a:gd name="T36" fmla="*/ 1986 w 2845"/>
                <a:gd name="T37" fmla="*/ 3196 h 4537"/>
                <a:gd name="T38" fmla="*/ 1828 w 2845"/>
                <a:gd name="T39" fmla="*/ 3149 h 4537"/>
                <a:gd name="T40" fmla="*/ 1678 w 2845"/>
                <a:gd name="T41" fmla="*/ 3007 h 4537"/>
                <a:gd name="T42" fmla="*/ 1631 w 2845"/>
                <a:gd name="T43" fmla="*/ 2746 h 4537"/>
                <a:gd name="T44" fmla="*/ 1512 w 2845"/>
                <a:gd name="T45" fmla="*/ 2549 h 4537"/>
                <a:gd name="T46" fmla="*/ 1205 w 2845"/>
                <a:gd name="T47" fmla="*/ 2360 h 4537"/>
                <a:gd name="T48" fmla="*/ 1102 w 2845"/>
                <a:gd name="T49" fmla="*/ 2265 h 4537"/>
                <a:gd name="T50" fmla="*/ 999 w 2845"/>
                <a:gd name="T51" fmla="*/ 2075 h 4537"/>
                <a:gd name="T52" fmla="*/ 960 w 2845"/>
                <a:gd name="T53" fmla="*/ 2028 h 4537"/>
                <a:gd name="T54" fmla="*/ 881 w 2845"/>
                <a:gd name="T55" fmla="*/ 1965 h 4537"/>
                <a:gd name="T56" fmla="*/ 802 w 2845"/>
                <a:gd name="T57" fmla="*/ 1799 h 4537"/>
                <a:gd name="T58" fmla="*/ 763 w 2845"/>
                <a:gd name="T59" fmla="*/ 1200 h 4537"/>
                <a:gd name="T60" fmla="*/ 707 w 2845"/>
                <a:gd name="T61" fmla="*/ 1105 h 4537"/>
                <a:gd name="T62" fmla="*/ 652 w 2845"/>
                <a:gd name="T63" fmla="*/ 655 h 4537"/>
                <a:gd name="T64" fmla="*/ 613 w 2845"/>
                <a:gd name="T65" fmla="*/ 616 h 4537"/>
                <a:gd name="T66" fmla="*/ 589 w 2845"/>
                <a:gd name="T67" fmla="*/ 24 h 4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45"/>
                <a:gd name="T103" fmla="*/ 0 h 4537"/>
                <a:gd name="T104" fmla="*/ 2845 w 2845"/>
                <a:gd name="T105" fmla="*/ 4537 h 45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45" h="4537">
                  <a:moveTo>
                    <a:pt x="13" y="4537"/>
                  </a:moveTo>
                  <a:cubicBezTo>
                    <a:pt x="17" y="4453"/>
                    <a:pt x="0" y="4376"/>
                    <a:pt x="45" y="4308"/>
                  </a:cubicBezTo>
                  <a:cubicBezTo>
                    <a:pt x="47" y="4276"/>
                    <a:pt x="33" y="4132"/>
                    <a:pt x="84" y="4103"/>
                  </a:cubicBezTo>
                  <a:cubicBezTo>
                    <a:pt x="100" y="4094"/>
                    <a:pt x="121" y="4094"/>
                    <a:pt x="139" y="4088"/>
                  </a:cubicBezTo>
                  <a:cubicBezTo>
                    <a:pt x="202" y="4090"/>
                    <a:pt x="266" y="4089"/>
                    <a:pt x="329" y="4095"/>
                  </a:cubicBezTo>
                  <a:cubicBezTo>
                    <a:pt x="364" y="4098"/>
                    <a:pt x="396" y="4114"/>
                    <a:pt x="431" y="4119"/>
                  </a:cubicBezTo>
                  <a:cubicBezTo>
                    <a:pt x="487" y="4138"/>
                    <a:pt x="463" y="4129"/>
                    <a:pt x="502" y="4143"/>
                  </a:cubicBezTo>
                  <a:cubicBezTo>
                    <a:pt x="520" y="4149"/>
                    <a:pt x="550" y="4174"/>
                    <a:pt x="550" y="4174"/>
                  </a:cubicBezTo>
                  <a:cubicBezTo>
                    <a:pt x="586" y="4231"/>
                    <a:pt x="541" y="4168"/>
                    <a:pt x="589" y="4214"/>
                  </a:cubicBezTo>
                  <a:cubicBezTo>
                    <a:pt x="596" y="4221"/>
                    <a:pt x="598" y="4231"/>
                    <a:pt x="605" y="4237"/>
                  </a:cubicBezTo>
                  <a:cubicBezTo>
                    <a:pt x="614" y="4244"/>
                    <a:pt x="627" y="4246"/>
                    <a:pt x="636" y="4253"/>
                  </a:cubicBezTo>
                  <a:cubicBezTo>
                    <a:pt x="645" y="4260"/>
                    <a:pt x="650" y="4271"/>
                    <a:pt x="660" y="4277"/>
                  </a:cubicBezTo>
                  <a:cubicBezTo>
                    <a:pt x="674" y="4285"/>
                    <a:pt x="707" y="4293"/>
                    <a:pt x="707" y="4293"/>
                  </a:cubicBezTo>
                  <a:cubicBezTo>
                    <a:pt x="752" y="4290"/>
                    <a:pt x="799" y="4298"/>
                    <a:pt x="842" y="4285"/>
                  </a:cubicBezTo>
                  <a:cubicBezTo>
                    <a:pt x="863" y="4278"/>
                    <a:pt x="889" y="4237"/>
                    <a:pt x="889" y="4237"/>
                  </a:cubicBezTo>
                  <a:cubicBezTo>
                    <a:pt x="903" y="4196"/>
                    <a:pt x="890" y="4218"/>
                    <a:pt x="944" y="4182"/>
                  </a:cubicBezTo>
                  <a:cubicBezTo>
                    <a:pt x="952" y="4177"/>
                    <a:pt x="968" y="4166"/>
                    <a:pt x="968" y="4166"/>
                  </a:cubicBezTo>
                  <a:cubicBezTo>
                    <a:pt x="984" y="4143"/>
                    <a:pt x="984" y="4116"/>
                    <a:pt x="999" y="4095"/>
                  </a:cubicBezTo>
                  <a:cubicBezTo>
                    <a:pt x="1014" y="4072"/>
                    <a:pt x="1032" y="4068"/>
                    <a:pt x="1055" y="4056"/>
                  </a:cubicBezTo>
                  <a:cubicBezTo>
                    <a:pt x="1079" y="4060"/>
                    <a:pt x="1109" y="4055"/>
                    <a:pt x="1126" y="4072"/>
                  </a:cubicBezTo>
                  <a:cubicBezTo>
                    <a:pt x="1139" y="4085"/>
                    <a:pt x="1157" y="4119"/>
                    <a:pt x="1157" y="4119"/>
                  </a:cubicBezTo>
                  <a:cubicBezTo>
                    <a:pt x="1162" y="4144"/>
                    <a:pt x="1174" y="4214"/>
                    <a:pt x="1189" y="4237"/>
                  </a:cubicBezTo>
                  <a:cubicBezTo>
                    <a:pt x="1194" y="4245"/>
                    <a:pt x="1204" y="4248"/>
                    <a:pt x="1212" y="4253"/>
                  </a:cubicBezTo>
                  <a:cubicBezTo>
                    <a:pt x="1225" y="4273"/>
                    <a:pt x="1291" y="4356"/>
                    <a:pt x="1315" y="4372"/>
                  </a:cubicBezTo>
                  <a:cubicBezTo>
                    <a:pt x="1346" y="4392"/>
                    <a:pt x="1603" y="4394"/>
                    <a:pt x="1623" y="4395"/>
                  </a:cubicBezTo>
                  <a:cubicBezTo>
                    <a:pt x="1707" y="4424"/>
                    <a:pt x="1797" y="4436"/>
                    <a:pt x="1883" y="4458"/>
                  </a:cubicBezTo>
                  <a:cubicBezTo>
                    <a:pt x="2008" y="4451"/>
                    <a:pt x="2097" y="4426"/>
                    <a:pt x="2222" y="4419"/>
                  </a:cubicBezTo>
                  <a:cubicBezTo>
                    <a:pt x="2317" y="4372"/>
                    <a:pt x="2331" y="4345"/>
                    <a:pt x="2443" y="4332"/>
                  </a:cubicBezTo>
                  <a:cubicBezTo>
                    <a:pt x="2495" y="4315"/>
                    <a:pt x="2542" y="4287"/>
                    <a:pt x="2593" y="4269"/>
                  </a:cubicBezTo>
                  <a:cubicBezTo>
                    <a:pt x="2609" y="4253"/>
                    <a:pt x="2625" y="4238"/>
                    <a:pt x="2641" y="4222"/>
                  </a:cubicBezTo>
                  <a:cubicBezTo>
                    <a:pt x="2655" y="4209"/>
                    <a:pt x="2688" y="4190"/>
                    <a:pt x="2688" y="4190"/>
                  </a:cubicBezTo>
                  <a:cubicBezTo>
                    <a:pt x="2710" y="4156"/>
                    <a:pt x="2738" y="4134"/>
                    <a:pt x="2751" y="4095"/>
                  </a:cubicBezTo>
                  <a:cubicBezTo>
                    <a:pt x="2749" y="3975"/>
                    <a:pt x="2845" y="3513"/>
                    <a:pt x="2625" y="3401"/>
                  </a:cubicBezTo>
                  <a:cubicBezTo>
                    <a:pt x="2600" y="3388"/>
                    <a:pt x="2552" y="3357"/>
                    <a:pt x="2522" y="3354"/>
                  </a:cubicBezTo>
                  <a:cubicBezTo>
                    <a:pt x="2441" y="3347"/>
                    <a:pt x="2359" y="3349"/>
                    <a:pt x="2278" y="3346"/>
                  </a:cubicBezTo>
                  <a:cubicBezTo>
                    <a:pt x="2229" y="3334"/>
                    <a:pt x="2220" y="3336"/>
                    <a:pt x="2183" y="3314"/>
                  </a:cubicBezTo>
                  <a:cubicBezTo>
                    <a:pt x="2146" y="3292"/>
                    <a:pt x="2121" y="3261"/>
                    <a:pt x="2080" y="3251"/>
                  </a:cubicBezTo>
                  <a:cubicBezTo>
                    <a:pt x="2056" y="3226"/>
                    <a:pt x="2020" y="3206"/>
                    <a:pt x="1986" y="3196"/>
                  </a:cubicBezTo>
                  <a:cubicBezTo>
                    <a:pt x="1965" y="3190"/>
                    <a:pt x="1923" y="3180"/>
                    <a:pt x="1923" y="3180"/>
                  </a:cubicBezTo>
                  <a:cubicBezTo>
                    <a:pt x="1889" y="3158"/>
                    <a:pt x="1870" y="3155"/>
                    <a:pt x="1828" y="3149"/>
                  </a:cubicBezTo>
                  <a:cubicBezTo>
                    <a:pt x="1776" y="3115"/>
                    <a:pt x="1736" y="3074"/>
                    <a:pt x="1702" y="3022"/>
                  </a:cubicBezTo>
                  <a:cubicBezTo>
                    <a:pt x="1697" y="3014"/>
                    <a:pt x="1685" y="3013"/>
                    <a:pt x="1678" y="3007"/>
                  </a:cubicBezTo>
                  <a:cubicBezTo>
                    <a:pt x="1655" y="2988"/>
                    <a:pt x="1654" y="2983"/>
                    <a:pt x="1639" y="2959"/>
                  </a:cubicBezTo>
                  <a:cubicBezTo>
                    <a:pt x="1636" y="2888"/>
                    <a:pt x="1636" y="2817"/>
                    <a:pt x="1631" y="2746"/>
                  </a:cubicBezTo>
                  <a:cubicBezTo>
                    <a:pt x="1629" y="2722"/>
                    <a:pt x="1600" y="2688"/>
                    <a:pt x="1591" y="2675"/>
                  </a:cubicBezTo>
                  <a:cubicBezTo>
                    <a:pt x="1564" y="2635"/>
                    <a:pt x="1545" y="2587"/>
                    <a:pt x="1512" y="2549"/>
                  </a:cubicBezTo>
                  <a:cubicBezTo>
                    <a:pt x="1462" y="2491"/>
                    <a:pt x="1357" y="2430"/>
                    <a:pt x="1283" y="2415"/>
                  </a:cubicBezTo>
                  <a:cubicBezTo>
                    <a:pt x="1256" y="2396"/>
                    <a:pt x="1231" y="2380"/>
                    <a:pt x="1205" y="2360"/>
                  </a:cubicBezTo>
                  <a:cubicBezTo>
                    <a:pt x="1190" y="2348"/>
                    <a:pt x="1157" y="2328"/>
                    <a:pt x="1157" y="2328"/>
                  </a:cubicBezTo>
                  <a:cubicBezTo>
                    <a:pt x="1121" y="2273"/>
                    <a:pt x="1142" y="2291"/>
                    <a:pt x="1102" y="2265"/>
                  </a:cubicBezTo>
                  <a:cubicBezTo>
                    <a:pt x="1083" y="2209"/>
                    <a:pt x="1095" y="2232"/>
                    <a:pt x="1070" y="2194"/>
                  </a:cubicBezTo>
                  <a:cubicBezTo>
                    <a:pt x="1057" y="2150"/>
                    <a:pt x="1025" y="2113"/>
                    <a:pt x="999" y="2075"/>
                  </a:cubicBezTo>
                  <a:cubicBezTo>
                    <a:pt x="993" y="2065"/>
                    <a:pt x="991" y="2053"/>
                    <a:pt x="984" y="2044"/>
                  </a:cubicBezTo>
                  <a:cubicBezTo>
                    <a:pt x="978" y="2037"/>
                    <a:pt x="968" y="2033"/>
                    <a:pt x="960" y="2028"/>
                  </a:cubicBezTo>
                  <a:cubicBezTo>
                    <a:pt x="946" y="1986"/>
                    <a:pt x="963" y="2016"/>
                    <a:pt x="928" y="1997"/>
                  </a:cubicBezTo>
                  <a:cubicBezTo>
                    <a:pt x="911" y="1988"/>
                    <a:pt x="881" y="1965"/>
                    <a:pt x="881" y="1965"/>
                  </a:cubicBezTo>
                  <a:cubicBezTo>
                    <a:pt x="865" y="1917"/>
                    <a:pt x="854" y="1888"/>
                    <a:pt x="826" y="1847"/>
                  </a:cubicBezTo>
                  <a:cubicBezTo>
                    <a:pt x="820" y="1830"/>
                    <a:pt x="804" y="1817"/>
                    <a:pt x="802" y="1799"/>
                  </a:cubicBezTo>
                  <a:cubicBezTo>
                    <a:pt x="775" y="1549"/>
                    <a:pt x="801" y="1602"/>
                    <a:pt x="771" y="1468"/>
                  </a:cubicBezTo>
                  <a:cubicBezTo>
                    <a:pt x="768" y="1379"/>
                    <a:pt x="770" y="1289"/>
                    <a:pt x="763" y="1200"/>
                  </a:cubicBezTo>
                  <a:cubicBezTo>
                    <a:pt x="762" y="1182"/>
                    <a:pt x="748" y="1168"/>
                    <a:pt x="739" y="1152"/>
                  </a:cubicBezTo>
                  <a:cubicBezTo>
                    <a:pt x="730" y="1135"/>
                    <a:pt x="707" y="1105"/>
                    <a:pt x="707" y="1105"/>
                  </a:cubicBezTo>
                  <a:cubicBezTo>
                    <a:pt x="715" y="1005"/>
                    <a:pt x="720" y="1011"/>
                    <a:pt x="747" y="931"/>
                  </a:cubicBezTo>
                  <a:cubicBezTo>
                    <a:pt x="741" y="814"/>
                    <a:pt x="754" y="723"/>
                    <a:pt x="652" y="655"/>
                  </a:cubicBezTo>
                  <a:cubicBezTo>
                    <a:pt x="647" y="647"/>
                    <a:pt x="643" y="639"/>
                    <a:pt x="636" y="632"/>
                  </a:cubicBezTo>
                  <a:cubicBezTo>
                    <a:pt x="629" y="625"/>
                    <a:pt x="619" y="623"/>
                    <a:pt x="613" y="616"/>
                  </a:cubicBezTo>
                  <a:cubicBezTo>
                    <a:pt x="600" y="600"/>
                    <a:pt x="593" y="578"/>
                    <a:pt x="581" y="561"/>
                  </a:cubicBezTo>
                  <a:cubicBezTo>
                    <a:pt x="584" y="382"/>
                    <a:pt x="584" y="203"/>
                    <a:pt x="589" y="24"/>
                  </a:cubicBezTo>
                  <a:cubicBezTo>
                    <a:pt x="589" y="16"/>
                    <a:pt x="597" y="0"/>
                    <a:pt x="597" y="0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 sz="1621"/>
            </a:p>
          </p:txBody>
        </p:sp>
        <p:sp>
          <p:nvSpPr>
            <p:cNvPr id="31755" name="Freeform 21"/>
            <p:cNvSpPr>
              <a:spLocks/>
            </p:cNvSpPr>
            <p:nvPr/>
          </p:nvSpPr>
          <p:spPr bwMode="auto">
            <a:xfrm>
              <a:off x="3511" y="164"/>
              <a:ext cx="286" cy="325"/>
            </a:xfrm>
            <a:custGeom>
              <a:avLst/>
              <a:gdLst>
                <a:gd name="T0" fmla="*/ 63 w 286"/>
                <a:gd name="T1" fmla="*/ 0 h 276"/>
                <a:gd name="T2" fmla="*/ 0 w 286"/>
                <a:gd name="T3" fmla="*/ 8771 h 276"/>
                <a:gd name="T4" fmla="*/ 16 w 286"/>
                <a:gd name="T5" fmla="*/ 35492 h 276"/>
                <a:gd name="T6" fmla="*/ 24 w 286"/>
                <a:gd name="T7" fmla="*/ 42690 h 276"/>
                <a:gd name="T8" fmla="*/ 79 w 286"/>
                <a:gd name="T9" fmla="*/ 44259 h 276"/>
                <a:gd name="T10" fmla="*/ 213 w 286"/>
                <a:gd name="T11" fmla="*/ 51560 h 276"/>
                <a:gd name="T12" fmla="*/ 269 w 286"/>
                <a:gd name="T13" fmla="*/ 50143 h 276"/>
                <a:gd name="T14" fmla="*/ 276 w 286"/>
                <a:gd name="T15" fmla="*/ 45594 h 276"/>
                <a:gd name="T16" fmla="*/ 245 w 286"/>
                <a:gd name="T17" fmla="*/ 29547 h 276"/>
                <a:gd name="T18" fmla="*/ 221 w 286"/>
                <a:gd name="T19" fmla="*/ 11653 h 276"/>
                <a:gd name="T20" fmla="*/ 63 w 286"/>
                <a:gd name="T21" fmla="*/ 0 h 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6"/>
                <a:gd name="T34" fmla="*/ 0 h 276"/>
                <a:gd name="T35" fmla="*/ 286 w 286"/>
                <a:gd name="T36" fmla="*/ 276 h 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6" h="276">
                  <a:moveTo>
                    <a:pt x="63" y="0"/>
                  </a:moveTo>
                  <a:cubicBezTo>
                    <a:pt x="45" y="29"/>
                    <a:pt x="29" y="29"/>
                    <a:pt x="0" y="47"/>
                  </a:cubicBezTo>
                  <a:cubicBezTo>
                    <a:pt x="8" y="136"/>
                    <a:pt x="4" y="121"/>
                    <a:pt x="16" y="189"/>
                  </a:cubicBezTo>
                  <a:cubicBezTo>
                    <a:pt x="18" y="202"/>
                    <a:pt x="13" y="221"/>
                    <a:pt x="24" y="229"/>
                  </a:cubicBezTo>
                  <a:cubicBezTo>
                    <a:pt x="39" y="240"/>
                    <a:pt x="61" y="234"/>
                    <a:pt x="79" y="237"/>
                  </a:cubicBezTo>
                  <a:cubicBezTo>
                    <a:pt x="120" y="265"/>
                    <a:pt x="164" y="269"/>
                    <a:pt x="213" y="276"/>
                  </a:cubicBezTo>
                  <a:cubicBezTo>
                    <a:pt x="232" y="273"/>
                    <a:pt x="252" y="276"/>
                    <a:pt x="269" y="268"/>
                  </a:cubicBezTo>
                  <a:cubicBezTo>
                    <a:pt x="276" y="264"/>
                    <a:pt x="276" y="253"/>
                    <a:pt x="276" y="245"/>
                  </a:cubicBezTo>
                  <a:cubicBezTo>
                    <a:pt x="276" y="170"/>
                    <a:pt x="286" y="185"/>
                    <a:pt x="245" y="158"/>
                  </a:cubicBezTo>
                  <a:cubicBezTo>
                    <a:pt x="236" y="132"/>
                    <a:pt x="240" y="82"/>
                    <a:pt x="221" y="63"/>
                  </a:cubicBezTo>
                  <a:cubicBezTo>
                    <a:pt x="174" y="16"/>
                    <a:pt x="125" y="8"/>
                    <a:pt x="63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sz="1621"/>
            </a:p>
          </p:txBody>
        </p:sp>
        <p:sp>
          <p:nvSpPr>
            <p:cNvPr id="31756" name="Freeform 22"/>
            <p:cNvSpPr>
              <a:spLocks/>
            </p:cNvSpPr>
            <p:nvPr/>
          </p:nvSpPr>
          <p:spPr bwMode="auto">
            <a:xfrm>
              <a:off x="4711" y="-89"/>
              <a:ext cx="465" cy="270"/>
            </a:xfrm>
            <a:custGeom>
              <a:avLst/>
              <a:gdLst>
                <a:gd name="T0" fmla="*/ 118 w 465"/>
                <a:gd name="T1" fmla="*/ 26 h 270"/>
                <a:gd name="T2" fmla="*/ 71 w 465"/>
                <a:gd name="T3" fmla="*/ 57 h 270"/>
                <a:gd name="T4" fmla="*/ 47 w 465"/>
                <a:gd name="T5" fmla="*/ 81 h 270"/>
                <a:gd name="T6" fmla="*/ 0 w 465"/>
                <a:gd name="T7" fmla="*/ 113 h 270"/>
                <a:gd name="T8" fmla="*/ 7 w 465"/>
                <a:gd name="T9" fmla="*/ 144 h 270"/>
                <a:gd name="T10" fmla="*/ 31 w 465"/>
                <a:gd name="T11" fmla="*/ 152 h 270"/>
                <a:gd name="T12" fmla="*/ 47 w 465"/>
                <a:gd name="T13" fmla="*/ 176 h 270"/>
                <a:gd name="T14" fmla="*/ 55 w 465"/>
                <a:gd name="T15" fmla="*/ 199 h 270"/>
                <a:gd name="T16" fmla="*/ 102 w 465"/>
                <a:gd name="T17" fmla="*/ 215 h 270"/>
                <a:gd name="T18" fmla="*/ 126 w 465"/>
                <a:gd name="T19" fmla="*/ 223 h 270"/>
                <a:gd name="T20" fmla="*/ 252 w 465"/>
                <a:gd name="T21" fmla="*/ 247 h 270"/>
                <a:gd name="T22" fmla="*/ 307 w 465"/>
                <a:gd name="T23" fmla="*/ 199 h 270"/>
                <a:gd name="T24" fmla="*/ 426 w 465"/>
                <a:gd name="T25" fmla="*/ 152 h 270"/>
                <a:gd name="T26" fmla="*/ 410 w 465"/>
                <a:gd name="T27" fmla="*/ 42 h 270"/>
                <a:gd name="T28" fmla="*/ 118 w 465"/>
                <a:gd name="T29" fmla="*/ 26 h 2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5"/>
                <a:gd name="T46" fmla="*/ 0 h 270"/>
                <a:gd name="T47" fmla="*/ 465 w 465"/>
                <a:gd name="T48" fmla="*/ 270 h 2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5" h="270">
                  <a:moveTo>
                    <a:pt x="118" y="26"/>
                  </a:moveTo>
                  <a:cubicBezTo>
                    <a:pt x="102" y="36"/>
                    <a:pt x="84" y="44"/>
                    <a:pt x="71" y="57"/>
                  </a:cubicBezTo>
                  <a:cubicBezTo>
                    <a:pt x="63" y="65"/>
                    <a:pt x="56" y="74"/>
                    <a:pt x="47" y="81"/>
                  </a:cubicBezTo>
                  <a:cubicBezTo>
                    <a:pt x="32" y="93"/>
                    <a:pt x="0" y="113"/>
                    <a:pt x="0" y="113"/>
                  </a:cubicBezTo>
                  <a:cubicBezTo>
                    <a:pt x="2" y="123"/>
                    <a:pt x="0" y="136"/>
                    <a:pt x="7" y="144"/>
                  </a:cubicBezTo>
                  <a:cubicBezTo>
                    <a:pt x="12" y="151"/>
                    <a:pt x="24" y="147"/>
                    <a:pt x="31" y="152"/>
                  </a:cubicBezTo>
                  <a:cubicBezTo>
                    <a:pt x="39" y="158"/>
                    <a:pt x="43" y="167"/>
                    <a:pt x="47" y="176"/>
                  </a:cubicBezTo>
                  <a:cubicBezTo>
                    <a:pt x="51" y="183"/>
                    <a:pt x="48" y="194"/>
                    <a:pt x="55" y="199"/>
                  </a:cubicBezTo>
                  <a:cubicBezTo>
                    <a:pt x="69" y="209"/>
                    <a:pt x="86" y="210"/>
                    <a:pt x="102" y="215"/>
                  </a:cubicBezTo>
                  <a:cubicBezTo>
                    <a:pt x="110" y="218"/>
                    <a:pt x="126" y="223"/>
                    <a:pt x="126" y="223"/>
                  </a:cubicBezTo>
                  <a:cubicBezTo>
                    <a:pt x="195" y="270"/>
                    <a:pt x="154" y="257"/>
                    <a:pt x="252" y="247"/>
                  </a:cubicBezTo>
                  <a:cubicBezTo>
                    <a:pt x="264" y="212"/>
                    <a:pt x="277" y="215"/>
                    <a:pt x="307" y="199"/>
                  </a:cubicBezTo>
                  <a:cubicBezTo>
                    <a:pt x="363" y="168"/>
                    <a:pt x="361" y="163"/>
                    <a:pt x="426" y="152"/>
                  </a:cubicBezTo>
                  <a:cubicBezTo>
                    <a:pt x="463" y="113"/>
                    <a:pt x="465" y="68"/>
                    <a:pt x="410" y="42"/>
                  </a:cubicBezTo>
                  <a:cubicBezTo>
                    <a:pt x="322" y="0"/>
                    <a:pt x="215" y="29"/>
                    <a:pt x="118" y="26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sz="1621"/>
            </a:p>
          </p:txBody>
        </p:sp>
        <p:sp>
          <p:nvSpPr>
            <p:cNvPr id="31757" name="Freeform 23"/>
            <p:cNvSpPr>
              <a:spLocks/>
            </p:cNvSpPr>
            <p:nvPr/>
          </p:nvSpPr>
          <p:spPr bwMode="auto">
            <a:xfrm>
              <a:off x="5391" y="-87"/>
              <a:ext cx="421" cy="367"/>
            </a:xfrm>
            <a:custGeom>
              <a:avLst/>
              <a:gdLst>
                <a:gd name="T0" fmla="*/ 290 w 421"/>
                <a:gd name="T1" fmla="*/ 0 h 367"/>
                <a:gd name="T2" fmla="*/ 282 w 421"/>
                <a:gd name="T3" fmla="*/ 71 h 367"/>
                <a:gd name="T4" fmla="*/ 259 w 421"/>
                <a:gd name="T5" fmla="*/ 95 h 367"/>
                <a:gd name="T6" fmla="*/ 124 w 421"/>
                <a:gd name="T7" fmla="*/ 142 h 367"/>
                <a:gd name="T8" fmla="*/ 61 w 421"/>
                <a:gd name="T9" fmla="*/ 190 h 367"/>
                <a:gd name="T10" fmla="*/ 401 w 421"/>
                <a:gd name="T11" fmla="*/ 253 h 367"/>
                <a:gd name="T12" fmla="*/ 361 w 421"/>
                <a:gd name="T13" fmla="*/ 71 h 367"/>
                <a:gd name="T14" fmla="*/ 290 w 421"/>
                <a:gd name="T15" fmla="*/ 0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1"/>
                <a:gd name="T25" fmla="*/ 0 h 367"/>
                <a:gd name="T26" fmla="*/ 421 w 421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1" h="367">
                  <a:moveTo>
                    <a:pt x="290" y="0"/>
                  </a:moveTo>
                  <a:cubicBezTo>
                    <a:pt x="287" y="24"/>
                    <a:pt x="289" y="48"/>
                    <a:pt x="282" y="71"/>
                  </a:cubicBezTo>
                  <a:cubicBezTo>
                    <a:pt x="279" y="82"/>
                    <a:pt x="266" y="86"/>
                    <a:pt x="259" y="95"/>
                  </a:cubicBezTo>
                  <a:cubicBezTo>
                    <a:pt x="222" y="141"/>
                    <a:pt x="186" y="135"/>
                    <a:pt x="124" y="142"/>
                  </a:cubicBezTo>
                  <a:cubicBezTo>
                    <a:pt x="98" y="160"/>
                    <a:pt x="91" y="180"/>
                    <a:pt x="61" y="190"/>
                  </a:cubicBezTo>
                  <a:cubicBezTo>
                    <a:pt x="0" y="367"/>
                    <a:pt x="321" y="255"/>
                    <a:pt x="401" y="253"/>
                  </a:cubicBezTo>
                  <a:cubicBezTo>
                    <a:pt x="397" y="177"/>
                    <a:pt x="421" y="111"/>
                    <a:pt x="361" y="71"/>
                  </a:cubicBezTo>
                  <a:cubicBezTo>
                    <a:pt x="340" y="41"/>
                    <a:pt x="306" y="32"/>
                    <a:pt x="290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sz="1621"/>
            </a:p>
          </p:txBody>
        </p:sp>
        <p:sp>
          <p:nvSpPr>
            <p:cNvPr id="31758" name="Freeform 24"/>
            <p:cNvSpPr>
              <a:spLocks/>
            </p:cNvSpPr>
            <p:nvPr/>
          </p:nvSpPr>
          <p:spPr bwMode="auto">
            <a:xfrm>
              <a:off x="5451" y="3081"/>
              <a:ext cx="270" cy="211"/>
            </a:xfrm>
            <a:custGeom>
              <a:avLst/>
              <a:gdLst>
                <a:gd name="T0" fmla="*/ 151 w 270"/>
                <a:gd name="T1" fmla="*/ 12 h 211"/>
                <a:gd name="T2" fmla="*/ 1 w 270"/>
                <a:gd name="T3" fmla="*/ 20 h 211"/>
                <a:gd name="T4" fmla="*/ 25 w 270"/>
                <a:gd name="T5" fmla="*/ 138 h 211"/>
                <a:gd name="T6" fmla="*/ 72 w 270"/>
                <a:gd name="T7" fmla="*/ 154 h 211"/>
                <a:gd name="T8" fmla="*/ 80 w 270"/>
                <a:gd name="T9" fmla="*/ 186 h 211"/>
                <a:gd name="T10" fmla="*/ 222 w 270"/>
                <a:gd name="T11" fmla="*/ 209 h 211"/>
                <a:gd name="T12" fmla="*/ 254 w 270"/>
                <a:gd name="T13" fmla="*/ 201 h 211"/>
                <a:gd name="T14" fmla="*/ 199 w 270"/>
                <a:gd name="T15" fmla="*/ 83 h 211"/>
                <a:gd name="T16" fmla="*/ 183 w 270"/>
                <a:gd name="T17" fmla="*/ 59 h 211"/>
                <a:gd name="T18" fmla="*/ 159 w 270"/>
                <a:gd name="T19" fmla="*/ 51 h 211"/>
                <a:gd name="T20" fmla="*/ 151 w 270"/>
                <a:gd name="T21" fmla="*/ 12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0"/>
                <a:gd name="T34" fmla="*/ 0 h 211"/>
                <a:gd name="T35" fmla="*/ 270 w 270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0" h="211">
                  <a:moveTo>
                    <a:pt x="151" y="12"/>
                  </a:moveTo>
                  <a:cubicBezTo>
                    <a:pt x="101" y="15"/>
                    <a:pt x="47" y="0"/>
                    <a:pt x="1" y="20"/>
                  </a:cubicBezTo>
                  <a:cubicBezTo>
                    <a:pt x="0" y="20"/>
                    <a:pt x="18" y="131"/>
                    <a:pt x="25" y="138"/>
                  </a:cubicBezTo>
                  <a:cubicBezTo>
                    <a:pt x="37" y="150"/>
                    <a:pt x="72" y="154"/>
                    <a:pt x="72" y="154"/>
                  </a:cubicBezTo>
                  <a:cubicBezTo>
                    <a:pt x="75" y="165"/>
                    <a:pt x="70" y="182"/>
                    <a:pt x="80" y="186"/>
                  </a:cubicBezTo>
                  <a:cubicBezTo>
                    <a:pt x="116" y="201"/>
                    <a:pt x="180" y="194"/>
                    <a:pt x="222" y="209"/>
                  </a:cubicBezTo>
                  <a:cubicBezTo>
                    <a:pt x="233" y="206"/>
                    <a:pt x="250" y="211"/>
                    <a:pt x="254" y="201"/>
                  </a:cubicBezTo>
                  <a:cubicBezTo>
                    <a:pt x="270" y="159"/>
                    <a:pt x="229" y="104"/>
                    <a:pt x="199" y="83"/>
                  </a:cubicBezTo>
                  <a:cubicBezTo>
                    <a:pt x="194" y="75"/>
                    <a:pt x="191" y="65"/>
                    <a:pt x="183" y="59"/>
                  </a:cubicBezTo>
                  <a:cubicBezTo>
                    <a:pt x="176" y="54"/>
                    <a:pt x="164" y="58"/>
                    <a:pt x="159" y="51"/>
                  </a:cubicBezTo>
                  <a:cubicBezTo>
                    <a:pt x="152" y="40"/>
                    <a:pt x="154" y="25"/>
                    <a:pt x="151" y="12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sz="1621"/>
            </a:p>
          </p:txBody>
        </p:sp>
      </p:grpSp>
      <p:sp>
        <p:nvSpPr>
          <p:cNvPr id="7193" name="Freeform 25" descr="Wide upward diagonal"/>
          <p:cNvSpPr>
            <a:spLocks/>
          </p:cNvSpPr>
          <p:nvPr/>
        </p:nvSpPr>
        <p:spPr bwMode="auto">
          <a:xfrm>
            <a:off x="7157606" y="3482629"/>
            <a:ext cx="1410069" cy="1634594"/>
          </a:xfrm>
          <a:custGeom>
            <a:avLst/>
            <a:gdLst>
              <a:gd name="T0" fmla="*/ 2147483646 w 888"/>
              <a:gd name="T1" fmla="*/ 0 h 1033"/>
              <a:gd name="T2" fmla="*/ 2147483646 w 888"/>
              <a:gd name="T3" fmla="*/ 2147483646 h 1033"/>
              <a:gd name="T4" fmla="*/ 2147483646 w 888"/>
              <a:gd name="T5" fmla="*/ 2147483646 h 1033"/>
              <a:gd name="T6" fmla="*/ 2147483646 w 888"/>
              <a:gd name="T7" fmla="*/ 2147483646 h 1033"/>
              <a:gd name="T8" fmla="*/ 2147483646 w 888"/>
              <a:gd name="T9" fmla="*/ 2147483646 h 1033"/>
              <a:gd name="T10" fmla="*/ 2147483646 w 888"/>
              <a:gd name="T11" fmla="*/ 2147483646 h 1033"/>
              <a:gd name="T12" fmla="*/ 2147483646 w 888"/>
              <a:gd name="T13" fmla="*/ 2147483646 h 1033"/>
              <a:gd name="T14" fmla="*/ 2147483646 w 888"/>
              <a:gd name="T15" fmla="*/ 2147483646 h 1033"/>
              <a:gd name="T16" fmla="*/ 2147483646 w 888"/>
              <a:gd name="T17" fmla="*/ 2147483646 h 1033"/>
              <a:gd name="T18" fmla="*/ 2147483646 w 888"/>
              <a:gd name="T19" fmla="*/ 2147483646 h 1033"/>
              <a:gd name="T20" fmla="*/ 2147483646 w 888"/>
              <a:gd name="T21" fmla="*/ 2147483646 h 1033"/>
              <a:gd name="T22" fmla="*/ 2147483646 w 888"/>
              <a:gd name="T23" fmla="*/ 2147483646 h 1033"/>
              <a:gd name="T24" fmla="*/ 2147483646 w 888"/>
              <a:gd name="T25" fmla="*/ 2147483646 h 1033"/>
              <a:gd name="T26" fmla="*/ 2147483646 w 888"/>
              <a:gd name="T27" fmla="*/ 2147483646 h 1033"/>
              <a:gd name="T28" fmla="*/ 2147483646 w 888"/>
              <a:gd name="T29" fmla="*/ 2147483646 h 1033"/>
              <a:gd name="T30" fmla="*/ 2147483646 w 888"/>
              <a:gd name="T31" fmla="*/ 2147483646 h 1033"/>
              <a:gd name="T32" fmla="*/ 2147483646 w 888"/>
              <a:gd name="T33" fmla="*/ 2147483646 h 1033"/>
              <a:gd name="T34" fmla="*/ 2147483646 w 888"/>
              <a:gd name="T35" fmla="*/ 2147483646 h 1033"/>
              <a:gd name="T36" fmla="*/ 2147483646 w 888"/>
              <a:gd name="T37" fmla="*/ 2147483646 h 1033"/>
              <a:gd name="T38" fmla="*/ 2147483646 w 888"/>
              <a:gd name="T39" fmla="*/ 2147483646 h 1033"/>
              <a:gd name="T40" fmla="*/ 2147483646 w 888"/>
              <a:gd name="T41" fmla="*/ 2147483646 h 1033"/>
              <a:gd name="T42" fmla="*/ 2147483646 w 888"/>
              <a:gd name="T43" fmla="*/ 2147483646 h 1033"/>
              <a:gd name="T44" fmla="*/ 2147483646 w 888"/>
              <a:gd name="T45" fmla="*/ 2147483646 h 1033"/>
              <a:gd name="T46" fmla="*/ 2147483646 w 888"/>
              <a:gd name="T47" fmla="*/ 2147483646 h 1033"/>
              <a:gd name="T48" fmla="*/ 2147483646 w 888"/>
              <a:gd name="T49" fmla="*/ 2147483646 h 1033"/>
              <a:gd name="T50" fmla="*/ 2147483646 w 888"/>
              <a:gd name="T51" fmla="*/ 2147483646 h 1033"/>
              <a:gd name="T52" fmla="*/ 2147483646 w 888"/>
              <a:gd name="T53" fmla="*/ 2147483646 h 1033"/>
              <a:gd name="T54" fmla="*/ 2147483646 w 888"/>
              <a:gd name="T55" fmla="*/ 0 h 103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88"/>
              <a:gd name="T85" fmla="*/ 0 h 1033"/>
              <a:gd name="T86" fmla="*/ 888 w 888"/>
              <a:gd name="T87" fmla="*/ 1033 h 103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88" h="1033">
                <a:moveTo>
                  <a:pt x="438" y="0"/>
                </a:moveTo>
                <a:cubicBezTo>
                  <a:pt x="415" y="35"/>
                  <a:pt x="391" y="58"/>
                  <a:pt x="351" y="71"/>
                </a:cubicBezTo>
                <a:cubicBezTo>
                  <a:pt x="317" y="105"/>
                  <a:pt x="307" y="152"/>
                  <a:pt x="265" y="181"/>
                </a:cubicBezTo>
                <a:cubicBezTo>
                  <a:pt x="256" y="207"/>
                  <a:pt x="234" y="226"/>
                  <a:pt x="225" y="252"/>
                </a:cubicBezTo>
                <a:cubicBezTo>
                  <a:pt x="213" y="288"/>
                  <a:pt x="196" y="321"/>
                  <a:pt x="170" y="347"/>
                </a:cubicBezTo>
                <a:cubicBezTo>
                  <a:pt x="149" y="408"/>
                  <a:pt x="178" y="330"/>
                  <a:pt x="146" y="394"/>
                </a:cubicBezTo>
                <a:cubicBezTo>
                  <a:pt x="127" y="432"/>
                  <a:pt x="121" y="480"/>
                  <a:pt x="107" y="520"/>
                </a:cubicBezTo>
                <a:cubicBezTo>
                  <a:pt x="98" y="546"/>
                  <a:pt x="67" y="591"/>
                  <a:pt x="67" y="591"/>
                </a:cubicBezTo>
                <a:cubicBezTo>
                  <a:pt x="62" y="608"/>
                  <a:pt x="45" y="621"/>
                  <a:pt x="44" y="639"/>
                </a:cubicBezTo>
                <a:cubicBezTo>
                  <a:pt x="40" y="749"/>
                  <a:pt x="0" y="855"/>
                  <a:pt x="99" y="875"/>
                </a:cubicBezTo>
                <a:cubicBezTo>
                  <a:pt x="104" y="891"/>
                  <a:pt x="109" y="911"/>
                  <a:pt x="123" y="923"/>
                </a:cubicBezTo>
                <a:cubicBezTo>
                  <a:pt x="151" y="946"/>
                  <a:pt x="229" y="950"/>
                  <a:pt x="257" y="954"/>
                </a:cubicBezTo>
                <a:cubicBezTo>
                  <a:pt x="301" y="969"/>
                  <a:pt x="328" y="1000"/>
                  <a:pt x="375" y="1010"/>
                </a:cubicBezTo>
                <a:cubicBezTo>
                  <a:pt x="386" y="1012"/>
                  <a:pt x="397" y="1014"/>
                  <a:pt x="407" y="1017"/>
                </a:cubicBezTo>
                <a:cubicBezTo>
                  <a:pt x="423" y="1022"/>
                  <a:pt x="454" y="1033"/>
                  <a:pt x="454" y="1033"/>
                </a:cubicBezTo>
                <a:cubicBezTo>
                  <a:pt x="588" y="1030"/>
                  <a:pt x="722" y="1030"/>
                  <a:pt x="856" y="1025"/>
                </a:cubicBezTo>
                <a:cubicBezTo>
                  <a:pt x="884" y="1024"/>
                  <a:pt x="880" y="1016"/>
                  <a:pt x="888" y="994"/>
                </a:cubicBezTo>
                <a:cubicBezTo>
                  <a:pt x="881" y="887"/>
                  <a:pt x="880" y="860"/>
                  <a:pt x="825" y="781"/>
                </a:cubicBezTo>
                <a:cubicBezTo>
                  <a:pt x="822" y="699"/>
                  <a:pt x="857" y="600"/>
                  <a:pt x="785" y="552"/>
                </a:cubicBezTo>
                <a:cubicBezTo>
                  <a:pt x="760" y="512"/>
                  <a:pt x="775" y="536"/>
                  <a:pt x="738" y="481"/>
                </a:cubicBezTo>
                <a:cubicBezTo>
                  <a:pt x="729" y="467"/>
                  <a:pt x="722" y="434"/>
                  <a:pt x="722" y="434"/>
                </a:cubicBezTo>
                <a:cubicBezTo>
                  <a:pt x="713" y="305"/>
                  <a:pt x="723" y="323"/>
                  <a:pt x="659" y="228"/>
                </a:cubicBezTo>
                <a:cubicBezTo>
                  <a:pt x="642" y="202"/>
                  <a:pt x="638" y="161"/>
                  <a:pt x="620" y="134"/>
                </a:cubicBezTo>
                <a:cubicBezTo>
                  <a:pt x="614" y="125"/>
                  <a:pt x="603" y="119"/>
                  <a:pt x="596" y="110"/>
                </a:cubicBezTo>
                <a:cubicBezTo>
                  <a:pt x="585" y="95"/>
                  <a:pt x="575" y="79"/>
                  <a:pt x="565" y="63"/>
                </a:cubicBezTo>
                <a:cubicBezTo>
                  <a:pt x="560" y="56"/>
                  <a:pt x="562" y="46"/>
                  <a:pt x="557" y="39"/>
                </a:cubicBezTo>
                <a:cubicBezTo>
                  <a:pt x="541" y="19"/>
                  <a:pt x="486" y="7"/>
                  <a:pt x="486" y="7"/>
                </a:cubicBezTo>
                <a:cubicBezTo>
                  <a:pt x="431" y="25"/>
                  <a:pt x="438" y="40"/>
                  <a:pt x="438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96" tIns="45648" rIns="91296" bIns="45648"/>
          <a:lstStyle/>
          <a:p>
            <a:endParaRPr lang="en-ZA" sz="1621"/>
          </a:p>
        </p:txBody>
      </p:sp>
      <p:sp>
        <p:nvSpPr>
          <p:cNvPr id="7194" name="Freeform 26"/>
          <p:cNvSpPr>
            <a:spLocks/>
          </p:cNvSpPr>
          <p:nvPr/>
        </p:nvSpPr>
        <p:spPr bwMode="auto">
          <a:xfrm>
            <a:off x="3030363" y="-114050"/>
            <a:ext cx="4872319" cy="7047488"/>
          </a:xfrm>
          <a:custGeom>
            <a:avLst/>
            <a:gdLst>
              <a:gd name="T0" fmla="*/ 0 w 3069"/>
              <a:gd name="T1" fmla="*/ 2147483646 h 4453"/>
              <a:gd name="T2" fmla="*/ 2147483646 w 3069"/>
              <a:gd name="T3" fmla="*/ 2147483646 h 4453"/>
              <a:gd name="T4" fmla="*/ 2147483646 w 3069"/>
              <a:gd name="T5" fmla="*/ 2147483646 h 4453"/>
              <a:gd name="T6" fmla="*/ 2147483646 w 3069"/>
              <a:gd name="T7" fmla="*/ 2147483646 h 4453"/>
              <a:gd name="T8" fmla="*/ 2147483646 w 3069"/>
              <a:gd name="T9" fmla="*/ 2147483646 h 4453"/>
              <a:gd name="T10" fmla="*/ 2147483646 w 3069"/>
              <a:gd name="T11" fmla="*/ 2147483646 h 4453"/>
              <a:gd name="T12" fmla="*/ 2147483646 w 3069"/>
              <a:gd name="T13" fmla="*/ 2147483646 h 4453"/>
              <a:gd name="T14" fmla="*/ 2147483646 w 3069"/>
              <a:gd name="T15" fmla="*/ 2147483646 h 4453"/>
              <a:gd name="T16" fmla="*/ 2147483646 w 3069"/>
              <a:gd name="T17" fmla="*/ 2147483646 h 4453"/>
              <a:gd name="T18" fmla="*/ 2147483646 w 3069"/>
              <a:gd name="T19" fmla="*/ 2147483646 h 4453"/>
              <a:gd name="T20" fmla="*/ 2147483646 w 3069"/>
              <a:gd name="T21" fmla="*/ 2147483646 h 4453"/>
              <a:gd name="T22" fmla="*/ 2147483646 w 3069"/>
              <a:gd name="T23" fmla="*/ 2147483646 h 4453"/>
              <a:gd name="T24" fmla="*/ 2147483646 w 3069"/>
              <a:gd name="T25" fmla="*/ 2147483646 h 4453"/>
              <a:gd name="T26" fmla="*/ 2147483646 w 3069"/>
              <a:gd name="T27" fmla="*/ 2147483646 h 4453"/>
              <a:gd name="T28" fmla="*/ 2147483646 w 3069"/>
              <a:gd name="T29" fmla="*/ 2147483646 h 4453"/>
              <a:gd name="T30" fmla="*/ 2147483646 w 3069"/>
              <a:gd name="T31" fmla="*/ 2147483646 h 4453"/>
              <a:gd name="T32" fmla="*/ 2147483646 w 3069"/>
              <a:gd name="T33" fmla="*/ 2147483646 h 4453"/>
              <a:gd name="T34" fmla="*/ 2147483646 w 3069"/>
              <a:gd name="T35" fmla="*/ 2147483646 h 4453"/>
              <a:gd name="T36" fmla="*/ 2147483646 w 3069"/>
              <a:gd name="T37" fmla="*/ 2147483646 h 4453"/>
              <a:gd name="T38" fmla="*/ 2147483646 w 3069"/>
              <a:gd name="T39" fmla="*/ 2147483646 h 4453"/>
              <a:gd name="T40" fmla="*/ 2147483646 w 3069"/>
              <a:gd name="T41" fmla="*/ 2147483646 h 4453"/>
              <a:gd name="T42" fmla="*/ 2147483646 w 3069"/>
              <a:gd name="T43" fmla="*/ 2147483646 h 4453"/>
              <a:gd name="T44" fmla="*/ 2147483646 w 3069"/>
              <a:gd name="T45" fmla="*/ 2147483646 h 4453"/>
              <a:gd name="T46" fmla="*/ 2147483646 w 3069"/>
              <a:gd name="T47" fmla="*/ 2147483646 h 4453"/>
              <a:gd name="T48" fmla="*/ 2147483646 w 3069"/>
              <a:gd name="T49" fmla="*/ 2147483646 h 4453"/>
              <a:gd name="T50" fmla="*/ 2147483646 w 3069"/>
              <a:gd name="T51" fmla="*/ 2147483646 h 4453"/>
              <a:gd name="T52" fmla="*/ 2147483646 w 3069"/>
              <a:gd name="T53" fmla="*/ 2147483646 h 4453"/>
              <a:gd name="T54" fmla="*/ 2147483646 w 3069"/>
              <a:gd name="T55" fmla="*/ 2147483646 h 4453"/>
              <a:gd name="T56" fmla="*/ 2147483646 w 3069"/>
              <a:gd name="T57" fmla="*/ 2147483646 h 4453"/>
              <a:gd name="T58" fmla="*/ 2147483646 w 3069"/>
              <a:gd name="T59" fmla="*/ 2147483646 h 4453"/>
              <a:gd name="T60" fmla="*/ 2147483646 w 3069"/>
              <a:gd name="T61" fmla="*/ 2147483646 h 4453"/>
              <a:gd name="T62" fmla="*/ 2147483646 w 3069"/>
              <a:gd name="T63" fmla="*/ 2147483646 h 4453"/>
              <a:gd name="T64" fmla="*/ 2147483646 w 3069"/>
              <a:gd name="T65" fmla="*/ 2147483646 h 4453"/>
              <a:gd name="T66" fmla="*/ 2147483646 w 3069"/>
              <a:gd name="T67" fmla="*/ 2147483646 h 4453"/>
              <a:gd name="T68" fmla="*/ 2147483646 w 3069"/>
              <a:gd name="T69" fmla="*/ 2147483646 h 4453"/>
              <a:gd name="T70" fmla="*/ 2147483646 w 3069"/>
              <a:gd name="T71" fmla="*/ 2147483646 h 4453"/>
              <a:gd name="T72" fmla="*/ 2147483646 w 3069"/>
              <a:gd name="T73" fmla="*/ 2147483646 h 4453"/>
              <a:gd name="T74" fmla="*/ 2147483646 w 3069"/>
              <a:gd name="T75" fmla="*/ 2147483646 h 4453"/>
              <a:gd name="T76" fmla="*/ 2147483646 w 3069"/>
              <a:gd name="T77" fmla="*/ 2147483646 h 4453"/>
              <a:gd name="T78" fmla="*/ 2147483646 w 3069"/>
              <a:gd name="T79" fmla="*/ 2147483646 h 4453"/>
              <a:gd name="T80" fmla="*/ 2147483646 w 3069"/>
              <a:gd name="T81" fmla="*/ 2147483646 h 4453"/>
              <a:gd name="T82" fmla="*/ 2147483646 w 3069"/>
              <a:gd name="T83" fmla="*/ 2147483646 h 4453"/>
              <a:gd name="T84" fmla="*/ 2147483646 w 3069"/>
              <a:gd name="T85" fmla="*/ 2147483646 h 4453"/>
              <a:gd name="T86" fmla="*/ 2147483646 w 3069"/>
              <a:gd name="T87" fmla="*/ 2147483646 h 4453"/>
              <a:gd name="T88" fmla="*/ 2147483646 w 3069"/>
              <a:gd name="T89" fmla="*/ 2147483646 h 4453"/>
              <a:gd name="T90" fmla="*/ 2147483646 w 3069"/>
              <a:gd name="T91" fmla="*/ 2147483646 h 4453"/>
              <a:gd name="T92" fmla="*/ 2147483646 w 3069"/>
              <a:gd name="T93" fmla="*/ 2147483646 h 4453"/>
              <a:gd name="T94" fmla="*/ 2147483646 w 3069"/>
              <a:gd name="T95" fmla="*/ 2147483646 h 4453"/>
              <a:gd name="T96" fmla="*/ 2147483646 w 3069"/>
              <a:gd name="T97" fmla="*/ 2147483646 h 4453"/>
              <a:gd name="T98" fmla="*/ 2147483646 w 3069"/>
              <a:gd name="T99" fmla="*/ 2147483646 h 4453"/>
              <a:gd name="T100" fmla="*/ 2147483646 w 3069"/>
              <a:gd name="T101" fmla="*/ 2147483646 h 4453"/>
              <a:gd name="T102" fmla="*/ 2147483646 w 3069"/>
              <a:gd name="T103" fmla="*/ 2147483646 h 4453"/>
              <a:gd name="T104" fmla="*/ 2147483646 w 3069"/>
              <a:gd name="T105" fmla="*/ 2147483646 h 4453"/>
              <a:gd name="T106" fmla="*/ 2147483646 w 3069"/>
              <a:gd name="T107" fmla="*/ 2147483646 h 4453"/>
              <a:gd name="T108" fmla="*/ 2147483646 w 3069"/>
              <a:gd name="T109" fmla="*/ 2147483646 h 4453"/>
              <a:gd name="T110" fmla="*/ 2147483646 w 3069"/>
              <a:gd name="T111" fmla="*/ 2147483646 h 4453"/>
              <a:gd name="T112" fmla="*/ 2147483646 w 3069"/>
              <a:gd name="T113" fmla="*/ 2147483646 h 4453"/>
              <a:gd name="T114" fmla="*/ 2147483646 w 3069"/>
              <a:gd name="T115" fmla="*/ 0 h 445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69"/>
              <a:gd name="T175" fmla="*/ 0 h 4453"/>
              <a:gd name="T176" fmla="*/ 3069 w 3069"/>
              <a:gd name="T177" fmla="*/ 4453 h 445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69" h="4453">
                <a:moveTo>
                  <a:pt x="0" y="4450"/>
                </a:moveTo>
                <a:cubicBezTo>
                  <a:pt x="83" y="4370"/>
                  <a:pt x="8" y="4453"/>
                  <a:pt x="32" y="4190"/>
                </a:cubicBezTo>
                <a:cubicBezTo>
                  <a:pt x="35" y="4161"/>
                  <a:pt x="94" y="4122"/>
                  <a:pt x="103" y="4095"/>
                </a:cubicBezTo>
                <a:cubicBezTo>
                  <a:pt x="108" y="4079"/>
                  <a:pt x="127" y="4005"/>
                  <a:pt x="135" y="4001"/>
                </a:cubicBezTo>
                <a:cubicBezTo>
                  <a:pt x="181" y="3977"/>
                  <a:pt x="211" y="3945"/>
                  <a:pt x="261" y="3930"/>
                </a:cubicBezTo>
                <a:cubicBezTo>
                  <a:pt x="284" y="3862"/>
                  <a:pt x="386" y="3906"/>
                  <a:pt x="442" y="3914"/>
                </a:cubicBezTo>
                <a:cubicBezTo>
                  <a:pt x="488" y="3929"/>
                  <a:pt x="530" y="3945"/>
                  <a:pt x="576" y="3961"/>
                </a:cubicBezTo>
                <a:cubicBezTo>
                  <a:pt x="645" y="3958"/>
                  <a:pt x="728" y="3988"/>
                  <a:pt x="782" y="3945"/>
                </a:cubicBezTo>
                <a:cubicBezTo>
                  <a:pt x="802" y="3929"/>
                  <a:pt x="791" y="3888"/>
                  <a:pt x="813" y="3874"/>
                </a:cubicBezTo>
                <a:cubicBezTo>
                  <a:pt x="829" y="3864"/>
                  <a:pt x="861" y="3843"/>
                  <a:pt x="861" y="3843"/>
                </a:cubicBezTo>
                <a:cubicBezTo>
                  <a:pt x="878" y="3816"/>
                  <a:pt x="898" y="3809"/>
                  <a:pt x="908" y="3780"/>
                </a:cubicBezTo>
                <a:cubicBezTo>
                  <a:pt x="910" y="3759"/>
                  <a:pt x="924" y="3634"/>
                  <a:pt x="939" y="3614"/>
                </a:cubicBezTo>
                <a:cubicBezTo>
                  <a:pt x="952" y="3598"/>
                  <a:pt x="974" y="3590"/>
                  <a:pt x="987" y="3574"/>
                </a:cubicBezTo>
                <a:cubicBezTo>
                  <a:pt x="1014" y="3542"/>
                  <a:pt x="1017" y="3508"/>
                  <a:pt x="1058" y="3496"/>
                </a:cubicBezTo>
                <a:cubicBezTo>
                  <a:pt x="1087" y="3452"/>
                  <a:pt x="1058" y="3486"/>
                  <a:pt x="1097" y="3464"/>
                </a:cubicBezTo>
                <a:cubicBezTo>
                  <a:pt x="1114" y="3455"/>
                  <a:pt x="1145" y="3432"/>
                  <a:pt x="1145" y="3432"/>
                </a:cubicBezTo>
                <a:cubicBezTo>
                  <a:pt x="1203" y="3435"/>
                  <a:pt x="1261" y="3434"/>
                  <a:pt x="1318" y="3440"/>
                </a:cubicBezTo>
                <a:cubicBezTo>
                  <a:pt x="1335" y="3442"/>
                  <a:pt x="1366" y="3456"/>
                  <a:pt x="1366" y="3456"/>
                </a:cubicBezTo>
                <a:cubicBezTo>
                  <a:pt x="1382" y="3512"/>
                  <a:pt x="1358" y="3449"/>
                  <a:pt x="1397" y="3496"/>
                </a:cubicBezTo>
                <a:cubicBezTo>
                  <a:pt x="1402" y="3502"/>
                  <a:pt x="1400" y="3513"/>
                  <a:pt x="1405" y="3519"/>
                </a:cubicBezTo>
                <a:cubicBezTo>
                  <a:pt x="1421" y="3538"/>
                  <a:pt x="1433" y="3533"/>
                  <a:pt x="1452" y="3543"/>
                </a:cubicBezTo>
                <a:cubicBezTo>
                  <a:pt x="1479" y="3557"/>
                  <a:pt x="1498" y="3581"/>
                  <a:pt x="1523" y="3598"/>
                </a:cubicBezTo>
                <a:cubicBezTo>
                  <a:pt x="1547" y="3634"/>
                  <a:pt x="1576" y="3642"/>
                  <a:pt x="1610" y="3661"/>
                </a:cubicBezTo>
                <a:cubicBezTo>
                  <a:pt x="1627" y="3670"/>
                  <a:pt x="1657" y="3693"/>
                  <a:pt x="1657" y="3693"/>
                </a:cubicBezTo>
                <a:cubicBezTo>
                  <a:pt x="1679" y="3724"/>
                  <a:pt x="1668" y="3736"/>
                  <a:pt x="1705" y="3748"/>
                </a:cubicBezTo>
                <a:cubicBezTo>
                  <a:pt x="1758" y="3785"/>
                  <a:pt x="1799" y="3782"/>
                  <a:pt x="1863" y="3787"/>
                </a:cubicBezTo>
                <a:cubicBezTo>
                  <a:pt x="1955" y="3851"/>
                  <a:pt x="2083" y="3821"/>
                  <a:pt x="2186" y="3787"/>
                </a:cubicBezTo>
                <a:cubicBezTo>
                  <a:pt x="2210" y="3751"/>
                  <a:pt x="2223" y="3721"/>
                  <a:pt x="2265" y="3709"/>
                </a:cubicBezTo>
                <a:cubicBezTo>
                  <a:pt x="2301" y="3655"/>
                  <a:pt x="2264" y="3719"/>
                  <a:pt x="2289" y="3614"/>
                </a:cubicBezTo>
                <a:cubicBezTo>
                  <a:pt x="2293" y="3597"/>
                  <a:pt x="2306" y="3583"/>
                  <a:pt x="2312" y="3567"/>
                </a:cubicBezTo>
                <a:cubicBezTo>
                  <a:pt x="2329" y="3417"/>
                  <a:pt x="2304" y="3544"/>
                  <a:pt x="2336" y="3472"/>
                </a:cubicBezTo>
                <a:cubicBezTo>
                  <a:pt x="2343" y="3457"/>
                  <a:pt x="2352" y="3425"/>
                  <a:pt x="2352" y="3425"/>
                </a:cubicBezTo>
                <a:cubicBezTo>
                  <a:pt x="2358" y="3337"/>
                  <a:pt x="2349" y="3285"/>
                  <a:pt x="2407" y="3227"/>
                </a:cubicBezTo>
                <a:cubicBezTo>
                  <a:pt x="2421" y="3186"/>
                  <a:pt x="2418" y="3109"/>
                  <a:pt x="2447" y="3085"/>
                </a:cubicBezTo>
                <a:cubicBezTo>
                  <a:pt x="2463" y="3072"/>
                  <a:pt x="2498" y="3061"/>
                  <a:pt x="2518" y="3054"/>
                </a:cubicBezTo>
                <a:cubicBezTo>
                  <a:pt x="2577" y="3014"/>
                  <a:pt x="2636" y="3000"/>
                  <a:pt x="2707" y="2991"/>
                </a:cubicBezTo>
                <a:cubicBezTo>
                  <a:pt x="2747" y="2964"/>
                  <a:pt x="2786" y="2945"/>
                  <a:pt x="2825" y="2920"/>
                </a:cubicBezTo>
                <a:cubicBezTo>
                  <a:pt x="2841" y="2896"/>
                  <a:pt x="2849" y="2873"/>
                  <a:pt x="2865" y="2849"/>
                </a:cubicBezTo>
                <a:cubicBezTo>
                  <a:pt x="2886" y="2787"/>
                  <a:pt x="2878" y="2706"/>
                  <a:pt x="2936" y="2667"/>
                </a:cubicBezTo>
                <a:cubicBezTo>
                  <a:pt x="2951" y="2623"/>
                  <a:pt x="2976" y="2585"/>
                  <a:pt x="2991" y="2541"/>
                </a:cubicBezTo>
                <a:cubicBezTo>
                  <a:pt x="2997" y="2485"/>
                  <a:pt x="2995" y="2464"/>
                  <a:pt x="3023" y="2422"/>
                </a:cubicBezTo>
                <a:cubicBezTo>
                  <a:pt x="3029" y="2389"/>
                  <a:pt x="3038" y="2360"/>
                  <a:pt x="3046" y="2328"/>
                </a:cubicBezTo>
                <a:cubicBezTo>
                  <a:pt x="3039" y="2202"/>
                  <a:pt x="3069" y="2190"/>
                  <a:pt x="2991" y="2138"/>
                </a:cubicBezTo>
                <a:cubicBezTo>
                  <a:pt x="2973" y="2085"/>
                  <a:pt x="2945" y="2052"/>
                  <a:pt x="2896" y="2028"/>
                </a:cubicBezTo>
                <a:cubicBezTo>
                  <a:pt x="2875" y="1996"/>
                  <a:pt x="2854" y="1965"/>
                  <a:pt x="2833" y="1933"/>
                </a:cubicBezTo>
                <a:cubicBezTo>
                  <a:pt x="2811" y="1900"/>
                  <a:pt x="2845" y="1915"/>
                  <a:pt x="2802" y="1886"/>
                </a:cubicBezTo>
                <a:cubicBezTo>
                  <a:pt x="2795" y="1881"/>
                  <a:pt x="2786" y="1881"/>
                  <a:pt x="2778" y="1878"/>
                </a:cubicBezTo>
                <a:cubicBezTo>
                  <a:pt x="2751" y="1851"/>
                  <a:pt x="2716" y="1817"/>
                  <a:pt x="2699" y="1783"/>
                </a:cubicBezTo>
                <a:cubicBezTo>
                  <a:pt x="2676" y="1739"/>
                  <a:pt x="2662" y="1677"/>
                  <a:pt x="2620" y="1649"/>
                </a:cubicBezTo>
                <a:cubicBezTo>
                  <a:pt x="2584" y="1597"/>
                  <a:pt x="2555" y="1528"/>
                  <a:pt x="2502" y="1491"/>
                </a:cubicBezTo>
                <a:cubicBezTo>
                  <a:pt x="2494" y="1469"/>
                  <a:pt x="2477" y="1417"/>
                  <a:pt x="2462" y="1397"/>
                </a:cubicBezTo>
                <a:cubicBezTo>
                  <a:pt x="2423" y="1346"/>
                  <a:pt x="2367" y="1300"/>
                  <a:pt x="2320" y="1255"/>
                </a:cubicBezTo>
                <a:cubicBezTo>
                  <a:pt x="2279" y="1216"/>
                  <a:pt x="2281" y="1151"/>
                  <a:pt x="2233" y="1121"/>
                </a:cubicBezTo>
                <a:cubicBezTo>
                  <a:pt x="2197" y="1065"/>
                  <a:pt x="2218" y="1084"/>
                  <a:pt x="2178" y="1057"/>
                </a:cubicBezTo>
                <a:cubicBezTo>
                  <a:pt x="2145" y="1009"/>
                  <a:pt x="2136" y="928"/>
                  <a:pt x="2076" y="907"/>
                </a:cubicBezTo>
                <a:cubicBezTo>
                  <a:pt x="2062" y="866"/>
                  <a:pt x="2058" y="821"/>
                  <a:pt x="2044" y="781"/>
                </a:cubicBezTo>
                <a:cubicBezTo>
                  <a:pt x="2038" y="763"/>
                  <a:pt x="2023" y="750"/>
                  <a:pt x="2013" y="734"/>
                </a:cubicBezTo>
                <a:cubicBezTo>
                  <a:pt x="1964" y="539"/>
                  <a:pt x="1981" y="203"/>
                  <a:pt x="1981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96" tIns="45648" rIns="91296" bIns="45648"/>
          <a:lstStyle/>
          <a:p>
            <a:endParaRPr lang="en-ZA" sz="1621"/>
          </a:p>
        </p:txBody>
      </p:sp>
    </p:spTree>
    <p:extLst>
      <p:ext uri="{BB962C8B-B14F-4D97-AF65-F5344CB8AC3E}">
        <p14:creationId xmlns:p14="http://schemas.microsoft.com/office/powerpoint/2010/main" val="6634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2">
            <a:extLst>
              <a:ext uri="{FF2B5EF4-FFF2-40B4-BE49-F238E27FC236}">
                <a16:creationId xmlns:a16="http://schemas.microsoft.com/office/drawing/2014/main" id="{F7966BCA-27A3-A74A-90D7-EB8B63D8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" y="396493"/>
            <a:ext cx="8509040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2162" b="1">
                <a:solidFill>
                  <a:srgbClr val="000000"/>
                </a:solidFill>
              </a:rPr>
              <a:t>Parys is ‘n gewilde vakansieoord.</a:t>
            </a:r>
          </a:p>
          <a:p>
            <a:endParaRPr lang="en-ZA" altLang="en-US" sz="721" b="1">
              <a:solidFill>
                <a:srgbClr val="000000"/>
              </a:solidFill>
            </a:endParaRPr>
          </a:p>
          <a:p>
            <a:r>
              <a:rPr lang="en-ZA" altLang="en-US" sz="2162" b="1">
                <a:solidFill>
                  <a:srgbClr val="000000"/>
                </a:solidFill>
              </a:rPr>
              <a:t>Gee EEN rede waarom Parys so ‘n gewilde vakansieoord geword het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A6222-41D7-0741-BC8D-D6CF43A0A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86" y="1882358"/>
            <a:ext cx="908108" cy="8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4864" b="1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ZA" altLang="en-US" sz="4864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BD18B-2B79-B148-8DB7-BCD78693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53" y="2899152"/>
            <a:ext cx="908107" cy="8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4864" b="1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ZA" altLang="en-US" sz="4864" b="1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9B3A0-5BC9-CE44-84F4-8A46C8432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86" y="3721454"/>
            <a:ext cx="908108" cy="8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4864" b="1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ZA" altLang="en-US" sz="4864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14482-ECA9-E045-ABF8-865B81F31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94" y="4603820"/>
            <a:ext cx="908107" cy="8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4864" b="1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ZA" altLang="en-US" sz="4864" b="1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187F72-04F3-F449-86B3-8F2B416B9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82" y="1863765"/>
            <a:ext cx="4327454" cy="443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90B960-D8D6-6B4D-BB92-254B3CFE2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090" y="1912389"/>
            <a:ext cx="5670309" cy="5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3243" b="1">
                <a:solidFill>
                  <a:srgbClr val="993300"/>
                </a:solidFill>
              </a:rPr>
              <a:t>Berg? Gelyk?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9345A-72FA-F846-BD09-5C8F2BD5F8FB}"/>
              </a:ext>
            </a:extLst>
          </p:cNvPr>
          <p:cNvSpPr txBox="1"/>
          <p:nvPr/>
        </p:nvSpPr>
        <p:spPr>
          <a:xfrm>
            <a:off x="4637785" y="2833367"/>
            <a:ext cx="4540538" cy="591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3243" b="1" dirty="0" err="1">
                <a:solidFill>
                  <a:schemeClr val="accent1">
                    <a:lumMod val="75000"/>
                  </a:schemeClr>
                </a:solidFill>
              </a:rPr>
              <a:t>Naby</a:t>
            </a:r>
            <a:r>
              <a:rPr lang="en-ZA" sz="3243" b="1" dirty="0">
                <a:solidFill>
                  <a:schemeClr val="accent1">
                    <a:lumMod val="75000"/>
                  </a:schemeClr>
                </a:solidFill>
              </a:rPr>
              <a:t> see, </a:t>
            </a:r>
            <a:r>
              <a:rPr lang="en-ZA" sz="3243" b="1" dirty="0" err="1">
                <a:solidFill>
                  <a:schemeClr val="accent1">
                    <a:lumMod val="75000"/>
                  </a:schemeClr>
                </a:solidFill>
              </a:rPr>
              <a:t>rivier</a:t>
            </a:r>
            <a:r>
              <a:rPr lang="en-ZA" sz="3243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5E5A4-E612-CD42-AE70-8150B3B81A5A}"/>
              </a:ext>
            </a:extLst>
          </p:cNvPr>
          <p:cNvSpPr txBox="1"/>
          <p:nvPr/>
        </p:nvSpPr>
        <p:spPr>
          <a:xfrm>
            <a:off x="4940965" y="3522671"/>
            <a:ext cx="3932749" cy="109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3243" b="1" dirty="0" err="1">
                <a:solidFill>
                  <a:srgbClr val="FF0000"/>
                </a:solidFill>
              </a:rPr>
              <a:t>Toeganklikheid</a:t>
            </a:r>
            <a:r>
              <a:rPr lang="en-ZA" sz="3243" b="1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en-ZA" sz="3243" b="1" dirty="0" err="1">
                <a:solidFill>
                  <a:srgbClr val="FF0000"/>
                </a:solidFill>
              </a:rPr>
              <a:t>Paaie</a:t>
            </a:r>
            <a:r>
              <a:rPr lang="en-ZA" sz="3243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</a:t>
            </a:r>
            <a:r>
              <a:rPr lang="en-ZA" sz="3243" b="1" dirty="0" err="1">
                <a:solidFill>
                  <a:srgbClr val="000000"/>
                </a:solidFill>
              </a:rPr>
              <a:t>Spoorlyne</a:t>
            </a:r>
            <a:endParaRPr lang="en-ZA" sz="3243" b="1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08489B-E7E1-E349-B2D9-668A7BE53FA5}"/>
              </a:ext>
            </a:extLst>
          </p:cNvPr>
          <p:cNvSpPr txBox="1"/>
          <p:nvPr/>
        </p:nvSpPr>
        <p:spPr>
          <a:xfrm>
            <a:off x="5271315" y="4563777"/>
            <a:ext cx="4733600" cy="109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3243" b="1" dirty="0">
                <a:solidFill>
                  <a:schemeClr val="accent4">
                    <a:lumMod val="50000"/>
                  </a:schemeClr>
                </a:solidFill>
              </a:rPr>
              <a:t>Wat is in </a:t>
            </a:r>
            <a:r>
              <a:rPr lang="en-ZA" sz="3243" b="1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ZA" sz="3243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ZA" sz="3243" b="1" dirty="0" err="1">
                <a:solidFill>
                  <a:schemeClr val="accent4">
                    <a:lumMod val="50000"/>
                  </a:schemeClr>
                </a:solidFill>
              </a:rPr>
              <a:t>rondom</a:t>
            </a:r>
            <a:r>
              <a:rPr lang="en-ZA" sz="3243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ZA" sz="3243" b="1" dirty="0" err="1">
                <a:solidFill>
                  <a:schemeClr val="accent4">
                    <a:lumMod val="50000"/>
                  </a:schemeClr>
                </a:solidFill>
              </a:rPr>
              <a:t>nedesetting</a:t>
            </a:r>
            <a:endParaRPr lang="en-ZA" sz="3243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88A1D-9031-8747-A8D7-49BC2BC9DDA8}"/>
              </a:ext>
            </a:extLst>
          </p:cNvPr>
          <p:cNvSpPr txBox="1"/>
          <p:nvPr/>
        </p:nvSpPr>
        <p:spPr>
          <a:xfrm>
            <a:off x="4842287" y="5629195"/>
            <a:ext cx="4976716" cy="591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3243" b="1" dirty="0" err="1">
                <a:solidFill>
                  <a:srgbClr val="00B050"/>
                </a:solidFill>
              </a:rPr>
              <a:t>Plase</a:t>
            </a:r>
            <a:r>
              <a:rPr lang="en-ZA" sz="3243" b="1" dirty="0">
                <a:solidFill>
                  <a:srgbClr val="00B050"/>
                </a:solidFill>
              </a:rPr>
              <a:t> </a:t>
            </a:r>
            <a:r>
              <a:rPr lang="en-ZA" sz="3243" b="1" dirty="0" err="1">
                <a:solidFill>
                  <a:srgbClr val="00B050"/>
                </a:solidFill>
              </a:rPr>
              <a:t>vir</a:t>
            </a:r>
            <a:r>
              <a:rPr lang="en-ZA" sz="3243" b="1" dirty="0">
                <a:solidFill>
                  <a:srgbClr val="00B050"/>
                </a:solidFill>
              </a:rPr>
              <a:t> </a:t>
            </a:r>
            <a:r>
              <a:rPr lang="en-ZA" sz="3243" b="1" dirty="0" err="1">
                <a:solidFill>
                  <a:srgbClr val="00B050"/>
                </a:solidFill>
              </a:rPr>
              <a:t>wynproe</a:t>
            </a:r>
            <a:endParaRPr lang="en-ZA" sz="4324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13" grpId="0"/>
      <p:bldP spid="15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2">
            <a:extLst>
              <a:ext uri="{FF2B5EF4-FFF2-40B4-BE49-F238E27FC236}">
                <a16:creationId xmlns:a16="http://schemas.microsoft.com/office/drawing/2014/main" id="{B4F21005-F6AA-E241-81F3-254240560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47" y="427955"/>
            <a:ext cx="8091453" cy="12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2162" b="1">
                <a:solidFill>
                  <a:srgbClr val="000000"/>
                </a:solidFill>
              </a:rPr>
              <a:t>Alhoewel West End (W) in blok H7 naby die SSK geleë is, ondervind dit baie lare temperature as wat verwag word.</a:t>
            </a:r>
          </a:p>
          <a:p>
            <a:endParaRPr lang="en-ZA" altLang="en-US" sz="721" b="1">
              <a:solidFill>
                <a:srgbClr val="000000"/>
              </a:solidFill>
            </a:endParaRPr>
          </a:p>
          <a:p>
            <a:r>
              <a:rPr lang="en-ZA" altLang="en-US" sz="2162" b="1">
                <a:solidFill>
                  <a:srgbClr val="000000"/>
                </a:solidFill>
              </a:rPr>
              <a:t>Gee en verduidelik EEN rede vir die stelling hierbo.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E60C3-BE0E-0946-A347-755A16E80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77" y="2084000"/>
            <a:ext cx="908107" cy="8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4864" b="1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ZA" altLang="en-US" sz="4864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DD65C-CBEE-9447-A931-44C859F4F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01" y="2980667"/>
            <a:ext cx="908108" cy="8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4864" b="1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ZA" altLang="en-US" sz="4864" b="1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7E8E3-28DE-2440-81D3-0DA98AFDE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14" y="4629561"/>
            <a:ext cx="908107" cy="8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4864" b="1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ZA" altLang="en-US" sz="4864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7020E-748B-BE45-A7B5-39073C965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14" y="5577712"/>
            <a:ext cx="908107" cy="8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4864" b="1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ZA" altLang="en-US" sz="4864" b="1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474BD7-502E-7741-AED2-1EA66DB6B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8" y="2084000"/>
            <a:ext cx="4118661" cy="421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A72DCB-3097-6047-AE19-7731018B4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984" y="2108312"/>
            <a:ext cx="5670310" cy="5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3243" b="1">
                <a:solidFill>
                  <a:srgbClr val="993300"/>
                </a:solidFill>
              </a:rPr>
              <a:t>Kontoere hoër of laer?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4A4EA-4C12-0F4B-AEB3-B1DECDC4C510}"/>
              </a:ext>
            </a:extLst>
          </p:cNvPr>
          <p:cNvSpPr txBox="1"/>
          <p:nvPr/>
        </p:nvSpPr>
        <p:spPr>
          <a:xfrm>
            <a:off x="4539427" y="3006747"/>
            <a:ext cx="4540538" cy="591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3243" b="1" dirty="0" err="1">
                <a:solidFill>
                  <a:schemeClr val="accent1">
                    <a:lumMod val="75000"/>
                  </a:schemeClr>
                </a:solidFill>
              </a:rPr>
              <a:t>Naby</a:t>
            </a:r>
            <a:r>
              <a:rPr lang="en-ZA" sz="3243" b="1" dirty="0">
                <a:solidFill>
                  <a:schemeClr val="accent1">
                    <a:lumMod val="75000"/>
                  </a:schemeClr>
                </a:solidFill>
              </a:rPr>
              <a:t> see, </a:t>
            </a:r>
            <a:r>
              <a:rPr lang="en-ZA" sz="3243" b="1" dirty="0" err="1">
                <a:solidFill>
                  <a:schemeClr val="accent1">
                    <a:lumMod val="75000"/>
                  </a:schemeClr>
                </a:solidFill>
              </a:rPr>
              <a:t>rivier</a:t>
            </a:r>
            <a:r>
              <a:rPr lang="en-ZA" sz="3243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7B4FF9-B871-6D4A-9E09-336DF966836F}"/>
              </a:ext>
            </a:extLst>
          </p:cNvPr>
          <p:cNvSpPr txBox="1"/>
          <p:nvPr/>
        </p:nvSpPr>
        <p:spPr>
          <a:xfrm>
            <a:off x="5115436" y="4496563"/>
            <a:ext cx="3971361" cy="109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3243" b="1" dirty="0" err="1">
                <a:solidFill>
                  <a:schemeClr val="accent4">
                    <a:lumMod val="50000"/>
                  </a:schemeClr>
                </a:solidFill>
              </a:rPr>
              <a:t>Gebou</a:t>
            </a:r>
            <a:r>
              <a:rPr lang="en-ZA" sz="3243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ZA" sz="3243" b="1" dirty="0" err="1">
                <a:solidFill>
                  <a:schemeClr val="accent4">
                    <a:lumMod val="50000"/>
                  </a:schemeClr>
                </a:solidFill>
              </a:rPr>
              <a:t>digtheid</a:t>
            </a:r>
            <a:r>
              <a:rPr lang="en-ZA" sz="3243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ZA" sz="3243" b="1" dirty="0" err="1">
                <a:solidFill>
                  <a:schemeClr val="accent4">
                    <a:lumMod val="50000"/>
                  </a:schemeClr>
                </a:solidFill>
              </a:rPr>
              <a:t>Groengordel</a:t>
            </a:r>
            <a:r>
              <a:rPr lang="en-ZA" sz="3243" b="1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64A56-F067-1F40-9BCE-ED0FE229DED8}"/>
              </a:ext>
            </a:extLst>
          </p:cNvPr>
          <p:cNvSpPr txBox="1"/>
          <p:nvPr/>
        </p:nvSpPr>
        <p:spPr>
          <a:xfrm>
            <a:off x="4613473" y="5490476"/>
            <a:ext cx="4976716" cy="109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3243" b="1" dirty="0" err="1">
                <a:solidFill>
                  <a:srgbClr val="00B050"/>
                </a:solidFill>
              </a:rPr>
              <a:t>Plase</a:t>
            </a:r>
            <a:r>
              <a:rPr lang="en-ZA" sz="3243" b="1" dirty="0">
                <a:solidFill>
                  <a:srgbClr val="00B050"/>
                </a:solidFill>
              </a:rPr>
              <a:t> </a:t>
            </a:r>
            <a:r>
              <a:rPr lang="en-ZA" sz="3243" b="1" dirty="0" err="1">
                <a:solidFill>
                  <a:srgbClr val="00B050"/>
                </a:solidFill>
              </a:rPr>
              <a:t>kouer</a:t>
            </a:r>
            <a:endParaRPr lang="en-ZA" sz="4324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ZA" sz="3243" b="1" dirty="0" err="1">
                <a:solidFill>
                  <a:srgbClr val="000000"/>
                </a:solidFill>
              </a:rPr>
              <a:t>Nywerhede</a:t>
            </a:r>
            <a:r>
              <a:rPr lang="en-ZA" sz="3243" b="1" dirty="0">
                <a:solidFill>
                  <a:srgbClr val="000000"/>
                </a:solidFill>
              </a:rPr>
              <a:t> warmer</a:t>
            </a:r>
          </a:p>
        </p:txBody>
      </p:sp>
    </p:spTree>
    <p:extLst>
      <p:ext uri="{BB962C8B-B14F-4D97-AF65-F5344CB8AC3E}">
        <p14:creationId xmlns:p14="http://schemas.microsoft.com/office/powerpoint/2010/main" val="425971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54725" y="1820763"/>
            <a:ext cx="4076532" cy="3001479"/>
            <a:chOff x="354725" y="1820763"/>
            <a:chExt cx="4076532" cy="3001479"/>
          </a:xfrm>
        </p:grpSpPr>
        <p:sp>
          <p:nvSpPr>
            <p:cNvPr id="5" name="TextBox 4"/>
            <p:cNvSpPr txBox="1"/>
            <p:nvPr/>
          </p:nvSpPr>
          <p:spPr>
            <a:xfrm>
              <a:off x="354725" y="1820763"/>
              <a:ext cx="1939296" cy="2985433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VRAAG 1</a:t>
              </a:r>
            </a:p>
            <a:p>
              <a:pPr algn="ctr"/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1.1	</a:t>
              </a:r>
              <a:r>
                <a:rPr lang="en-ZA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Klim</a:t>
              </a:r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(7/8)  </a:t>
              </a:r>
            </a:p>
            <a:p>
              <a:endParaRPr lang="en-ZA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	Geo(7/8)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1.3	</a:t>
              </a:r>
              <a:r>
                <a:rPr lang="en-ZA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Klim</a:t>
              </a:r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1.4	</a:t>
              </a:r>
              <a:r>
                <a:rPr lang="en-ZA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Klim</a:t>
              </a:r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1.5	Geo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1.6	Geo (15)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1961" y="1836809"/>
              <a:ext cx="1939296" cy="2985433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VRAAG 2  </a:t>
              </a:r>
            </a:p>
            <a:p>
              <a:pPr algn="ctr"/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	</a:t>
              </a:r>
              <a:r>
                <a:rPr lang="en-ZA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Klim</a:t>
              </a:r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(7/8)</a:t>
              </a:r>
            </a:p>
            <a:p>
              <a:endParaRPr lang="en-ZA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	Geo(7/8)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2.3	</a:t>
              </a:r>
              <a:r>
                <a:rPr lang="en-ZA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Klim</a:t>
              </a:r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2.4	</a:t>
              </a:r>
              <a:r>
                <a:rPr lang="en-ZA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Klim</a:t>
              </a:r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2.5	Geo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2.6	Geo (15)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29197" y="1852855"/>
            <a:ext cx="4082233" cy="2985434"/>
            <a:chOff x="4629197" y="1852855"/>
            <a:chExt cx="4082233" cy="2985434"/>
          </a:xfrm>
        </p:grpSpPr>
        <p:sp>
          <p:nvSpPr>
            <p:cNvPr id="15" name="TextBox 14"/>
            <p:cNvSpPr txBox="1"/>
            <p:nvPr/>
          </p:nvSpPr>
          <p:spPr>
            <a:xfrm>
              <a:off x="4629197" y="1852855"/>
              <a:ext cx="1939296" cy="2985433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VRAAG 3</a:t>
              </a:r>
            </a:p>
            <a:p>
              <a:pPr algn="ctr"/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3.1	Ned(7/8)</a:t>
              </a:r>
            </a:p>
            <a:p>
              <a:endParaRPr lang="en-ZA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	</a:t>
              </a:r>
              <a:r>
                <a:rPr lang="en-ZA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Ekon</a:t>
              </a:r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(7/8)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3.3	Ned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3.4	Ned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3.5	</a:t>
              </a:r>
              <a:r>
                <a:rPr lang="en-ZA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Ekon</a:t>
              </a:r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3.6	</a:t>
              </a:r>
              <a:r>
                <a:rPr lang="en-ZA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Ekon</a:t>
              </a:r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(15)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72134" y="1852856"/>
              <a:ext cx="1939296" cy="2985433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VRAAG 4</a:t>
              </a:r>
            </a:p>
            <a:p>
              <a:pPr algn="ctr"/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	Ned(7/8)</a:t>
              </a:r>
            </a:p>
            <a:p>
              <a:endParaRPr lang="en-ZA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	</a:t>
              </a:r>
              <a:r>
                <a:rPr lang="en-ZA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Ekon</a:t>
              </a:r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(7/8)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4.3	Ned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4.4	Ned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4.5	</a:t>
              </a:r>
              <a:r>
                <a:rPr lang="en-ZA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Ekon</a:t>
              </a:r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4.6	</a:t>
              </a:r>
              <a:r>
                <a:rPr lang="en-ZA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Ekon</a:t>
              </a:r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(15)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4725" y="288758"/>
            <a:ext cx="8356705" cy="46166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STRUKTUUR VAN VRAESTEL 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54725" y="878117"/>
            <a:ext cx="8369261" cy="839020"/>
            <a:chOff x="354725" y="878117"/>
            <a:chExt cx="8369261" cy="839020"/>
          </a:xfrm>
        </p:grpSpPr>
        <p:sp>
          <p:nvSpPr>
            <p:cNvPr id="18" name="TextBox 17"/>
            <p:cNvSpPr txBox="1"/>
            <p:nvPr/>
          </p:nvSpPr>
          <p:spPr>
            <a:xfrm>
              <a:off x="354725" y="878117"/>
              <a:ext cx="4076533" cy="830997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AFDELING A</a:t>
              </a:r>
            </a:p>
            <a:p>
              <a:pPr algn="ctr"/>
              <a:r>
                <a:rPr lang="en-ZA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Klimaat</a:t>
              </a:r>
              <a:r>
                <a:rPr lang="en-Z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ZA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Geomorfologie</a:t>
              </a:r>
              <a:r>
                <a:rPr lang="en-Z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7453" y="886140"/>
              <a:ext cx="4076533" cy="830997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AFDELING B</a:t>
              </a:r>
            </a:p>
            <a:p>
              <a:pPr algn="ctr"/>
              <a:r>
                <a:rPr lang="en-ZA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Nedersettings</a:t>
              </a:r>
              <a:r>
                <a:rPr lang="en-Z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/ RSA </a:t>
              </a:r>
              <a:r>
                <a:rPr lang="en-ZA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Ekon</a:t>
              </a:r>
              <a:endParaRPr lang="en-ZA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4072" y="4895178"/>
            <a:ext cx="8133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Beantwoord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DRIE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vrae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Twee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paragraaf-tipe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vrae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in elk van die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vier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vrae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1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50232" y="312738"/>
            <a:ext cx="7771873" cy="6492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altLang="en-US" sz="3614" b="1" dirty="0">
                <a:solidFill>
                  <a:srgbClr val="000000"/>
                </a:solidFill>
              </a:rPr>
              <a:t>VRAAG 4 - GIS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77028" y="1751696"/>
            <a:ext cx="2712548" cy="3501874"/>
            <a:chOff x="3377028" y="1751696"/>
            <a:chExt cx="2712548" cy="3501874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511284" y="1751696"/>
              <a:ext cx="2443163" cy="5222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2800" b="1" dirty="0">
                  <a:latin typeface="Tahoma" pitchFamily="34" charset="0"/>
                </a:rPr>
                <a:t>Winkel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377028" y="2391248"/>
              <a:ext cx="2712548" cy="28623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61950" indent="-3619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 err="1">
                  <a:latin typeface="Tahoma" pitchFamily="34" charset="0"/>
                </a:rPr>
                <a:t>Erwe</a:t>
              </a:r>
              <a:r>
                <a:rPr lang="en-GB" sz="2000" b="1" dirty="0">
                  <a:latin typeface="Tahoma" pitchFamily="34" charset="0"/>
                </a:rPr>
                <a:t> </a:t>
              </a:r>
              <a:r>
                <a:rPr lang="en-GB" sz="2000" b="1" dirty="0" err="1">
                  <a:latin typeface="Tahoma" pitchFamily="34" charset="0"/>
                </a:rPr>
                <a:t>beskikbaar</a:t>
              </a:r>
              <a:endParaRPr lang="en-GB" sz="2000" b="1" dirty="0">
                <a:latin typeface="Tahoma" pitchFamily="34" charset="0"/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 err="1">
                  <a:latin typeface="Tahoma" pitchFamily="34" charset="0"/>
                </a:rPr>
                <a:t>Prys</a:t>
              </a:r>
              <a:r>
                <a:rPr lang="en-GB" sz="2000" b="1" dirty="0">
                  <a:latin typeface="Tahoma" pitchFamily="34" charset="0"/>
                </a:rPr>
                <a:t> van </a:t>
              </a:r>
              <a:r>
                <a:rPr lang="en-GB" sz="2000" b="1" dirty="0" err="1">
                  <a:latin typeface="Tahoma" pitchFamily="34" charset="0"/>
                </a:rPr>
                <a:t>erwe</a:t>
              </a:r>
              <a:endParaRPr lang="en-GB" sz="2000" b="1" dirty="0">
                <a:latin typeface="Tahoma" pitchFamily="34" charset="0"/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 err="1">
                  <a:latin typeface="Tahoma" pitchFamily="34" charset="0"/>
                </a:rPr>
                <a:t>Afstand</a:t>
              </a:r>
              <a:r>
                <a:rPr lang="en-GB" sz="2000" b="1" dirty="0">
                  <a:latin typeface="Tahoma" pitchFamily="34" charset="0"/>
                </a:rPr>
                <a:t> </a:t>
              </a:r>
              <a:r>
                <a:rPr lang="en-GB" sz="2000" b="1" dirty="0" err="1">
                  <a:latin typeface="Tahoma" pitchFamily="34" charset="0"/>
                </a:rPr>
                <a:t>na</a:t>
              </a:r>
              <a:r>
                <a:rPr lang="en-GB" sz="2000" b="1" dirty="0">
                  <a:latin typeface="Tahoma" pitchFamily="34" charset="0"/>
                </a:rPr>
                <a:t> </a:t>
              </a:r>
              <a:r>
                <a:rPr lang="en-GB" sz="2000" b="1" dirty="0" err="1">
                  <a:latin typeface="Tahoma" pitchFamily="34" charset="0"/>
                </a:rPr>
                <a:t>ander</a:t>
              </a:r>
              <a:r>
                <a:rPr lang="en-GB" sz="2000" b="1" dirty="0">
                  <a:latin typeface="Tahoma" pitchFamily="34" charset="0"/>
                </a:rPr>
                <a:t> </a:t>
              </a:r>
              <a:r>
                <a:rPr lang="en-GB" sz="2000" b="1" dirty="0" err="1">
                  <a:latin typeface="Tahoma" pitchFamily="34" charset="0"/>
                </a:rPr>
                <a:t>winkels</a:t>
              </a:r>
              <a:endParaRPr lang="en-GB" sz="2000" b="1" dirty="0">
                <a:latin typeface="Tahoma" pitchFamily="34" charset="0"/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 err="1">
                  <a:latin typeface="Tahoma" pitchFamily="34" charset="0"/>
                </a:rPr>
                <a:t>Kliente</a:t>
              </a:r>
              <a:endParaRPr lang="en-GB" sz="2000" b="1" dirty="0">
                <a:latin typeface="Tahoma" pitchFamily="34" charset="0"/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 err="1">
                  <a:latin typeface="Tahoma" pitchFamily="34" charset="0"/>
                </a:rPr>
                <a:t>Klient</a:t>
              </a:r>
              <a:r>
                <a:rPr lang="en-GB" sz="2000" b="1" dirty="0">
                  <a:latin typeface="Tahoma" pitchFamily="34" charset="0"/>
                </a:rPr>
                <a:t> se </a:t>
              </a:r>
              <a:r>
                <a:rPr lang="en-GB" sz="2000" b="1" dirty="0" err="1">
                  <a:latin typeface="Tahoma" pitchFamily="34" charset="0"/>
                </a:rPr>
                <a:t>koop</a:t>
              </a:r>
              <a:r>
                <a:rPr lang="en-GB" sz="2000" b="1" dirty="0">
                  <a:latin typeface="Tahoma" pitchFamily="34" charset="0"/>
                </a:rPr>
                <a:t> </a:t>
              </a:r>
              <a:r>
                <a:rPr lang="en-GB" sz="2000" b="1" dirty="0" err="1">
                  <a:latin typeface="Tahoma" pitchFamily="34" charset="0"/>
                </a:rPr>
                <a:t>gewoontes</a:t>
              </a:r>
              <a:endParaRPr lang="en-GB" sz="2000" b="1" dirty="0">
                <a:latin typeface="Tahoma" pitchFamily="34" charset="0"/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 err="1">
                  <a:latin typeface="Tahoma" pitchFamily="34" charset="0"/>
                </a:rPr>
                <a:t>Sentrale</a:t>
              </a:r>
              <a:r>
                <a:rPr lang="en-GB" sz="2000" b="1" dirty="0">
                  <a:latin typeface="Tahoma" pitchFamily="34" charset="0"/>
                </a:rPr>
                <a:t> </a:t>
              </a:r>
              <a:r>
                <a:rPr lang="en-GB" sz="2000" b="1" dirty="0" err="1">
                  <a:latin typeface="Tahoma" pitchFamily="34" charset="0"/>
                </a:rPr>
                <a:t>plek</a:t>
              </a:r>
              <a:endParaRPr lang="en-GB" sz="2000" b="1" dirty="0">
                <a:latin typeface="Tahoma" pitchFamily="34" charset="0"/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 err="1">
                  <a:latin typeface="Tahoma" pitchFamily="34" charset="0"/>
                </a:rPr>
                <a:t>Invloedsfeer</a:t>
              </a:r>
              <a:endParaRPr lang="en-GB" sz="2000" b="1" dirty="0">
                <a:latin typeface="Tahom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7552" y="1777067"/>
            <a:ext cx="2576704" cy="3478762"/>
            <a:chOff x="6177552" y="1777067"/>
            <a:chExt cx="2576704" cy="3478762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273804" y="1777067"/>
              <a:ext cx="2443163" cy="523875"/>
            </a:xfrm>
            <a:prstGeom prst="rect">
              <a:avLst/>
            </a:prstGeom>
            <a:solidFill>
              <a:srgbClr val="FF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2800" b="1" dirty="0" err="1">
                  <a:latin typeface="Tahoma" pitchFamily="34" charset="0"/>
                </a:rPr>
                <a:t>Misdaad</a:t>
              </a:r>
              <a:endParaRPr lang="en-GB" sz="2800" b="1" dirty="0">
                <a:latin typeface="Tahoma" pitchFamily="34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177552" y="2393507"/>
              <a:ext cx="2576704" cy="286232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61950" indent="-3619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 err="1">
                  <a:solidFill>
                    <a:schemeClr val="bg1"/>
                  </a:solidFill>
                  <a:latin typeface="Tahoma" pitchFamily="34" charset="0"/>
                </a:rPr>
                <a:t>Tipe</a:t>
              </a:r>
              <a:endParaRPr lang="en-GB" sz="2000" b="1" dirty="0">
                <a:solidFill>
                  <a:schemeClr val="bg1"/>
                </a:solidFill>
                <a:latin typeface="Tahoma" pitchFamily="34" charset="0"/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 err="1">
                  <a:solidFill>
                    <a:schemeClr val="bg1"/>
                  </a:solidFill>
                  <a:latin typeface="Tahoma" pitchFamily="34" charset="0"/>
                </a:rPr>
                <a:t>Ligging</a:t>
              </a:r>
              <a:endParaRPr lang="en-GB" sz="2000" b="1" dirty="0">
                <a:solidFill>
                  <a:schemeClr val="bg1"/>
                </a:solidFill>
                <a:latin typeface="Tahoma" pitchFamily="34" charset="0"/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 err="1">
                  <a:solidFill>
                    <a:schemeClr val="bg1"/>
                  </a:solidFill>
                  <a:latin typeface="Tahoma" pitchFamily="34" charset="0"/>
                </a:rPr>
                <a:t>Tyd</a:t>
              </a:r>
              <a:endParaRPr lang="en-GB" sz="2000" b="1" dirty="0">
                <a:solidFill>
                  <a:schemeClr val="bg1"/>
                </a:solidFill>
                <a:latin typeface="Tahoma" pitchFamily="34" charset="0"/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 err="1">
                  <a:solidFill>
                    <a:schemeClr val="bg1"/>
                  </a:solidFill>
                  <a:latin typeface="Tahoma" pitchFamily="34" charset="0"/>
                </a:rPr>
                <a:t>Frekwensie</a:t>
              </a:r>
              <a:endParaRPr lang="en-GB" sz="2000" b="1" dirty="0">
                <a:solidFill>
                  <a:schemeClr val="bg1"/>
                </a:solidFill>
                <a:latin typeface="Tahoma" pitchFamily="34" charset="0"/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 err="1">
                  <a:solidFill>
                    <a:schemeClr val="bg1"/>
                  </a:solidFill>
                  <a:latin typeface="Tahoma" pitchFamily="34" charset="0"/>
                </a:rPr>
                <a:t>Risko</a:t>
              </a:r>
              <a:r>
                <a:rPr lang="en-GB" sz="2000" b="1" dirty="0">
                  <a:solidFill>
                    <a:schemeClr val="bg1"/>
                  </a:solidFill>
                  <a:latin typeface="Tahoma" pitchFamily="34" charset="0"/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  <a:latin typeface="Tahoma" pitchFamily="34" charset="0"/>
                </a:rPr>
                <a:t>sones</a:t>
              </a:r>
              <a:endParaRPr lang="en-GB" sz="2000" b="1" dirty="0">
                <a:solidFill>
                  <a:schemeClr val="bg1"/>
                </a:solidFill>
                <a:latin typeface="Tahoma" pitchFamily="34" charset="0"/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 err="1">
                  <a:solidFill>
                    <a:schemeClr val="bg1"/>
                  </a:solidFill>
                  <a:latin typeface="Tahoma" pitchFamily="34" charset="0"/>
                </a:rPr>
                <a:t>Kenmerke</a:t>
              </a:r>
              <a:r>
                <a:rPr lang="en-GB" sz="2000" b="1" dirty="0">
                  <a:solidFill>
                    <a:schemeClr val="bg1"/>
                  </a:solidFill>
                  <a:latin typeface="Tahoma" pitchFamily="34" charset="0"/>
                </a:rPr>
                <a:t> van </a:t>
              </a:r>
              <a:r>
                <a:rPr lang="en-GB" sz="2000" b="1" dirty="0" err="1">
                  <a:solidFill>
                    <a:schemeClr val="bg1"/>
                  </a:solidFill>
                  <a:latin typeface="Tahoma" pitchFamily="34" charset="0"/>
                </a:rPr>
                <a:t>woonbuurt</a:t>
              </a:r>
              <a:endParaRPr lang="en-GB" sz="2000" b="1" dirty="0">
                <a:solidFill>
                  <a:schemeClr val="bg1"/>
                </a:solidFill>
                <a:latin typeface="Tahoma" pitchFamily="34" charset="0"/>
              </a:endParaRPr>
            </a:p>
            <a:p>
              <a:pPr marL="0" indent="0" eaLnBrk="1" hangingPunct="1"/>
              <a:endParaRPr lang="en-GB" sz="2000" dirty="0">
                <a:solidFill>
                  <a:schemeClr val="bg1"/>
                </a:solidFill>
                <a:latin typeface="Tahoma" pitchFamily="34" charset="0"/>
              </a:endParaRPr>
            </a:p>
            <a:p>
              <a:pPr marL="0" indent="0" eaLnBrk="1" hangingPunct="1"/>
              <a:endParaRPr lang="en-GB" sz="20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30754" y="1182718"/>
            <a:ext cx="5440529" cy="52322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schemeClr val="bg1"/>
                </a:solidFill>
                <a:latin typeface="Tahoma" pitchFamily="34" charset="0"/>
              </a:rPr>
              <a:t>Hoe om GIS </a:t>
            </a:r>
            <a:r>
              <a:rPr lang="en-GB" sz="2800" b="1" dirty="0" err="1">
                <a:solidFill>
                  <a:schemeClr val="bg1"/>
                </a:solidFill>
                <a:latin typeface="Tahoma" pitchFamily="34" charset="0"/>
              </a:rPr>
              <a:t>te</a:t>
            </a:r>
            <a:r>
              <a:rPr lang="en-GB" sz="28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Tahoma" pitchFamily="34" charset="0"/>
              </a:rPr>
              <a:t>gebruik</a:t>
            </a:r>
            <a:r>
              <a:rPr lang="en-GB" sz="2800" b="1" dirty="0">
                <a:solidFill>
                  <a:schemeClr val="bg1"/>
                </a:solidFill>
                <a:latin typeface="Tahoma" pitchFamily="34" charset="0"/>
              </a:rPr>
              <a:t>?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233" y="1032527"/>
            <a:ext cx="2576704" cy="440120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GB" sz="2000" b="1" dirty="0">
                <a:latin typeface="Tahoma" pitchFamily="34" charset="0"/>
              </a:rPr>
              <a:t>KONSEPTE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Wat is GIS?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Tahoma" pitchFamily="34" charset="0"/>
              </a:rPr>
              <a:t>Afstands</a:t>
            </a:r>
            <a:r>
              <a:rPr lang="en-GB" sz="2000" b="1" dirty="0">
                <a:latin typeface="Tahoma" pitchFamily="34" charset="0"/>
              </a:rPr>
              <a:t>- </a:t>
            </a:r>
            <a:r>
              <a:rPr lang="en-GB" sz="2000" b="1" dirty="0" err="1">
                <a:latin typeface="Tahoma" pitchFamily="34" charset="0"/>
              </a:rPr>
              <a:t>waarneming</a:t>
            </a:r>
            <a:endParaRPr lang="en-GB" sz="2000" b="1" dirty="0">
              <a:latin typeface="Tahoma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Tahoma" pitchFamily="34" charset="0"/>
              </a:rPr>
              <a:t>Ruimtelike</a:t>
            </a:r>
            <a:r>
              <a:rPr lang="en-GB" sz="2000" b="1" dirty="0">
                <a:latin typeface="Tahoma" pitchFamily="34" charset="0"/>
              </a:rPr>
              <a:t> data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Tahoma" pitchFamily="34" charset="0"/>
              </a:rPr>
              <a:t>Attribuut</a:t>
            </a:r>
            <a:r>
              <a:rPr lang="en-GB" sz="2000" b="1" dirty="0">
                <a:latin typeface="Tahoma" pitchFamily="34" charset="0"/>
              </a:rPr>
              <a:t> data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Buffers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Tahoma" pitchFamily="34" charset="0"/>
              </a:rPr>
              <a:t>Resolusie</a:t>
            </a:r>
            <a:endParaRPr lang="en-GB" sz="2000" b="1" dirty="0">
              <a:latin typeface="Tahoma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Data </a:t>
            </a:r>
            <a:r>
              <a:rPr lang="en-GB" sz="2000" b="1" dirty="0" err="1">
                <a:latin typeface="Tahoma" pitchFamily="34" charset="0"/>
              </a:rPr>
              <a:t>lae</a:t>
            </a:r>
            <a:endParaRPr lang="en-GB" sz="2000" b="1" dirty="0">
              <a:latin typeface="Tahoma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Data </a:t>
            </a:r>
            <a:r>
              <a:rPr lang="en-GB" sz="2000" b="1" dirty="0" err="1">
                <a:latin typeface="Tahoma" pitchFamily="34" charset="0"/>
              </a:rPr>
              <a:t>integrasie</a:t>
            </a:r>
            <a:endParaRPr lang="en-GB" sz="2000" b="1" dirty="0">
              <a:latin typeface="Tahoma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Tahoma" pitchFamily="34" charset="0"/>
              </a:rPr>
              <a:t>Vektor</a:t>
            </a:r>
            <a:r>
              <a:rPr lang="en-GB" sz="2000" b="1" dirty="0">
                <a:latin typeface="Tahoma" pitchFamily="34" charset="0"/>
              </a:rPr>
              <a:t> data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Raster data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Data </a:t>
            </a:r>
            <a:r>
              <a:rPr lang="en-GB" sz="2000" b="1" dirty="0" err="1">
                <a:latin typeface="Tahoma" pitchFamily="34" charset="0"/>
              </a:rPr>
              <a:t>lae</a:t>
            </a:r>
            <a:endParaRPr lang="en-GB" sz="2000" b="1" dirty="0">
              <a:latin typeface="Tahoma" pitchFamily="34" charset="0"/>
            </a:endParaRPr>
          </a:p>
          <a:p>
            <a:pPr marL="0" indent="0" eaLnBrk="1" hangingPunct="1"/>
            <a:endParaRPr lang="en-GB" sz="2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208"/>
            <a:ext cx="7937734" cy="441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greyhoundsbulli.com/uploads/140227_spinning-glo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64" y="930918"/>
            <a:ext cx="4496164" cy="44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7234" y="5767953"/>
            <a:ext cx="925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Voorspoed</a:t>
            </a: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 met die </a:t>
            </a:r>
            <a:r>
              <a:rPr lang="en-Z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Geografie</a:t>
            </a: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eksamen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433" y="4134711"/>
            <a:ext cx="488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ZA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</a:t>
            </a:r>
            <a:r>
              <a:rPr lang="en-ZA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2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belangstelling</a:t>
            </a:r>
            <a:endParaRPr lang="en-ZA" sz="3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E9885A-0E18-6E4A-B98C-ED0AFC6F099D}"/>
              </a:ext>
            </a:extLst>
          </p:cNvPr>
          <p:cNvSpPr/>
          <p:nvPr/>
        </p:nvSpPr>
        <p:spPr>
          <a:xfrm>
            <a:off x="688264" y="2381182"/>
            <a:ext cx="352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Baie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dankie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75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063"/>
              </p:ext>
            </p:extLst>
          </p:nvPr>
        </p:nvGraphicFramePr>
        <p:xfrm>
          <a:off x="529392" y="709692"/>
          <a:ext cx="8357937" cy="5090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979">
                  <a:extLst>
                    <a:ext uri="{9D8B030D-6E8A-4147-A177-3AD203B41FA5}">
                      <a16:colId xmlns:a16="http://schemas.microsoft.com/office/drawing/2014/main" val="3338676626"/>
                    </a:ext>
                  </a:extLst>
                </a:gridCol>
                <a:gridCol w="2785979">
                  <a:extLst>
                    <a:ext uri="{9D8B030D-6E8A-4147-A177-3AD203B41FA5}">
                      <a16:colId xmlns:a16="http://schemas.microsoft.com/office/drawing/2014/main" val="3173914333"/>
                    </a:ext>
                  </a:extLst>
                </a:gridCol>
                <a:gridCol w="2785979">
                  <a:extLst>
                    <a:ext uri="{9D8B030D-6E8A-4147-A177-3AD203B41FA5}">
                      <a16:colId xmlns:a16="http://schemas.microsoft.com/office/drawing/2014/main" val="2374949879"/>
                    </a:ext>
                  </a:extLst>
                </a:gridCol>
              </a:tblGrid>
              <a:tr h="1207549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/>
                        <a:t>LAE</a:t>
                      </a:r>
                      <a:r>
                        <a:rPr lang="en-ZA" sz="2800" b="1" baseline="0" dirty="0"/>
                        <a:t> ORDE</a:t>
                      </a:r>
                      <a:endParaRPr lang="en-ZA" sz="2800" b="1" dirty="0"/>
                    </a:p>
                    <a:p>
                      <a:pPr algn="ctr"/>
                      <a:r>
                        <a:rPr lang="en-ZA" sz="2400" b="1" dirty="0" err="1"/>
                        <a:t>Kennis</a:t>
                      </a:r>
                      <a:r>
                        <a:rPr lang="en-ZA" sz="2400" b="1" dirty="0"/>
                        <a:t> &amp;</a:t>
                      </a:r>
                    </a:p>
                    <a:p>
                      <a:pPr algn="ctr"/>
                      <a:r>
                        <a:rPr lang="en-ZA" sz="2400" b="1" dirty="0"/>
                        <a:t> </a:t>
                      </a:r>
                      <a:r>
                        <a:rPr lang="en-ZA" sz="2400" b="1" dirty="0" err="1"/>
                        <a:t>Onthou</a:t>
                      </a:r>
                      <a:endParaRPr lang="en-ZA" sz="2400" b="1" dirty="0"/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/>
                        <a:t>MIDDEL ORDE</a:t>
                      </a:r>
                    </a:p>
                    <a:p>
                      <a:pPr algn="ctr"/>
                      <a:r>
                        <a:rPr lang="en-ZA" sz="2400" b="1" dirty="0" err="1"/>
                        <a:t>Verstaan</a:t>
                      </a:r>
                      <a:r>
                        <a:rPr lang="en-ZA" sz="2400" b="1" dirty="0"/>
                        <a:t> &amp;</a:t>
                      </a:r>
                      <a:r>
                        <a:rPr lang="en-ZA" sz="2400" b="1" baseline="0" dirty="0"/>
                        <a:t> </a:t>
                      </a:r>
                      <a:r>
                        <a:rPr lang="en-ZA" sz="2400" b="1" baseline="0" dirty="0" err="1"/>
                        <a:t>Toepassing</a:t>
                      </a:r>
                      <a:endParaRPr lang="en-ZA" sz="2400" b="1" dirty="0"/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/>
                        <a:t>HOE ORDE</a:t>
                      </a:r>
                    </a:p>
                    <a:p>
                      <a:pPr algn="ctr"/>
                      <a:r>
                        <a:rPr lang="en-ZA" sz="2400" b="1" dirty="0" err="1"/>
                        <a:t>Analiseer</a:t>
                      </a:r>
                      <a:r>
                        <a:rPr lang="en-ZA" sz="2400" b="1" dirty="0"/>
                        <a:t>, </a:t>
                      </a:r>
                      <a:r>
                        <a:rPr lang="en-ZA" sz="2400" b="1" dirty="0" err="1"/>
                        <a:t>Evalueer</a:t>
                      </a:r>
                      <a:r>
                        <a:rPr lang="en-ZA" sz="2400" b="1" dirty="0"/>
                        <a:t> Skep</a:t>
                      </a:r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1605057530"/>
                  </a:ext>
                </a:extLst>
              </a:tr>
              <a:tr h="423774"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/>
                        <a:t>25% (75)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/>
                        <a:t>50% (150)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/>
                        <a:t>25% (75)</a:t>
                      </a:r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3653523273"/>
                  </a:ext>
                </a:extLst>
              </a:tr>
              <a:tr h="3274882">
                <a:tc>
                  <a:txBody>
                    <a:bodyPr/>
                    <a:lstStyle/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Noem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Gee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Definieer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Identifiseer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Beskryf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Vind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Pas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Lys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Byskrifte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Bespreek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Verduidelik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Kies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Som</a:t>
                      </a: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 op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Bewys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Illustreer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Gebruik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Beskryf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Pas toe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Evalueer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Gee redes</a:t>
                      </a: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Voorspel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Assesseer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Konstrueer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Skep</a:t>
                      </a: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Integreer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Herskryf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 err="1">
                          <a:solidFill>
                            <a:srgbClr val="FF0000"/>
                          </a:solidFill>
                        </a:rPr>
                        <a:t>Beredeneer</a:t>
                      </a:r>
                      <a:endParaRPr lang="en-ZA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2131014508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86187" y="180"/>
            <a:ext cx="7011117" cy="91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Gewig</a:t>
            </a:r>
            <a:r>
              <a:rPr lang="en-Z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ZA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kognitiewe</a:t>
            </a:r>
            <a:r>
              <a:rPr lang="en-Z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vlakke</a:t>
            </a:r>
            <a:endParaRPr lang="en-ZA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820" y="346746"/>
            <a:ext cx="8356705" cy="46166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VOORBEELD VAN VRAAG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872" y="1043495"/>
            <a:ext cx="89686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1.6	</a:t>
            </a:r>
            <a:r>
              <a:rPr lang="en-Z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Figuur</a:t>
            </a:r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1.6 </a:t>
            </a:r>
            <a:r>
              <a:rPr lang="en-Z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stel</a:t>
            </a:r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rivier</a:t>
            </a:r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erosie</a:t>
            </a:r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endParaRPr lang="en-ZA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1.6.1	</a:t>
            </a:r>
            <a:r>
              <a:rPr lang="en-ZA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Watter</a:t>
            </a:r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erosie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word met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verjonging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assosieer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? 		(1x1)  (1)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1.6.2	</a:t>
            </a:r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bewys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verjonging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plaasgevind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het.			(1x1) (1)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1.6.3	</a:t>
            </a:r>
            <a:r>
              <a:rPr lang="en-ZA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Identifiseer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opwaartse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krag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wat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verjonging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verantwoordelik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was.									(1x1) (1)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1.6.4	</a:t>
            </a:r>
            <a:r>
              <a:rPr lang="en-ZA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</a:t>
            </a:r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gebiede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wat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verjonging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ondergaan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geskik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menslike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? 							(2x2) (4)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1.6.5	In a </a:t>
            </a:r>
            <a:r>
              <a:rPr lang="en-ZA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paragraaf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ongeveer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AGT reels, </a:t>
            </a:r>
            <a:r>
              <a:rPr lang="en-ZA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verduidelik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hoe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verjonging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fluviale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kenmerke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stroomaf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vanaf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die punt 					van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verjonging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verander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.							`(4x2) (8) 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															[15]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1060" y="5136147"/>
            <a:ext cx="52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Vrae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moeiliker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987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10282602"/>
              </p:ext>
            </p:extLst>
          </p:nvPr>
        </p:nvGraphicFramePr>
        <p:xfrm>
          <a:off x="1086187" y="358752"/>
          <a:ext cx="7555831" cy="518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9266" y="522504"/>
            <a:ext cx="3233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solidFill>
                  <a:schemeClr val="bg1"/>
                </a:solidFill>
              </a:rPr>
              <a:t>Kort</a:t>
            </a:r>
            <a:r>
              <a:rPr lang="en-GB" sz="2200" b="1" dirty="0">
                <a:solidFill>
                  <a:schemeClr val="bg1"/>
                </a:solidFill>
              </a:rPr>
              <a:t>/</a:t>
            </a:r>
            <a:r>
              <a:rPr lang="en-GB" sz="2200" b="1" dirty="0" err="1">
                <a:solidFill>
                  <a:schemeClr val="bg1"/>
                </a:solidFill>
              </a:rPr>
              <a:t>een</a:t>
            </a:r>
            <a:r>
              <a:rPr lang="en-GB" sz="2200" b="1" dirty="0">
                <a:solidFill>
                  <a:schemeClr val="bg1"/>
                </a:solidFill>
              </a:rPr>
              <a:t> punt </a:t>
            </a:r>
            <a:r>
              <a:rPr lang="en-GB" sz="2200" b="1" dirty="0" err="1">
                <a:solidFill>
                  <a:schemeClr val="bg1"/>
                </a:solidFill>
              </a:rPr>
              <a:t>vrae</a:t>
            </a:r>
            <a:r>
              <a:rPr lang="en-GB" sz="2200" dirty="0">
                <a:solidFill>
                  <a:schemeClr val="bg1"/>
                </a:solidFill>
              </a:rPr>
              <a:t>: </a:t>
            </a:r>
            <a:r>
              <a:rPr lang="en-GB" sz="2200" dirty="0" err="1">
                <a:solidFill>
                  <a:schemeClr val="bg1"/>
                </a:solidFill>
              </a:rPr>
              <a:t>Kandidate</a:t>
            </a:r>
            <a:r>
              <a:rPr lang="en-GB" sz="2200" dirty="0">
                <a:solidFill>
                  <a:schemeClr val="bg1"/>
                </a:solidFill>
              </a:rPr>
              <a:t> het die </a:t>
            </a:r>
            <a:r>
              <a:rPr lang="en-GB" sz="2200" dirty="0" err="1">
                <a:solidFill>
                  <a:schemeClr val="bg1"/>
                </a:solidFill>
              </a:rPr>
              <a:t>vrae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goed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beantwoord</a:t>
            </a:r>
            <a:r>
              <a:rPr lang="en-GB" sz="2200" dirty="0">
                <a:solidFill>
                  <a:schemeClr val="bg1"/>
                </a:solidFill>
              </a:rPr>
              <a:t>. </a:t>
            </a:r>
            <a:endParaRPr lang="en-ZA" sz="2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8644" y="3076675"/>
            <a:ext cx="37378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solidFill>
                  <a:schemeClr val="bg1"/>
                </a:solidFill>
              </a:rPr>
              <a:t>Paragraaf-tipe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vrae</a:t>
            </a:r>
            <a:r>
              <a:rPr lang="en-GB" sz="2200" b="1" dirty="0">
                <a:solidFill>
                  <a:schemeClr val="bg1"/>
                </a:solidFill>
              </a:rPr>
              <a:t> : </a:t>
            </a:r>
          </a:p>
          <a:p>
            <a:r>
              <a:rPr lang="en-GB" sz="2200" dirty="0" err="1">
                <a:solidFill>
                  <a:schemeClr val="bg1"/>
                </a:solidFill>
              </a:rPr>
              <a:t>Hierdie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vrae</a:t>
            </a:r>
            <a:r>
              <a:rPr lang="en-GB" sz="2200" dirty="0">
                <a:solidFill>
                  <a:schemeClr val="bg1"/>
                </a:solidFill>
              </a:rPr>
              <a:t> was </a:t>
            </a:r>
            <a:r>
              <a:rPr lang="en-GB" sz="2200" dirty="0" err="1">
                <a:solidFill>
                  <a:schemeClr val="bg1"/>
                </a:solidFill>
              </a:rPr>
              <a:t>meestal</a:t>
            </a:r>
            <a:r>
              <a:rPr lang="en-GB" sz="2200" dirty="0">
                <a:solidFill>
                  <a:schemeClr val="bg1"/>
                </a:solidFill>
              </a:rPr>
              <a:t> van ‘n medium </a:t>
            </a:r>
            <a:r>
              <a:rPr lang="en-GB" sz="2200" dirty="0" err="1">
                <a:solidFill>
                  <a:schemeClr val="bg1"/>
                </a:solidFill>
              </a:rPr>
              <a:t>en</a:t>
            </a:r>
            <a:r>
              <a:rPr lang="en-GB" sz="2200" dirty="0">
                <a:solidFill>
                  <a:schemeClr val="bg1"/>
                </a:solidFill>
              </a:rPr>
              <a:t> hoe </a:t>
            </a:r>
            <a:r>
              <a:rPr lang="en-GB" sz="2200" dirty="0" err="1">
                <a:solidFill>
                  <a:schemeClr val="bg1"/>
                </a:solidFill>
              </a:rPr>
              <a:t>orde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en</a:t>
            </a:r>
            <a:r>
              <a:rPr lang="en-GB" sz="2200" dirty="0">
                <a:solidFill>
                  <a:schemeClr val="bg1"/>
                </a:solidFill>
              </a:rPr>
              <a:t> was in die </a:t>
            </a:r>
            <a:r>
              <a:rPr lang="en-GB" sz="2200" dirty="0" err="1">
                <a:solidFill>
                  <a:schemeClr val="bg1"/>
                </a:solidFill>
              </a:rPr>
              <a:t>meeste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gevalle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swak</a:t>
            </a:r>
            <a:r>
              <a:rPr lang="en-GB" sz="2200" dirty="0">
                <a:solidFill>
                  <a:schemeClr val="bg1"/>
                </a:solidFill>
              </a:rPr>
              <a:t> tot </a:t>
            </a:r>
            <a:r>
              <a:rPr lang="en-GB" sz="2200" dirty="0" err="1">
                <a:solidFill>
                  <a:schemeClr val="bg1"/>
                </a:solidFill>
              </a:rPr>
              <a:t>bevredigend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beantwoord</a:t>
            </a:r>
            <a:r>
              <a:rPr lang="en-GB" sz="2200" dirty="0">
                <a:solidFill>
                  <a:schemeClr val="bg1"/>
                </a:solidFill>
              </a:rPr>
              <a:t>.</a:t>
            </a:r>
            <a:endParaRPr lang="en-ZA" sz="2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5460" y="295881"/>
            <a:ext cx="3816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Twee-</a:t>
            </a:r>
            <a:r>
              <a:rPr lang="en-GB" sz="2400" b="1" dirty="0" err="1">
                <a:solidFill>
                  <a:schemeClr val="bg1"/>
                </a:solidFill>
              </a:rPr>
              <a:t>vier</a:t>
            </a:r>
            <a:r>
              <a:rPr lang="en-GB" sz="2400" b="1" dirty="0">
                <a:solidFill>
                  <a:schemeClr val="bg1"/>
                </a:solidFill>
              </a:rPr>
              <a:t> punt </a:t>
            </a:r>
            <a:r>
              <a:rPr lang="en-GB" sz="2400" b="1" dirty="0" err="1">
                <a:solidFill>
                  <a:schemeClr val="bg1"/>
                </a:solidFill>
              </a:rPr>
              <a:t>vrae</a:t>
            </a:r>
            <a:r>
              <a:rPr lang="en-GB" sz="2400" dirty="0">
                <a:solidFill>
                  <a:schemeClr val="bg1"/>
                </a:solidFill>
              </a:rPr>
              <a:t>: </a:t>
            </a:r>
            <a:r>
              <a:rPr lang="en-GB" sz="2400" dirty="0" err="1">
                <a:solidFill>
                  <a:schemeClr val="bg1"/>
                </a:solidFill>
              </a:rPr>
              <a:t>hierdie</a:t>
            </a:r>
            <a:r>
              <a:rPr lang="en-GB" sz="2400" dirty="0">
                <a:solidFill>
                  <a:schemeClr val="bg1"/>
                </a:solidFill>
              </a:rPr>
              <a:t> data-response </a:t>
            </a:r>
            <a:r>
              <a:rPr lang="en-GB" sz="2400" dirty="0" err="1">
                <a:solidFill>
                  <a:schemeClr val="bg1"/>
                </a:solidFill>
              </a:rPr>
              <a:t>vrae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waar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bespreking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en</a:t>
            </a:r>
            <a:r>
              <a:rPr lang="en-GB" sz="2400" dirty="0">
                <a:solidFill>
                  <a:schemeClr val="bg1"/>
                </a:solidFill>
              </a:rPr>
              <a:t> detail </a:t>
            </a:r>
            <a:r>
              <a:rPr lang="en-GB" sz="2400" dirty="0" err="1">
                <a:solidFill>
                  <a:schemeClr val="bg1"/>
                </a:solidFill>
              </a:rPr>
              <a:t>verwag</a:t>
            </a:r>
            <a:r>
              <a:rPr lang="en-GB" sz="2400" dirty="0">
                <a:solidFill>
                  <a:schemeClr val="bg1"/>
                </a:solidFill>
              </a:rPr>
              <a:t> was, was </a:t>
            </a:r>
            <a:r>
              <a:rPr lang="en-GB" sz="2400" dirty="0" err="1">
                <a:solidFill>
                  <a:schemeClr val="bg1"/>
                </a:solidFill>
              </a:rPr>
              <a:t>soms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swak</a:t>
            </a:r>
            <a:r>
              <a:rPr lang="en-GB" sz="2400" dirty="0">
                <a:solidFill>
                  <a:schemeClr val="bg1"/>
                </a:solidFill>
              </a:rPr>
              <a:t>     </a:t>
            </a:r>
          </a:p>
          <a:p>
            <a:r>
              <a:rPr lang="en-GB" sz="2400" dirty="0">
                <a:solidFill>
                  <a:schemeClr val="bg1"/>
                </a:solidFill>
              </a:rPr>
              <a:t>                       </a:t>
            </a:r>
            <a:r>
              <a:rPr lang="en-GB" sz="2400" dirty="0" err="1">
                <a:solidFill>
                  <a:schemeClr val="bg1"/>
                </a:solidFill>
              </a:rPr>
              <a:t>beantwoord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               NB </a:t>
            </a:r>
            <a:r>
              <a:rPr lang="en-GB" sz="2400" dirty="0" err="1">
                <a:solidFill>
                  <a:schemeClr val="bg1"/>
                </a:solidFill>
              </a:rPr>
              <a:t>aksiewoorde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2123" y="3094721"/>
            <a:ext cx="37698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/>
              <a:t>                 </a:t>
            </a:r>
            <a:r>
              <a:rPr lang="en-ZA" sz="2200" b="1" dirty="0" err="1">
                <a:solidFill>
                  <a:schemeClr val="bg1"/>
                </a:solidFill>
              </a:rPr>
              <a:t>Konsepte</a:t>
            </a:r>
            <a:r>
              <a:rPr lang="en-GB" sz="2200" dirty="0">
                <a:solidFill>
                  <a:schemeClr val="bg1"/>
                </a:solidFill>
              </a:rPr>
              <a:t>: </a:t>
            </a:r>
            <a:r>
              <a:rPr lang="en-GB" sz="2200" dirty="0" err="1">
                <a:solidFill>
                  <a:schemeClr val="bg1"/>
                </a:solidFill>
              </a:rPr>
              <a:t>Meeste</a:t>
            </a:r>
            <a:r>
              <a:rPr lang="en-GB" sz="2200" dirty="0">
                <a:solidFill>
                  <a:schemeClr val="bg1"/>
                </a:solidFill>
              </a:rPr>
              <a:t> candidate het </a:t>
            </a:r>
            <a:r>
              <a:rPr lang="en-GB" sz="2200" dirty="0" err="1">
                <a:solidFill>
                  <a:schemeClr val="bg1"/>
                </a:solidFill>
              </a:rPr>
              <a:t>nie</a:t>
            </a:r>
            <a:r>
              <a:rPr lang="en-GB" sz="2200" dirty="0">
                <a:solidFill>
                  <a:schemeClr val="bg1"/>
                </a:solidFill>
              </a:rPr>
              <a:t> ‘n </a:t>
            </a:r>
            <a:r>
              <a:rPr lang="en-GB" sz="2200" dirty="0" err="1">
                <a:solidFill>
                  <a:schemeClr val="bg1"/>
                </a:solidFill>
              </a:rPr>
              <a:t>goeie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kennis</a:t>
            </a:r>
            <a:r>
              <a:rPr lang="en-GB" sz="2200" dirty="0">
                <a:solidFill>
                  <a:schemeClr val="bg1"/>
                </a:solidFill>
              </a:rPr>
              <a:t> van die </a:t>
            </a:r>
            <a:r>
              <a:rPr lang="en-GB" sz="2200" dirty="0" err="1">
                <a:solidFill>
                  <a:schemeClr val="bg1"/>
                </a:solidFill>
              </a:rPr>
              <a:t>basiee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konsepte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nie</a:t>
            </a:r>
            <a:r>
              <a:rPr lang="en-GB" sz="2200" dirty="0">
                <a:solidFill>
                  <a:schemeClr val="bg1"/>
                </a:solidFill>
              </a:rPr>
              <a:t>. Word </a:t>
            </a:r>
            <a:r>
              <a:rPr lang="en-GB" sz="2200" dirty="0" err="1">
                <a:solidFill>
                  <a:schemeClr val="bg1"/>
                </a:solidFill>
              </a:rPr>
              <a:t>nie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goed</a:t>
            </a:r>
            <a:r>
              <a:rPr lang="en-GB" sz="2200" dirty="0">
                <a:solidFill>
                  <a:schemeClr val="bg1"/>
                </a:solidFill>
              </a:rPr>
              <a:t> in </a:t>
            </a:r>
            <a:r>
              <a:rPr lang="en-GB" sz="2200" dirty="0" err="1">
                <a:solidFill>
                  <a:schemeClr val="bg1"/>
                </a:solidFill>
              </a:rPr>
              <a:t>vrae</a:t>
            </a:r>
            <a:r>
              <a:rPr lang="en-GB" sz="2200" dirty="0">
                <a:solidFill>
                  <a:schemeClr val="bg1"/>
                </a:solidFill>
              </a:rPr>
              <a:t> in </a:t>
            </a:r>
            <a:r>
              <a:rPr lang="en-GB" sz="2200" dirty="0" err="1">
                <a:solidFill>
                  <a:schemeClr val="bg1"/>
                </a:solidFill>
              </a:rPr>
              <a:t>antwoorde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gebruik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nie</a:t>
            </a:r>
            <a:r>
              <a:rPr lang="en-GB" sz="2200" dirty="0">
                <a:solidFill>
                  <a:schemeClr val="bg1"/>
                </a:solidFill>
              </a:rPr>
              <a:t>.</a:t>
            </a:r>
            <a:endParaRPr lang="en-ZA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86187" y="180"/>
            <a:ext cx="7011117" cy="91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Kortvrae</a:t>
            </a:r>
            <a:endParaRPr lang="en-ZA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B15C8C-AE42-AB49-82EB-E4AC0318A001}"/>
              </a:ext>
            </a:extLst>
          </p:cNvPr>
          <p:cNvSpPr txBox="1"/>
          <p:nvPr/>
        </p:nvSpPr>
        <p:spPr>
          <a:xfrm>
            <a:off x="996462" y="1207477"/>
            <a:ext cx="743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Bestudeer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die 2018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vraestel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skryf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verskillende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tipes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kortvrae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BCC9D-239D-9342-B8A6-D3372B3A7295}"/>
              </a:ext>
            </a:extLst>
          </p:cNvPr>
          <p:cNvSpPr txBox="1"/>
          <p:nvPr/>
        </p:nvSpPr>
        <p:spPr>
          <a:xfrm>
            <a:off x="973015" y="2266047"/>
            <a:ext cx="7432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korrekte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anrwoord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hakies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Verwys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die diagram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beskrywings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kolomme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term van die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lys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Veelvuldige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keuse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vrae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Direkte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kortvrae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 bwMode="auto">
          <a:xfrm>
            <a:off x="295275" y="68529"/>
            <a:ext cx="8505825" cy="87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Z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 RESPONS VRAE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19746" y="1335924"/>
            <a:ext cx="2656468" cy="929020"/>
            <a:chOff x="5219746" y="1335924"/>
            <a:chExt cx="2656468" cy="929020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5219746" y="1335924"/>
              <a:ext cx="2255837" cy="723900"/>
            </a:xfrm>
            <a:prstGeom prst="wedgeRoundRectCallout">
              <a:avLst>
                <a:gd name="adj1" fmla="val -10031"/>
                <a:gd name="adj2" fmla="val 39934"/>
                <a:gd name="adj3" fmla="val 16667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en-ZA" sz="2000" b="1" dirty="0">
                  <a:latin typeface="Arial" charset="0"/>
                  <a:cs typeface="Arial" charset="0"/>
                </a:rPr>
                <a:t>Wat</a:t>
              </a:r>
            </a:p>
            <a:p>
              <a:pPr algn="ctr" eaLnBrk="1" hangingPunct="1">
                <a:defRPr/>
              </a:pPr>
              <a:r>
                <a:rPr lang="en-ZA" sz="2000" b="1" dirty="0">
                  <a:latin typeface="Arial" charset="0"/>
                  <a:cs typeface="Arial" charset="0"/>
                </a:rPr>
                <a:t>is </a:t>
              </a:r>
              <a:r>
                <a:rPr lang="en-ZA" sz="2000" b="1" dirty="0" err="1">
                  <a:latin typeface="Arial" charset="0"/>
                  <a:cs typeface="Arial" charset="0"/>
                </a:rPr>
                <a:t>dit</a:t>
              </a:r>
              <a:r>
                <a:rPr lang="en-ZA" sz="2000" b="1" dirty="0">
                  <a:latin typeface="Arial" charset="0"/>
                  <a:cs typeface="Arial" charset="0"/>
                </a:rPr>
                <a:t>?</a:t>
              </a:r>
              <a:endParaRPr lang="en-GB" sz="2000" b="1" dirty="0">
                <a:latin typeface="Arial" charset="0"/>
                <a:cs typeface="Arial" charset="0"/>
              </a:endParaRPr>
            </a:p>
          </p:txBody>
        </p:sp>
        <p:pic>
          <p:nvPicPr>
            <p:cNvPr id="25603" name="Picture 8" descr="http://www.greyhoundsbulli.com/uploads/140227_spinning-glob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164" y="1355306"/>
              <a:ext cx="908050" cy="90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207034" y="5362006"/>
            <a:ext cx="2781300" cy="908050"/>
            <a:chOff x="5094914" y="5362006"/>
            <a:chExt cx="2781300" cy="908050"/>
          </a:xfrm>
        </p:grpSpPr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5548939" y="5408729"/>
              <a:ext cx="2327275" cy="814605"/>
            </a:xfrm>
            <a:prstGeom prst="wedgeRoundRectCallout">
              <a:avLst>
                <a:gd name="adj1" fmla="val -47467"/>
                <a:gd name="adj2" fmla="val 17985"/>
                <a:gd name="adj3" fmla="val 16667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en-ZA" sz="2000" b="1" dirty="0" err="1">
                  <a:latin typeface="Arial" charset="0"/>
                  <a:cs typeface="Arial" charset="0"/>
                </a:rPr>
                <a:t>Waarom</a:t>
              </a:r>
              <a:r>
                <a:rPr lang="en-ZA" sz="2000" b="1" dirty="0">
                  <a:latin typeface="Arial" charset="0"/>
                  <a:cs typeface="Arial" charset="0"/>
                </a:rPr>
                <a:t> is </a:t>
              </a:r>
            </a:p>
            <a:p>
              <a:pPr algn="ctr" eaLnBrk="1" hangingPunct="1">
                <a:defRPr/>
              </a:pPr>
              <a:r>
                <a:rPr lang="en-ZA" sz="2000" b="1" dirty="0" err="1">
                  <a:latin typeface="Arial" charset="0"/>
                  <a:cs typeface="Arial" charset="0"/>
                </a:rPr>
                <a:t>dit</a:t>
              </a:r>
              <a:r>
                <a:rPr lang="en-ZA" sz="2000" b="1" dirty="0">
                  <a:latin typeface="Arial" charset="0"/>
                  <a:cs typeface="Arial" charset="0"/>
                </a:rPr>
                <a:t> </a:t>
              </a:r>
              <a:r>
                <a:rPr lang="en-ZA" sz="2000" b="1" dirty="0" err="1">
                  <a:latin typeface="Arial" charset="0"/>
                  <a:cs typeface="Arial" charset="0"/>
                </a:rPr>
                <a:t>daar</a:t>
              </a:r>
              <a:r>
                <a:rPr lang="en-ZA" sz="2000" b="1" dirty="0">
                  <a:latin typeface="Arial" charset="0"/>
                  <a:cs typeface="Arial" charset="0"/>
                </a:rPr>
                <a:t>?</a:t>
              </a:r>
              <a:endParaRPr lang="en-GB" sz="2000" b="1" dirty="0">
                <a:latin typeface="Arial" charset="0"/>
                <a:cs typeface="Arial" charset="0"/>
              </a:endParaRPr>
            </a:p>
          </p:txBody>
        </p:sp>
        <p:pic>
          <p:nvPicPr>
            <p:cNvPr id="25604" name="Picture 8" descr="http://www.greyhoundsbulli.com/uploads/140227_spinning-glob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914" y="5362006"/>
              <a:ext cx="908050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082675" y="660734"/>
            <a:ext cx="2824163" cy="1136512"/>
            <a:chOff x="1082675" y="660734"/>
            <a:chExt cx="2824163" cy="1136512"/>
          </a:xfrm>
        </p:grpSpPr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>
              <a:off x="1670051" y="982858"/>
              <a:ext cx="2236787" cy="814388"/>
            </a:xfrm>
            <a:prstGeom prst="wedgeRoundRectCallout">
              <a:avLst>
                <a:gd name="adj1" fmla="val 46872"/>
                <a:gd name="adj2" fmla="val 22693"/>
                <a:gd name="adj3" fmla="val 16667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en-ZA" sz="2000" b="1" dirty="0">
                  <a:latin typeface="Arial" charset="0"/>
                  <a:cs typeface="Arial" charset="0"/>
                </a:rPr>
                <a:t>Hoe </a:t>
              </a:r>
              <a:r>
                <a:rPr lang="en-ZA" sz="2000" b="1" dirty="0" err="1">
                  <a:latin typeface="Arial" charset="0"/>
                  <a:cs typeface="Arial" charset="0"/>
                </a:rPr>
                <a:t>kan</a:t>
              </a:r>
              <a:r>
                <a:rPr lang="en-ZA" sz="2000" b="1" dirty="0">
                  <a:latin typeface="Arial" charset="0"/>
                  <a:cs typeface="Arial" charset="0"/>
                </a:rPr>
                <a:t> </a:t>
              </a:r>
              <a:r>
                <a:rPr lang="en-ZA" sz="2000" b="1" dirty="0" err="1">
                  <a:latin typeface="Arial" charset="0"/>
                  <a:cs typeface="Arial" charset="0"/>
                </a:rPr>
                <a:t>dit</a:t>
              </a:r>
              <a:r>
                <a:rPr lang="en-ZA" sz="2000" b="1" dirty="0">
                  <a:latin typeface="Arial" charset="0"/>
                  <a:cs typeface="Arial" charset="0"/>
                </a:rPr>
                <a:t> </a:t>
              </a:r>
              <a:r>
                <a:rPr lang="en-ZA" sz="2000" b="1" dirty="0" err="1">
                  <a:latin typeface="Arial" charset="0"/>
                  <a:cs typeface="Arial" charset="0"/>
                </a:rPr>
                <a:t>bestuur</a:t>
              </a:r>
              <a:r>
                <a:rPr lang="en-ZA" sz="2000" b="1" dirty="0">
                  <a:latin typeface="Arial" charset="0"/>
                  <a:cs typeface="Arial" charset="0"/>
                </a:rPr>
                <a:t> word?</a:t>
              </a:r>
              <a:endParaRPr lang="en-GB" sz="2000" b="1" dirty="0">
                <a:latin typeface="Arial" charset="0"/>
                <a:cs typeface="Arial" charset="0"/>
              </a:endParaRPr>
            </a:p>
          </p:txBody>
        </p:sp>
        <p:pic>
          <p:nvPicPr>
            <p:cNvPr id="25605" name="Picture 8" descr="http://www.greyhoundsbulli.com/uploads/140227_spinning-glob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675" y="660734"/>
              <a:ext cx="908050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903536" y="3119062"/>
            <a:ext cx="1674019" cy="1622910"/>
            <a:chOff x="6903536" y="3119062"/>
            <a:chExt cx="1674019" cy="1622910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6903536" y="3119062"/>
              <a:ext cx="1219200" cy="1206500"/>
            </a:xfrm>
            <a:prstGeom prst="wedgeRoundRectCallout">
              <a:avLst>
                <a:gd name="adj1" fmla="val -51176"/>
                <a:gd name="adj2" fmla="val 16776"/>
                <a:gd name="adj3" fmla="val 16667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en-ZA" sz="2000" b="1" dirty="0" err="1">
                  <a:latin typeface="Arial" charset="0"/>
                  <a:cs typeface="Arial" charset="0"/>
                </a:rPr>
                <a:t>Waar</a:t>
              </a:r>
              <a:r>
                <a:rPr lang="en-ZA" sz="2000" b="1" dirty="0">
                  <a:latin typeface="Arial" charset="0"/>
                  <a:cs typeface="Arial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n-ZA" sz="2000" b="1" dirty="0">
                  <a:latin typeface="Arial" charset="0"/>
                  <a:cs typeface="Arial" charset="0"/>
                </a:rPr>
                <a:t>Is</a:t>
              </a:r>
            </a:p>
            <a:p>
              <a:pPr algn="ctr" eaLnBrk="1" hangingPunct="1">
                <a:defRPr/>
              </a:pPr>
              <a:r>
                <a:rPr lang="en-ZA" sz="2000" b="1" dirty="0" err="1">
                  <a:latin typeface="Arial" charset="0"/>
                  <a:cs typeface="Arial" charset="0"/>
                </a:rPr>
                <a:t>dit</a:t>
              </a:r>
              <a:r>
                <a:rPr lang="en-ZA" sz="2000" b="1" dirty="0">
                  <a:latin typeface="Arial" charset="0"/>
                  <a:cs typeface="Arial" charset="0"/>
                </a:rPr>
                <a:t>?</a:t>
              </a:r>
              <a:endParaRPr lang="en-GB" sz="2000" b="1" dirty="0">
                <a:latin typeface="Arial" charset="0"/>
                <a:cs typeface="Arial" charset="0"/>
              </a:endParaRPr>
            </a:p>
          </p:txBody>
        </p:sp>
        <p:pic>
          <p:nvPicPr>
            <p:cNvPr id="25606" name="Picture 8" descr="http://www.greyhoundsbulli.com/uploads/140227_spinning-glob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917" y="3832334"/>
              <a:ext cx="909638" cy="90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28650" y="4674140"/>
            <a:ext cx="2568271" cy="1351968"/>
            <a:chOff x="628650" y="4674140"/>
            <a:chExt cx="2568271" cy="1351968"/>
          </a:xfrm>
        </p:grpSpPr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1141109" y="4674140"/>
              <a:ext cx="2055812" cy="823913"/>
            </a:xfrm>
            <a:prstGeom prst="wedgeRoundRectCallout">
              <a:avLst>
                <a:gd name="adj1" fmla="val 49160"/>
                <a:gd name="adj2" fmla="val -13779"/>
                <a:gd name="adj3" fmla="val 16667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en-ZA" sz="2000" b="1" dirty="0">
                  <a:latin typeface="Arial" charset="0"/>
                  <a:cs typeface="Arial" charset="0"/>
                </a:rPr>
                <a:t>Hoe </a:t>
              </a:r>
              <a:r>
                <a:rPr lang="en-ZA" sz="2000" b="1" dirty="0" err="1">
                  <a:latin typeface="Arial" charset="0"/>
                  <a:cs typeface="Arial" charset="0"/>
                </a:rPr>
                <a:t>lyk</a:t>
              </a:r>
              <a:endParaRPr lang="en-ZA" sz="2000" b="1" dirty="0">
                <a:latin typeface="Arial" charset="0"/>
                <a:cs typeface="Arial" charset="0"/>
              </a:endParaRPr>
            </a:p>
            <a:p>
              <a:pPr algn="ctr" eaLnBrk="1" hangingPunct="1">
                <a:defRPr/>
              </a:pPr>
              <a:r>
                <a:rPr lang="en-ZA" sz="2000" b="1" dirty="0" err="1">
                  <a:latin typeface="Arial" charset="0"/>
                  <a:cs typeface="Arial" charset="0"/>
                </a:rPr>
                <a:t>dit</a:t>
              </a:r>
              <a:r>
                <a:rPr lang="en-ZA" sz="2000" b="1" dirty="0">
                  <a:latin typeface="Arial" charset="0"/>
                  <a:cs typeface="Arial" charset="0"/>
                </a:rPr>
                <a:t>?</a:t>
              </a:r>
              <a:endParaRPr lang="en-GB" sz="2000" b="1" dirty="0">
                <a:latin typeface="Arial" charset="0"/>
                <a:cs typeface="Arial" charset="0"/>
              </a:endParaRPr>
            </a:p>
          </p:txBody>
        </p:sp>
        <p:pic>
          <p:nvPicPr>
            <p:cNvPr id="25607" name="Picture 8" descr="http://www.greyhoundsbulli.com/uploads/140227_spinning-glob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116470"/>
              <a:ext cx="908050" cy="90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1313" y="2684404"/>
            <a:ext cx="3117824" cy="1649876"/>
            <a:chOff x="341313" y="2684404"/>
            <a:chExt cx="3117824" cy="1649876"/>
          </a:xfrm>
        </p:grpSpPr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563537" y="2684404"/>
              <a:ext cx="2895600" cy="1182688"/>
            </a:xfrm>
            <a:prstGeom prst="wedgeRoundRectCallout">
              <a:avLst>
                <a:gd name="adj1" fmla="val 41779"/>
                <a:gd name="adj2" fmla="val -9840"/>
                <a:gd name="adj3" fmla="val 16667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en-ZA" sz="2200" b="1" dirty="0">
                  <a:latin typeface="Arial" charset="0"/>
                  <a:cs typeface="Arial" charset="0"/>
                </a:rPr>
                <a:t>Wat is die </a:t>
              </a:r>
              <a:r>
                <a:rPr lang="en-ZA" sz="2200" b="1" dirty="0" err="1">
                  <a:latin typeface="Arial" charset="0"/>
                  <a:cs typeface="Arial" charset="0"/>
                </a:rPr>
                <a:t>impak</a:t>
              </a:r>
              <a:r>
                <a:rPr lang="en-ZA" sz="2200" b="1" dirty="0">
                  <a:latin typeface="Arial" charset="0"/>
                  <a:cs typeface="Arial" charset="0"/>
                </a:rPr>
                <a:t> op die </a:t>
              </a:r>
            </a:p>
            <a:p>
              <a:pPr algn="ctr" eaLnBrk="1" hangingPunct="1">
                <a:defRPr/>
              </a:pPr>
              <a:r>
                <a:rPr lang="en-ZA" sz="2200" b="1" dirty="0" err="1">
                  <a:latin typeface="Arial" charset="0"/>
                  <a:cs typeface="Arial" charset="0"/>
                </a:rPr>
                <a:t>omgewing</a:t>
              </a:r>
              <a:r>
                <a:rPr lang="en-ZA" sz="2200" b="1" dirty="0">
                  <a:latin typeface="Arial" charset="0"/>
                  <a:cs typeface="Arial" charset="0"/>
                </a:rPr>
                <a:t>?</a:t>
              </a:r>
            </a:p>
            <a:p>
              <a:pPr algn="ctr" eaLnBrk="1" hangingPunct="1">
                <a:defRPr/>
              </a:pPr>
              <a:endParaRPr lang="en-ZA" dirty="0">
                <a:latin typeface="Arial" charset="0"/>
                <a:cs typeface="Arial" charset="0"/>
              </a:endParaRPr>
            </a:p>
            <a:p>
              <a:pPr algn="ctr" eaLnBrk="1" hangingPunct="1">
                <a:defRPr/>
              </a:pPr>
              <a:endParaRPr lang="en-GB" dirty="0">
                <a:latin typeface="Arial" charset="0"/>
                <a:cs typeface="Arial" charset="0"/>
              </a:endParaRPr>
            </a:p>
          </p:txBody>
        </p:sp>
        <p:pic>
          <p:nvPicPr>
            <p:cNvPr id="25608" name="Picture 8" descr="http://www.greyhoundsbulli.com/uploads/140227_spinning-glob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13" y="3424643"/>
              <a:ext cx="909637" cy="90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3863975" y="2649538"/>
            <a:ext cx="2249488" cy="2317750"/>
            <a:chOff x="2592" y="1552"/>
            <a:chExt cx="1377" cy="1358"/>
          </a:xfrm>
        </p:grpSpPr>
        <p:pic>
          <p:nvPicPr>
            <p:cNvPr id="25616" name="Picture 4" descr="j022375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1674"/>
              <a:ext cx="7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592" y="2113"/>
              <a:ext cx="1377" cy="797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ZA" sz="40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Geograwe</a:t>
              </a:r>
              <a:r>
                <a:rPr lang="en-ZA" sz="4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 </a:t>
              </a:r>
              <a:r>
                <a:rPr lang="en-ZA" sz="40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vra</a:t>
              </a:r>
              <a:endParaRPr lang="en-ZA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5618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603" y="1552"/>
              <a:ext cx="1354" cy="81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ZA" sz="20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Vrae</a:t>
              </a:r>
              <a:r>
                <a:rPr lang="en-ZA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 wat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6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9938" y="208547"/>
            <a:ext cx="7294562" cy="10271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EKSAMENVRAAG </a:t>
            </a:r>
          </a:p>
          <a:p>
            <a:r>
              <a:rPr lang="en-ZA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Tropiese</a:t>
            </a:r>
            <a:r>
              <a:rPr lang="en-Z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siklone</a:t>
            </a:r>
            <a:endParaRPr lang="en-GB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47C4F0-60CB-A943-AA1C-6BE1455DCDA8}"/>
              </a:ext>
            </a:extLst>
          </p:cNvPr>
          <p:cNvSpPr txBox="1">
            <a:spLocks noChangeArrowheads="1"/>
          </p:cNvSpPr>
          <p:nvPr/>
        </p:nvSpPr>
        <p:spPr>
          <a:xfrm>
            <a:off x="273538" y="1188453"/>
            <a:ext cx="8596923" cy="546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4688" indent="-674688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ZA" altLang="en-US" sz="3100" dirty="0" err="1">
                <a:cs typeface="Arial" panose="020B0604020202020204" pitchFamily="34" charset="0"/>
              </a:rPr>
              <a:t>Identifiseer</a:t>
            </a:r>
            <a:r>
              <a:rPr lang="en-ZA" altLang="en-US" sz="3100" dirty="0">
                <a:cs typeface="Arial" panose="020B0604020202020204" pitchFamily="34" charset="0"/>
              </a:rPr>
              <a:t> die </a:t>
            </a:r>
            <a:r>
              <a:rPr lang="en-ZA" altLang="en-US" sz="3100" dirty="0" err="1">
                <a:cs typeface="Arial" panose="020B0604020202020204" pitchFamily="34" charset="0"/>
              </a:rPr>
              <a:t>tipe</a:t>
            </a:r>
            <a:r>
              <a:rPr lang="en-ZA" altLang="en-US" sz="3100" dirty="0">
                <a:cs typeface="Arial" panose="020B0604020202020204" pitchFamily="34" charset="0"/>
              </a:rPr>
              <a:t> </a:t>
            </a:r>
            <a:r>
              <a:rPr lang="en-ZA" altLang="en-US" sz="3100" dirty="0" err="1">
                <a:cs typeface="Arial" panose="020B0604020202020204" pitchFamily="34" charset="0"/>
              </a:rPr>
              <a:t>sikloon</a:t>
            </a:r>
            <a:r>
              <a:rPr lang="en-ZA" altLang="en-US" sz="3100" dirty="0">
                <a:cs typeface="Arial" panose="020B0604020202020204" pitchFamily="34" charset="0"/>
              </a:rPr>
              <a:t> by A.  </a:t>
            </a:r>
            <a:r>
              <a:rPr lang="en-ZA" altLang="en-US" sz="3100" b="1" dirty="0">
                <a:solidFill>
                  <a:srgbClr val="FF0000"/>
                </a:solidFill>
                <a:cs typeface="Arial" panose="020B0604020202020204" pitchFamily="34" charset="0"/>
              </a:rPr>
              <a:t>WAT IS DIT?</a:t>
            </a:r>
          </a:p>
          <a:p>
            <a:pPr marL="674688" indent="-674688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Verskaf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ligging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van die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sikloon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soos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van die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kaart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afgelei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WORD DIT AANGETREF?</a:t>
            </a:r>
          </a:p>
          <a:p>
            <a:pPr marL="674688" indent="-674688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Waarom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word die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sikloon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daar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aangetref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ZA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IS DIT DAAR?</a:t>
            </a:r>
          </a:p>
          <a:p>
            <a:pPr marL="674688" indent="-674688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‘n diagram om die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volwasse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stadium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v.d.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sikloon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stel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LYK DIT?</a:t>
            </a:r>
          </a:p>
          <a:p>
            <a:pPr marL="674688" indent="-674688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Verduidelik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hoe die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sikloon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verwoesting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saai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WATTER IMPAK HET DIT OP DIE OMGEWING?</a:t>
            </a:r>
          </a:p>
          <a:p>
            <a:pPr marL="674688" indent="-674688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gedoen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word om die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skade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van ‘n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tropiese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sikloon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tot ‘n minimum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beperk</a:t>
            </a: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r>
              <a:rPr lang="en-ZA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KAN DIT BESTUUR WORD?</a:t>
            </a:r>
            <a:endParaRPr lang="en-GB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1181</Words>
  <Application>Microsoft Macintosh PowerPoint</Application>
  <PresentationFormat>On-screen Show (4:3)</PresentationFormat>
  <Paragraphs>418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 CHRISTY</vt:lpstr>
      <vt:lpstr>Arial</vt:lpstr>
      <vt:lpstr>Arial Black</vt:lpstr>
      <vt:lpstr>Arial Narrow</vt:lpstr>
      <vt:lpstr>Bodoni MT Black</vt:lpstr>
      <vt:lpstr>Britannic Bold</vt:lpstr>
      <vt:lpstr>Calibri</vt:lpstr>
      <vt:lpstr>Century Gothic</vt:lpstr>
      <vt:lpstr>Gill Sans Ultra Bold Condensed</vt:lpstr>
      <vt:lpstr>Rockwell Condensed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RESPONS VRAE</vt:lpstr>
      <vt:lpstr>PowerPoint Presentation</vt:lpstr>
      <vt:lpstr>TIPIESE EKSAMENVRAAG:  Stedelike Nedersetting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Paragraaf-tipe vrae 2018</vt:lpstr>
      <vt:lpstr>PowerPoint Presentation</vt:lpstr>
      <vt:lpstr>PowerPoint Presentation</vt:lpstr>
      <vt:lpstr>VOORGESKREWE VAKINHOUD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Cape Education Dept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 Media1</dc:creator>
  <cp:lastModifiedBy>Microsoft Office User</cp:lastModifiedBy>
  <cp:revision>161</cp:revision>
  <cp:lastPrinted>2019-02-11T11:17:07Z</cp:lastPrinted>
  <dcterms:created xsi:type="dcterms:W3CDTF">2018-08-29T11:35:06Z</dcterms:created>
  <dcterms:modified xsi:type="dcterms:W3CDTF">2019-08-03T01:38:24Z</dcterms:modified>
</cp:coreProperties>
</file>