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8"/>
  </p:notesMasterIdLst>
  <p:sldIdLst>
    <p:sldId id="286" r:id="rId3"/>
    <p:sldId id="883" r:id="rId4"/>
    <p:sldId id="897" r:id="rId5"/>
    <p:sldId id="852" r:id="rId6"/>
    <p:sldId id="896" r:id="rId7"/>
    <p:sldId id="891" r:id="rId8"/>
    <p:sldId id="871" r:id="rId9"/>
    <p:sldId id="888" r:id="rId10"/>
    <p:sldId id="889" r:id="rId11"/>
    <p:sldId id="892" r:id="rId12"/>
    <p:sldId id="890" r:id="rId13"/>
    <p:sldId id="895" r:id="rId14"/>
    <p:sldId id="886" r:id="rId15"/>
    <p:sldId id="887" r:id="rId16"/>
    <p:sldId id="8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4CE35-773F-4997-98D6-31C03D9A14BD}" type="doc">
      <dgm:prSet loTypeId="urn:microsoft.com/office/officeart/2005/8/layout/vList6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60BE74-42ED-4F87-8224-E23940669DCC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cristae in the ampulla</a:t>
          </a:r>
        </a:p>
      </dgm:t>
    </dgm:pt>
    <dgm:pt modelId="{F72CB2D1-4250-407D-B544-95395D349657}" type="parTrans" cxnId="{59289056-36BE-4787-BBF3-8C8C0FE91F48}">
      <dgm:prSet/>
      <dgm:spPr/>
      <dgm:t>
        <a:bodyPr/>
        <a:lstStyle/>
        <a:p>
          <a:endParaRPr lang="en-US" sz="2400"/>
        </a:p>
      </dgm:t>
    </dgm:pt>
    <dgm:pt modelId="{EF11FDFF-49A9-42C6-B6CE-EBF331AA37A4}" type="sibTrans" cxnId="{59289056-36BE-4787-BBF3-8C8C0FE91F48}">
      <dgm:prSet/>
      <dgm:spPr/>
      <dgm:t>
        <a:bodyPr/>
        <a:lstStyle/>
        <a:p>
          <a:endParaRPr lang="en-US" sz="2400"/>
        </a:p>
      </dgm:t>
    </dgm:pt>
    <dgm:pt modelId="{15B062BF-CE75-4E49-87F1-1C35A14B8FFB}">
      <dgm:prSet phldrT="[Text]"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cerebellum</a:t>
          </a:r>
        </a:p>
      </dgm:t>
    </dgm:pt>
    <dgm:pt modelId="{B820C55C-53B0-4203-B40A-F17C0709105C}" type="parTrans" cxnId="{D7E4EB6C-7199-49D8-AB2E-71A4E3502AB8}">
      <dgm:prSet/>
      <dgm:spPr/>
      <dgm:t>
        <a:bodyPr/>
        <a:lstStyle/>
        <a:p>
          <a:endParaRPr lang="en-US" sz="2400"/>
        </a:p>
      </dgm:t>
    </dgm:pt>
    <dgm:pt modelId="{4454B8EC-803C-4D41-9695-5762258C9286}" type="sibTrans" cxnId="{D7E4EB6C-7199-49D8-AB2E-71A4E3502AB8}">
      <dgm:prSet/>
      <dgm:spPr/>
      <dgm:t>
        <a:bodyPr/>
        <a:lstStyle/>
        <a:p>
          <a:endParaRPr lang="en-US" sz="2400"/>
        </a:p>
      </dgm:t>
    </dgm:pt>
    <dgm:pt modelId="{E4062458-3A03-4838-9117-5D15C7DC5614}">
      <dgm:prSet custT="1"/>
      <dgm:spPr/>
      <dgm:t>
        <a:bodyPr/>
        <a:lstStyle/>
        <a:p>
          <a:endParaRPr lang="en-US" sz="2400"/>
        </a:p>
      </dgm:t>
    </dgm:pt>
    <dgm:pt modelId="{4D0664D8-849D-43BD-B4CB-F8EA290A1DDF}" type="parTrans" cxnId="{2E5A58AE-E1F2-4C90-BB62-4EBB3014D452}">
      <dgm:prSet/>
      <dgm:spPr/>
      <dgm:t>
        <a:bodyPr/>
        <a:lstStyle/>
        <a:p>
          <a:endParaRPr lang="en-US" sz="2400"/>
        </a:p>
      </dgm:t>
    </dgm:pt>
    <dgm:pt modelId="{D2B35C05-71B2-4F78-A857-627F395F4AA6}" type="sibTrans" cxnId="{2E5A58AE-E1F2-4C90-BB62-4EBB3014D452}">
      <dgm:prSet/>
      <dgm:spPr/>
      <dgm:t>
        <a:bodyPr/>
        <a:lstStyle/>
        <a:p>
          <a:endParaRPr lang="en-US" sz="2400"/>
        </a:p>
      </dgm:t>
    </dgm:pt>
    <dgm:pt modelId="{5780603D-0476-4876-853E-853C30C5B973}">
      <dgm:prSet phldrT="[Text]" custT="1"/>
      <dgm:spPr/>
      <dgm:t>
        <a:bodyPr/>
        <a:lstStyle/>
        <a:p>
          <a:r>
            <a:rPr lang="en-US" sz="2400" dirty="0"/>
            <a:t>CONTROL CENTRE</a:t>
          </a:r>
        </a:p>
      </dgm:t>
    </dgm:pt>
    <dgm:pt modelId="{4E2C0C81-37A6-402E-A159-C4473DA27059}" type="sibTrans" cxnId="{87C2CA18-93A4-487F-BF7B-45262373B4E7}">
      <dgm:prSet/>
      <dgm:spPr/>
      <dgm:t>
        <a:bodyPr/>
        <a:lstStyle/>
        <a:p>
          <a:endParaRPr lang="en-US" sz="2400"/>
        </a:p>
      </dgm:t>
    </dgm:pt>
    <dgm:pt modelId="{8A413DBC-FC3F-4644-8763-204E88145C19}" type="parTrans" cxnId="{87C2CA18-93A4-487F-BF7B-45262373B4E7}">
      <dgm:prSet/>
      <dgm:spPr/>
      <dgm:t>
        <a:bodyPr/>
        <a:lstStyle/>
        <a:p>
          <a:endParaRPr lang="en-US" sz="2400"/>
        </a:p>
      </dgm:t>
    </dgm:pt>
    <dgm:pt modelId="{0B1016DA-D67F-4771-82DF-15197AF5EA82}">
      <dgm:prSet custT="1"/>
      <dgm:spPr/>
      <dgm:t>
        <a:bodyPr/>
        <a:lstStyle/>
        <a:p>
          <a:r>
            <a:rPr lang="en-US" sz="2400" dirty="0"/>
            <a:t>STIMULUS</a:t>
          </a:r>
        </a:p>
      </dgm:t>
    </dgm:pt>
    <dgm:pt modelId="{374515CB-D327-4791-854B-7381F1C7CAB1}" type="parTrans" cxnId="{D44FBB5F-FD42-4D41-B7A0-20F71899E732}">
      <dgm:prSet/>
      <dgm:spPr/>
      <dgm:t>
        <a:bodyPr/>
        <a:lstStyle/>
        <a:p>
          <a:endParaRPr lang="en-US" sz="2400"/>
        </a:p>
      </dgm:t>
    </dgm:pt>
    <dgm:pt modelId="{17E87B44-FB1C-4EBC-9EBF-ECF230B4313C}" type="sibTrans" cxnId="{D44FBB5F-FD42-4D41-B7A0-20F71899E732}">
      <dgm:prSet/>
      <dgm:spPr/>
      <dgm:t>
        <a:bodyPr/>
        <a:lstStyle/>
        <a:p>
          <a:endParaRPr lang="en-US" sz="2400"/>
        </a:p>
      </dgm:t>
    </dgm:pt>
    <dgm:pt modelId="{46FE072C-B5F2-4AA9-B73F-D98EBB7D2DC7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Movement of endolymph in ampullae due to change in speed and direction of the body</a:t>
          </a:r>
          <a:endParaRPr lang="en-US" sz="2400" dirty="0"/>
        </a:p>
      </dgm:t>
    </dgm:pt>
    <dgm:pt modelId="{F7AC449E-5EFE-45A1-8356-60DD93A84AE7}" type="parTrans" cxnId="{FAD04682-54B5-4999-92B8-E1228E6FADB0}">
      <dgm:prSet/>
      <dgm:spPr/>
      <dgm:t>
        <a:bodyPr/>
        <a:lstStyle/>
        <a:p>
          <a:endParaRPr lang="en-US" sz="2400"/>
        </a:p>
      </dgm:t>
    </dgm:pt>
    <dgm:pt modelId="{026E0ACE-41EB-41CE-B02F-5CD899976948}" type="sibTrans" cxnId="{FAD04682-54B5-4999-92B8-E1228E6FADB0}">
      <dgm:prSet/>
      <dgm:spPr/>
      <dgm:t>
        <a:bodyPr/>
        <a:lstStyle/>
        <a:p>
          <a:endParaRPr lang="en-US" sz="2400"/>
        </a:p>
      </dgm:t>
    </dgm:pt>
    <dgm:pt modelId="{4C8CAE8B-FD4F-46EC-977B-F9F000ACB916}">
      <dgm:prSet custT="1"/>
      <dgm:spPr/>
      <dgm:t>
        <a:bodyPr/>
        <a:lstStyle/>
        <a:p>
          <a:r>
            <a:rPr lang="en-US" sz="2400"/>
            <a:t>EFFECTOR</a:t>
          </a:r>
        </a:p>
      </dgm:t>
    </dgm:pt>
    <dgm:pt modelId="{B417B0DF-4085-4704-9392-8C283DB21E58}" type="parTrans" cxnId="{2381B883-FC28-4F73-AC3C-15BE2DB95FCB}">
      <dgm:prSet/>
      <dgm:spPr/>
      <dgm:t>
        <a:bodyPr/>
        <a:lstStyle/>
        <a:p>
          <a:endParaRPr lang="en-US" sz="2400"/>
        </a:p>
      </dgm:t>
    </dgm:pt>
    <dgm:pt modelId="{A45B23FB-BD06-4500-AC5A-71B0D61F21EA}" type="sibTrans" cxnId="{2381B883-FC28-4F73-AC3C-15BE2DB95FCB}">
      <dgm:prSet/>
      <dgm:spPr/>
      <dgm:t>
        <a:bodyPr/>
        <a:lstStyle/>
        <a:p>
          <a:endParaRPr lang="en-US" sz="2400"/>
        </a:p>
      </dgm:t>
    </dgm:pt>
    <dgm:pt modelId="{BB16D92C-24DF-4766-85EB-F0804280F0E8}">
      <dgm:prSet custT="1"/>
      <dgm:spPr/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skeletal muscles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co-ordinated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to restore balance and equilibrium</a:t>
          </a:r>
        </a:p>
      </dgm:t>
    </dgm:pt>
    <dgm:pt modelId="{DCAC38FD-0B21-4E16-AD62-A7918554E557}" type="parTrans" cxnId="{8C82772B-6A5D-48BF-8DF7-ADE45591B008}">
      <dgm:prSet/>
      <dgm:spPr/>
      <dgm:t>
        <a:bodyPr/>
        <a:lstStyle/>
        <a:p>
          <a:endParaRPr lang="en-US" sz="2400"/>
        </a:p>
      </dgm:t>
    </dgm:pt>
    <dgm:pt modelId="{08578B99-0CD4-4F9A-98B7-008AE3C5C9BC}" type="sibTrans" cxnId="{8C82772B-6A5D-48BF-8DF7-ADE45591B008}">
      <dgm:prSet/>
      <dgm:spPr/>
      <dgm:t>
        <a:bodyPr/>
        <a:lstStyle/>
        <a:p>
          <a:endParaRPr lang="en-US" sz="2400"/>
        </a:p>
      </dgm:t>
    </dgm:pt>
    <dgm:pt modelId="{E04F74E9-6948-4AF8-A4BA-CACEAD095D25}">
      <dgm:prSet custT="1"/>
      <dgm:spPr/>
      <dgm:t>
        <a:bodyPr/>
        <a:lstStyle/>
        <a:p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58338-97F9-42E6-8DAF-011AC9B4A456}" type="parTrans" cxnId="{05A5ADB1-F7B5-4E34-ABD5-41C5CDCF0A2A}">
      <dgm:prSet/>
      <dgm:spPr/>
      <dgm:t>
        <a:bodyPr/>
        <a:lstStyle/>
        <a:p>
          <a:endParaRPr lang="en-US" sz="2400"/>
        </a:p>
      </dgm:t>
    </dgm:pt>
    <dgm:pt modelId="{B3B4CF22-F744-41AD-A715-8C78E65E48F6}" type="sibTrans" cxnId="{05A5ADB1-F7B5-4E34-ABD5-41C5CDCF0A2A}">
      <dgm:prSet/>
      <dgm:spPr/>
      <dgm:t>
        <a:bodyPr/>
        <a:lstStyle/>
        <a:p>
          <a:endParaRPr lang="en-US" sz="2400"/>
        </a:p>
      </dgm:t>
    </dgm:pt>
    <dgm:pt modelId="{4A6692CD-D0A2-40B4-AEBD-3C9846A62F52}">
      <dgm:prSet phldrT="[Text]" custT="1"/>
      <dgm:spPr/>
      <dgm:t>
        <a:bodyPr/>
        <a:lstStyle/>
        <a:p>
          <a:r>
            <a:rPr lang="en-US" sz="2400" dirty="0"/>
            <a:t>RECEPTOR</a:t>
          </a:r>
        </a:p>
      </dgm:t>
    </dgm:pt>
    <dgm:pt modelId="{D1D908BF-E1C2-407E-A7D7-1ACC492428FF}" type="sibTrans" cxnId="{CD96191D-2777-4656-BC53-D6C33594EA22}">
      <dgm:prSet/>
      <dgm:spPr/>
      <dgm:t>
        <a:bodyPr/>
        <a:lstStyle/>
        <a:p>
          <a:endParaRPr lang="en-US" sz="2400"/>
        </a:p>
      </dgm:t>
    </dgm:pt>
    <dgm:pt modelId="{057A9701-9CD0-469A-9C95-6FFE746E4C12}" type="parTrans" cxnId="{CD96191D-2777-4656-BC53-D6C33594EA22}">
      <dgm:prSet/>
      <dgm:spPr/>
      <dgm:t>
        <a:bodyPr/>
        <a:lstStyle/>
        <a:p>
          <a:endParaRPr lang="en-US" sz="2400"/>
        </a:p>
      </dgm:t>
    </dgm:pt>
    <dgm:pt modelId="{A6D763B5-78B2-4930-94F7-4B8596014769}" type="pres">
      <dgm:prSet presAssocID="{2054CE35-773F-4997-98D6-31C03D9A14BD}" presName="Name0" presStyleCnt="0">
        <dgm:presLayoutVars>
          <dgm:dir/>
          <dgm:animLvl val="lvl"/>
          <dgm:resizeHandles/>
        </dgm:presLayoutVars>
      </dgm:prSet>
      <dgm:spPr/>
    </dgm:pt>
    <dgm:pt modelId="{F5030D05-9902-4636-AE0D-6C52C4BEE3F4}" type="pres">
      <dgm:prSet presAssocID="{0B1016DA-D67F-4771-82DF-15197AF5EA82}" presName="linNode" presStyleCnt="0"/>
      <dgm:spPr/>
    </dgm:pt>
    <dgm:pt modelId="{C6E63E28-EB19-49FE-85E2-FAC8D98F1E23}" type="pres">
      <dgm:prSet presAssocID="{0B1016DA-D67F-4771-82DF-15197AF5EA82}" presName="parentShp" presStyleLbl="node1" presStyleIdx="0" presStyleCnt="4" custLinFactNeighborY="-176">
        <dgm:presLayoutVars>
          <dgm:bulletEnabled val="1"/>
        </dgm:presLayoutVars>
      </dgm:prSet>
      <dgm:spPr/>
    </dgm:pt>
    <dgm:pt modelId="{317DC358-0BAD-4E94-9CDC-D12A567A64B5}" type="pres">
      <dgm:prSet presAssocID="{0B1016DA-D67F-4771-82DF-15197AF5EA82}" presName="childShp" presStyleLbl="bgAccFollowNode1" presStyleIdx="0" presStyleCnt="4">
        <dgm:presLayoutVars>
          <dgm:bulletEnabled val="1"/>
        </dgm:presLayoutVars>
      </dgm:prSet>
      <dgm:spPr/>
    </dgm:pt>
    <dgm:pt modelId="{39F8B3C7-0C93-4DF3-9951-8289F3CE720A}" type="pres">
      <dgm:prSet presAssocID="{17E87B44-FB1C-4EBC-9EBF-ECF230B4313C}" presName="spacing" presStyleCnt="0"/>
      <dgm:spPr/>
    </dgm:pt>
    <dgm:pt modelId="{625BE10D-E7CC-4F78-B2EC-647E9F2D00B1}" type="pres">
      <dgm:prSet presAssocID="{4A6692CD-D0A2-40B4-AEBD-3C9846A62F52}" presName="linNode" presStyleCnt="0"/>
      <dgm:spPr/>
    </dgm:pt>
    <dgm:pt modelId="{A0172BCC-F580-4C50-97D7-F22370C9580B}" type="pres">
      <dgm:prSet presAssocID="{4A6692CD-D0A2-40B4-AEBD-3C9846A62F52}" presName="parentShp" presStyleLbl="node1" presStyleIdx="1" presStyleCnt="4">
        <dgm:presLayoutVars>
          <dgm:bulletEnabled val="1"/>
        </dgm:presLayoutVars>
      </dgm:prSet>
      <dgm:spPr/>
    </dgm:pt>
    <dgm:pt modelId="{C0F38620-3048-4116-8D4F-C825796A38AE}" type="pres">
      <dgm:prSet presAssocID="{4A6692CD-D0A2-40B4-AEBD-3C9846A62F52}" presName="childShp" presStyleLbl="bgAccFollowNode1" presStyleIdx="1" presStyleCnt="4" custLinFactNeighborX="-1385" custLinFactNeighborY="-4642">
        <dgm:presLayoutVars>
          <dgm:bulletEnabled val="1"/>
        </dgm:presLayoutVars>
      </dgm:prSet>
      <dgm:spPr/>
    </dgm:pt>
    <dgm:pt modelId="{6CEEAC9B-422E-4822-A569-A8BDD3AD01D3}" type="pres">
      <dgm:prSet presAssocID="{D1D908BF-E1C2-407E-A7D7-1ACC492428FF}" presName="spacing" presStyleCnt="0"/>
      <dgm:spPr/>
    </dgm:pt>
    <dgm:pt modelId="{43E68F26-6E8A-4113-937A-14759753454E}" type="pres">
      <dgm:prSet presAssocID="{5780603D-0476-4876-853E-853C30C5B973}" presName="linNode" presStyleCnt="0"/>
      <dgm:spPr/>
    </dgm:pt>
    <dgm:pt modelId="{11650D5C-4AD0-421B-9C1B-BA63E6B3EBC0}" type="pres">
      <dgm:prSet presAssocID="{5780603D-0476-4876-853E-853C30C5B973}" presName="parentShp" presStyleLbl="node1" presStyleIdx="2" presStyleCnt="4" custScaleY="93826">
        <dgm:presLayoutVars>
          <dgm:bulletEnabled val="1"/>
        </dgm:presLayoutVars>
      </dgm:prSet>
      <dgm:spPr/>
    </dgm:pt>
    <dgm:pt modelId="{3FA054DD-AB57-4D6B-859C-DC25AF016648}" type="pres">
      <dgm:prSet presAssocID="{5780603D-0476-4876-853E-853C30C5B973}" presName="childShp" presStyleLbl="bgAccFollowNode1" presStyleIdx="2" presStyleCnt="4" custScaleY="101715">
        <dgm:presLayoutVars>
          <dgm:bulletEnabled val="1"/>
        </dgm:presLayoutVars>
      </dgm:prSet>
      <dgm:spPr/>
    </dgm:pt>
    <dgm:pt modelId="{150D67AA-3462-4385-98B8-37325253B1D3}" type="pres">
      <dgm:prSet presAssocID="{4E2C0C81-37A6-402E-A159-C4473DA27059}" presName="spacing" presStyleCnt="0"/>
      <dgm:spPr/>
    </dgm:pt>
    <dgm:pt modelId="{BC200AB4-2E31-427D-A8E9-CCE4F34DE56C}" type="pres">
      <dgm:prSet presAssocID="{4C8CAE8B-FD4F-46EC-977B-F9F000ACB916}" presName="linNode" presStyleCnt="0"/>
      <dgm:spPr/>
    </dgm:pt>
    <dgm:pt modelId="{272A1EAD-46AA-46E9-A9F5-EF3B5D442A3A}" type="pres">
      <dgm:prSet presAssocID="{4C8CAE8B-FD4F-46EC-977B-F9F000ACB916}" presName="parentShp" presStyleLbl="node1" presStyleIdx="3" presStyleCnt="4">
        <dgm:presLayoutVars>
          <dgm:bulletEnabled val="1"/>
        </dgm:presLayoutVars>
      </dgm:prSet>
      <dgm:spPr/>
    </dgm:pt>
    <dgm:pt modelId="{4406DDBE-0AB6-4A23-A4F7-FF85121D5F22}" type="pres">
      <dgm:prSet presAssocID="{4C8CAE8B-FD4F-46EC-977B-F9F000ACB91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7C2CA18-93A4-487F-BF7B-45262373B4E7}" srcId="{2054CE35-773F-4997-98D6-31C03D9A14BD}" destId="{5780603D-0476-4876-853E-853C30C5B973}" srcOrd="2" destOrd="0" parTransId="{8A413DBC-FC3F-4644-8763-204E88145C19}" sibTransId="{4E2C0C81-37A6-402E-A159-C4473DA27059}"/>
    <dgm:cxn modelId="{6EB9E918-763D-4E5F-9F46-147A92C692EC}" type="presOf" srcId="{BB16D92C-24DF-4766-85EB-F0804280F0E8}" destId="{4406DDBE-0AB6-4A23-A4F7-FF85121D5F22}" srcOrd="0" destOrd="0" presId="urn:microsoft.com/office/officeart/2005/8/layout/vList6"/>
    <dgm:cxn modelId="{CD96191D-2777-4656-BC53-D6C33594EA22}" srcId="{2054CE35-773F-4997-98D6-31C03D9A14BD}" destId="{4A6692CD-D0A2-40B4-AEBD-3C9846A62F52}" srcOrd="1" destOrd="0" parTransId="{057A9701-9CD0-469A-9C95-6FFE746E4C12}" sibTransId="{D1D908BF-E1C2-407E-A7D7-1ACC492428FF}"/>
    <dgm:cxn modelId="{8C82772B-6A5D-48BF-8DF7-ADE45591B008}" srcId="{4C8CAE8B-FD4F-46EC-977B-F9F000ACB916}" destId="{BB16D92C-24DF-4766-85EB-F0804280F0E8}" srcOrd="0" destOrd="0" parTransId="{DCAC38FD-0B21-4E16-AD62-A7918554E557}" sibTransId="{08578B99-0CD4-4F9A-98B7-008AE3C5C9BC}"/>
    <dgm:cxn modelId="{FC71C040-11B4-4264-853F-1C65D08E800F}" type="presOf" srcId="{E4062458-3A03-4838-9117-5D15C7DC5614}" destId="{3FA054DD-AB57-4D6B-859C-DC25AF016648}" srcOrd="0" destOrd="1" presId="urn:microsoft.com/office/officeart/2005/8/layout/vList6"/>
    <dgm:cxn modelId="{D44FBB5F-FD42-4D41-B7A0-20F71899E732}" srcId="{2054CE35-773F-4997-98D6-31C03D9A14BD}" destId="{0B1016DA-D67F-4771-82DF-15197AF5EA82}" srcOrd="0" destOrd="0" parTransId="{374515CB-D327-4791-854B-7381F1C7CAB1}" sibTransId="{17E87B44-FB1C-4EBC-9EBF-ECF230B4313C}"/>
    <dgm:cxn modelId="{BB108C64-5E96-4308-B722-21233CF47591}" type="presOf" srcId="{15B062BF-CE75-4E49-87F1-1C35A14B8FFB}" destId="{3FA054DD-AB57-4D6B-859C-DC25AF016648}" srcOrd="0" destOrd="0" presId="urn:microsoft.com/office/officeart/2005/8/layout/vList6"/>
    <dgm:cxn modelId="{D7E4EB6C-7199-49D8-AB2E-71A4E3502AB8}" srcId="{5780603D-0476-4876-853E-853C30C5B973}" destId="{15B062BF-CE75-4E49-87F1-1C35A14B8FFB}" srcOrd="0" destOrd="0" parTransId="{B820C55C-53B0-4203-B40A-F17C0709105C}" sibTransId="{4454B8EC-803C-4D41-9695-5762258C9286}"/>
    <dgm:cxn modelId="{BCC7394E-C0FC-4D28-A6D2-9FF10C73ABD9}" type="presOf" srcId="{4C8CAE8B-FD4F-46EC-977B-F9F000ACB916}" destId="{272A1EAD-46AA-46E9-A9F5-EF3B5D442A3A}" srcOrd="0" destOrd="0" presId="urn:microsoft.com/office/officeart/2005/8/layout/vList6"/>
    <dgm:cxn modelId="{59289056-36BE-4787-BBF3-8C8C0FE91F48}" srcId="{4A6692CD-D0A2-40B4-AEBD-3C9846A62F52}" destId="{FF60BE74-42ED-4F87-8224-E23940669DCC}" srcOrd="0" destOrd="0" parTransId="{F72CB2D1-4250-407D-B544-95395D349657}" sibTransId="{EF11FDFF-49A9-42C6-B6CE-EBF331AA37A4}"/>
    <dgm:cxn modelId="{4BABC280-B43D-4530-B7D3-0D9B4407FF9C}" type="presOf" srcId="{5780603D-0476-4876-853E-853C30C5B973}" destId="{11650D5C-4AD0-421B-9C1B-BA63E6B3EBC0}" srcOrd="0" destOrd="0" presId="urn:microsoft.com/office/officeart/2005/8/layout/vList6"/>
    <dgm:cxn modelId="{FAD04682-54B5-4999-92B8-E1228E6FADB0}" srcId="{0B1016DA-D67F-4771-82DF-15197AF5EA82}" destId="{46FE072C-B5F2-4AA9-B73F-D98EBB7D2DC7}" srcOrd="0" destOrd="0" parTransId="{F7AC449E-5EFE-45A1-8356-60DD93A84AE7}" sibTransId="{026E0ACE-41EB-41CE-B02F-5CD899976948}"/>
    <dgm:cxn modelId="{2381B883-FC28-4F73-AC3C-15BE2DB95FCB}" srcId="{2054CE35-773F-4997-98D6-31C03D9A14BD}" destId="{4C8CAE8B-FD4F-46EC-977B-F9F000ACB916}" srcOrd="3" destOrd="0" parTransId="{B417B0DF-4085-4704-9392-8C283DB21E58}" sibTransId="{A45B23FB-BD06-4500-AC5A-71B0D61F21EA}"/>
    <dgm:cxn modelId="{E6A9488F-54A4-4AEB-85C0-B7DCD5A44BF6}" type="presOf" srcId="{FF60BE74-42ED-4F87-8224-E23940669DCC}" destId="{C0F38620-3048-4116-8D4F-C825796A38AE}" srcOrd="0" destOrd="0" presId="urn:microsoft.com/office/officeart/2005/8/layout/vList6"/>
    <dgm:cxn modelId="{2E5A58AE-E1F2-4C90-BB62-4EBB3014D452}" srcId="{5780603D-0476-4876-853E-853C30C5B973}" destId="{E4062458-3A03-4838-9117-5D15C7DC5614}" srcOrd="1" destOrd="0" parTransId="{4D0664D8-849D-43BD-B4CB-F8EA290A1DDF}" sibTransId="{D2B35C05-71B2-4F78-A857-627F395F4AA6}"/>
    <dgm:cxn modelId="{05A5ADB1-F7B5-4E34-ABD5-41C5CDCF0A2A}" srcId="{0B1016DA-D67F-4771-82DF-15197AF5EA82}" destId="{E04F74E9-6948-4AF8-A4BA-CACEAD095D25}" srcOrd="1" destOrd="0" parTransId="{F6D58338-97F9-42E6-8DAF-011AC9B4A456}" sibTransId="{B3B4CF22-F744-41AD-A715-8C78E65E48F6}"/>
    <dgm:cxn modelId="{0A8D52CD-1A6B-422C-B70A-F5CC2A9B7B20}" type="presOf" srcId="{4A6692CD-D0A2-40B4-AEBD-3C9846A62F52}" destId="{A0172BCC-F580-4C50-97D7-F22370C9580B}" srcOrd="0" destOrd="0" presId="urn:microsoft.com/office/officeart/2005/8/layout/vList6"/>
    <dgm:cxn modelId="{C50EE7D4-B5D5-4A65-BDCE-7D150B7EDCE6}" type="presOf" srcId="{0B1016DA-D67F-4771-82DF-15197AF5EA82}" destId="{C6E63E28-EB19-49FE-85E2-FAC8D98F1E23}" srcOrd="0" destOrd="0" presId="urn:microsoft.com/office/officeart/2005/8/layout/vList6"/>
    <dgm:cxn modelId="{5D13D7EB-4C40-44F5-9900-397136614B99}" type="presOf" srcId="{2054CE35-773F-4997-98D6-31C03D9A14BD}" destId="{A6D763B5-78B2-4930-94F7-4B8596014769}" srcOrd="0" destOrd="0" presId="urn:microsoft.com/office/officeart/2005/8/layout/vList6"/>
    <dgm:cxn modelId="{271CF4F4-228F-4670-86EF-43B49C97BC0B}" type="presOf" srcId="{46FE072C-B5F2-4AA9-B73F-D98EBB7D2DC7}" destId="{317DC358-0BAD-4E94-9CDC-D12A567A64B5}" srcOrd="0" destOrd="0" presId="urn:microsoft.com/office/officeart/2005/8/layout/vList6"/>
    <dgm:cxn modelId="{C1C34EF7-31B1-42EE-B366-DEFDAAC57850}" type="presOf" srcId="{E04F74E9-6948-4AF8-A4BA-CACEAD095D25}" destId="{317DC358-0BAD-4E94-9CDC-D12A567A64B5}" srcOrd="0" destOrd="1" presId="urn:microsoft.com/office/officeart/2005/8/layout/vList6"/>
    <dgm:cxn modelId="{9EBA8DF2-CBD4-4B36-A664-60B384139C6C}" type="presParOf" srcId="{A6D763B5-78B2-4930-94F7-4B8596014769}" destId="{F5030D05-9902-4636-AE0D-6C52C4BEE3F4}" srcOrd="0" destOrd="0" presId="urn:microsoft.com/office/officeart/2005/8/layout/vList6"/>
    <dgm:cxn modelId="{9DACB8BB-98D9-4AD4-8F3D-2311E24D73C6}" type="presParOf" srcId="{F5030D05-9902-4636-AE0D-6C52C4BEE3F4}" destId="{C6E63E28-EB19-49FE-85E2-FAC8D98F1E23}" srcOrd="0" destOrd="0" presId="urn:microsoft.com/office/officeart/2005/8/layout/vList6"/>
    <dgm:cxn modelId="{40457B8D-D13A-4483-91A9-522F24534F67}" type="presParOf" srcId="{F5030D05-9902-4636-AE0D-6C52C4BEE3F4}" destId="{317DC358-0BAD-4E94-9CDC-D12A567A64B5}" srcOrd="1" destOrd="0" presId="urn:microsoft.com/office/officeart/2005/8/layout/vList6"/>
    <dgm:cxn modelId="{1C4F9DF4-D265-4C27-BE33-54D20C80959F}" type="presParOf" srcId="{A6D763B5-78B2-4930-94F7-4B8596014769}" destId="{39F8B3C7-0C93-4DF3-9951-8289F3CE720A}" srcOrd="1" destOrd="0" presId="urn:microsoft.com/office/officeart/2005/8/layout/vList6"/>
    <dgm:cxn modelId="{B343B4A7-7823-496F-8819-6D29EB49B4B9}" type="presParOf" srcId="{A6D763B5-78B2-4930-94F7-4B8596014769}" destId="{625BE10D-E7CC-4F78-B2EC-647E9F2D00B1}" srcOrd="2" destOrd="0" presId="urn:microsoft.com/office/officeart/2005/8/layout/vList6"/>
    <dgm:cxn modelId="{35F4633C-D83D-458A-86C8-B286CA52FDE3}" type="presParOf" srcId="{625BE10D-E7CC-4F78-B2EC-647E9F2D00B1}" destId="{A0172BCC-F580-4C50-97D7-F22370C9580B}" srcOrd="0" destOrd="0" presId="urn:microsoft.com/office/officeart/2005/8/layout/vList6"/>
    <dgm:cxn modelId="{047EE608-5192-48E7-B2D9-DB3E7834BB2F}" type="presParOf" srcId="{625BE10D-E7CC-4F78-B2EC-647E9F2D00B1}" destId="{C0F38620-3048-4116-8D4F-C825796A38AE}" srcOrd="1" destOrd="0" presId="urn:microsoft.com/office/officeart/2005/8/layout/vList6"/>
    <dgm:cxn modelId="{3282BC07-A1DD-4AEF-B0C0-4E102DFAFE01}" type="presParOf" srcId="{A6D763B5-78B2-4930-94F7-4B8596014769}" destId="{6CEEAC9B-422E-4822-A569-A8BDD3AD01D3}" srcOrd="3" destOrd="0" presId="urn:microsoft.com/office/officeart/2005/8/layout/vList6"/>
    <dgm:cxn modelId="{739570D6-BE0D-4C9C-9795-D9386A25A9FB}" type="presParOf" srcId="{A6D763B5-78B2-4930-94F7-4B8596014769}" destId="{43E68F26-6E8A-4113-937A-14759753454E}" srcOrd="4" destOrd="0" presId="urn:microsoft.com/office/officeart/2005/8/layout/vList6"/>
    <dgm:cxn modelId="{200F0325-CBB8-4E87-988A-1E235E445E5C}" type="presParOf" srcId="{43E68F26-6E8A-4113-937A-14759753454E}" destId="{11650D5C-4AD0-421B-9C1B-BA63E6B3EBC0}" srcOrd="0" destOrd="0" presId="urn:microsoft.com/office/officeart/2005/8/layout/vList6"/>
    <dgm:cxn modelId="{585A476E-E425-49AF-B21A-E560B799016A}" type="presParOf" srcId="{43E68F26-6E8A-4113-937A-14759753454E}" destId="{3FA054DD-AB57-4D6B-859C-DC25AF016648}" srcOrd="1" destOrd="0" presId="urn:microsoft.com/office/officeart/2005/8/layout/vList6"/>
    <dgm:cxn modelId="{A88A3660-DDE8-400C-9130-838C6049456A}" type="presParOf" srcId="{A6D763B5-78B2-4930-94F7-4B8596014769}" destId="{150D67AA-3462-4385-98B8-37325253B1D3}" srcOrd="5" destOrd="0" presId="urn:microsoft.com/office/officeart/2005/8/layout/vList6"/>
    <dgm:cxn modelId="{EFD6CCCB-A5CD-4D52-8E44-F5CD7A43E502}" type="presParOf" srcId="{A6D763B5-78B2-4930-94F7-4B8596014769}" destId="{BC200AB4-2E31-427D-A8E9-CCE4F34DE56C}" srcOrd="6" destOrd="0" presId="urn:microsoft.com/office/officeart/2005/8/layout/vList6"/>
    <dgm:cxn modelId="{E2F050B9-C218-4ACF-A3A9-1B2F58B665EA}" type="presParOf" srcId="{BC200AB4-2E31-427D-A8E9-CCE4F34DE56C}" destId="{272A1EAD-46AA-46E9-A9F5-EF3B5D442A3A}" srcOrd="0" destOrd="0" presId="urn:microsoft.com/office/officeart/2005/8/layout/vList6"/>
    <dgm:cxn modelId="{DE62AE08-05CA-4A92-9B7F-2B0C80BA52DC}" type="presParOf" srcId="{BC200AB4-2E31-427D-A8E9-CCE4F34DE56C}" destId="{4406DDBE-0AB6-4A23-A4F7-FF85121D5F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4CE35-773F-4997-98D6-31C03D9A14BD}" type="doc">
      <dgm:prSet loTypeId="urn:microsoft.com/office/officeart/2005/8/layout/vList6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60BE74-42ED-4F87-8224-E23940669DCC}">
      <dgm:prSet phldrT="[Text]" custT="1"/>
      <dgm:spPr>
        <a:xfrm>
          <a:off x="2519849" y="577442"/>
          <a:ext cx="3832860" cy="547161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r>
            <a: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maculae in the utriculus and succulus</a:t>
          </a:r>
        </a:p>
      </dgm:t>
    </dgm:pt>
    <dgm:pt modelId="{F72CB2D1-4250-407D-B544-95395D349657}" type="parTrans" cxnId="{59289056-36BE-4787-BBF3-8C8C0FE91F48}">
      <dgm:prSet/>
      <dgm:spPr/>
      <dgm:t>
        <a:bodyPr/>
        <a:lstStyle/>
        <a:p>
          <a:endParaRPr lang="en-US" sz="2000"/>
        </a:p>
      </dgm:t>
    </dgm:pt>
    <dgm:pt modelId="{EF11FDFF-49A9-42C6-B6CE-EBF331AA37A4}" type="sibTrans" cxnId="{59289056-36BE-4787-BBF3-8C8C0FE91F48}">
      <dgm:prSet/>
      <dgm:spPr/>
      <dgm:t>
        <a:bodyPr/>
        <a:lstStyle/>
        <a:p>
          <a:endParaRPr lang="en-US" sz="2000"/>
        </a:p>
      </dgm:t>
    </dgm:pt>
    <dgm:pt modelId="{15B062BF-CE75-4E49-87F1-1C35A14B8FFB}">
      <dgm:prSet phldrT="[Text]" custT="1"/>
      <dgm:spPr>
        <a:xfrm>
          <a:off x="2555863" y="1204718"/>
          <a:ext cx="3829116" cy="556544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r>
            <a: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cerebellum</a:t>
          </a:r>
        </a:p>
      </dgm:t>
    </dgm:pt>
    <dgm:pt modelId="{B820C55C-53B0-4203-B40A-F17C0709105C}" type="parTrans" cxnId="{D7E4EB6C-7199-49D8-AB2E-71A4E3502AB8}">
      <dgm:prSet/>
      <dgm:spPr/>
      <dgm:t>
        <a:bodyPr/>
        <a:lstStyle/>
        <a:p>
          <a:endParaRPr lang="en-US" sz="2000"/>
        </a:p>
      </dgm:t>
    </dgm:pt>
    <dgm:pt modelId="{4454B8EC-803C-4D41-9695-5762258C9286}" type="sibTrans" cxnId="{D7E4EB6C-7199-49D8-AB2E-71A4E3502AB8}">
      <dgm:prSet/>
      <dgm:spPr/>
      <dgm:t>
        <a:bodyPr/>
        <a:lstStyle/>
        <a:p>
          <a:endParaRPr lang="en-US" sz="2000"/>
        </a:p>
      </dgm:t>
    </dgm:pt>
    <dgm:pt modelId="{E4062458-3A03-4838-9117-5D15C7DC5614}">
      <dgm:prSet custT="1"/>
      <dgm:spPr>
        <a:xfrm>
          <a:off x="2555863" y="1204718"/>
          <a:ext cx="3829116" cy="556544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 sz="2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D0664D8-849D-43BD-B4CB-F8EA290A1DDF}" type="parTrans" cxnId="{2E5A58AE-E1F2-4C90-BB62-4EBB3014D452}">
      <dgm:prSet/>
      <dgm:spPr/>
      <dgm:t>
        <a:bodyPr/>
        <a:lstStyle/>
        <a:p>
          <a:endParaRPr lang="en-US" sz="2000"/>
        </a:p>
      </dgm:t>
    </dgm:pt>
    <dgm:pt modelId="{D2B35C05-71B2-4F78-A857-627F395F4AA6}" type="sibTrans" cxnId="{2E5A58AE-E1F2-4C90-BB62-4EBB3014D452}">
      <dgm:prSet/>
      <dgm:spPr/>
      <dgm:t>
        <a:bodyPr/>
        <a:lstStyle/>
        <a:p>
          <a:endParaRPr lang="en-US" sz="2000"/>
        </a:p>
      </dgm:t>
    </dgm:pt>
    <dgm:pt modelId="{5780603D-0476-4876-853E-853C30C5B973}">
      <dgm:prSet phldrT="[Text]" custT="1"/>
      <dgm:spPr>
        <a:xfrm>
          <a:off x="3119" y="1226301"/>
          <a:ext cx="2552744" cy="513379"/>
        </a:xfrm>
        <a:prstGeom prst="roundRect">
          <a:avLst/>
        </a:prstGeom>
      </dgm:spPr>
      <dgm:t>
        <a:bodyPr/>
        <a:lstStyle/>
        <a:p>
          <a:r>
            <a:rPr lang="en-US" sz="2000" dirty="0">
              <a:latin typeface="Calibri" panose="020F0502020204030204"/>
              <a:ea typeface="+mn-ea"/>
              <a:cs typeface="+mn-cs"/>
            </a:rPr>
            <a:t>CONTROL CENTRE</a:t>
          </a:r>
        </a:p>
      </dgm:t>
    </dgm:pt>
    <dgm:pt modelId="{4E2C0C81-37A6-402E-A159-C4473DA27059}" type="sibTrans" cxnId="{87C2CA18-93A4-487F-BF7B-45262373B4E7}">
      <dgm:prSet/>
      <dgm:spPr/>
      <dgm:t>
        <a:bodyPr/>
        <a:lstStyle/>
        <a:p>
          <a:endParaRPr lang="en-US" sz="2000"/>
        </a:p>
      </dgm:t>
    </dgm:pt>
    <dgm:pt modelId="{8A413DBC-FC3F-4644-8763-204E88145C19}" type="parTrans" cxnId="{87C2CA18-93A4-487F-BF7B-45262373B4E7}">
      <dgm:prSet/>
      <dgm:spPr/>
      <dgm:t>
        <a:bodyPr/>
        <a:lstStyle/>
        <a:p>
          <a:endParaRPr lang="en-US" sz="2000"/>
        </a:p>
      </dgm:t>
    </dgm:pt>
    <dgm:pt modelId="{0B1016DA-D67F-4771-82DF-15197AF5EA82}">
      <dgm:prSet custT="1"/>
      <dgm:spPr>
        <a:xfrm>
          <a:off x="0" y="1"/>
          <a:ext cx="2555240" cy="547161"/>
        </a:xfrm>
        <a:prstGeom prst="roundRect">
          <a:avLst/>
        </a:prstGeom>
      </dgm:spPr>
      <dgm:t>
        <a:bodyPr/>
        <a:lstStyle/>
        <a:p>
          <a:r>
            <a:rPr lang="en-US" sz="2000" dirty="0">
              <a:latin typeface="Calibri" panose="020F0502020204030204"/>
              <a:ea typeface="+mn-ea"/>
              <a:cs typeface="+mn-cs"/>
            </a:rPr>
            <a:t>STIMULUS</a:t>
          </a:r>
        </a:p>
      </dgm:t>
    </dgm:pt>
    <dgm:pt modelId="{374515CB-D327-4791-854B-7381F1C7CAB1}" type="parTrans" cxnId="{D44FBB5F-FD42-4D41-B7A0-20F71899E732}">
      <dgm:prSet/>
      <dgm:spPr/>
      <dgm:t>
        <a:bodyPr/>
        <a:lstStyle/>
        <a:p>
          <a:endParaRPr lang="en-US" sz="2000"/>
        </a:p>
      </dgm:t>
    </dgm:pt>
    <dgm:pt modelId="{17E87B44-FB1C-4EBC-9EBF-ECF230B4313C}" type="sibTrans" cxnId="{D44FBB5F-FD42-4D41-B7A0-20F71899E732}">
      <dgm:prSet/>
      <dgm:spPr/>
      <dgm:t>
        <a:bodyPr/>
        <a:lstStyle/>
        <a:p>
          <a:endParaRPr lang="en-US" sz="2000"/>
        </a:p>
      </dgm:t>
    </dgm:pt>
    <dgm:pt modelId="{46FE072C-B5F2-4AA9-B73F-D98EBB7D2DC7}">
      <dgm:prSet custT="1"/>
      <dgm:spPr>
        <a:xfrm>
          <a:off x="2555239" y="964"/>
          <a:ext cx="3832860" cy="547161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r>
            <a: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Pull of gravity due to the change in the position of the head</a:t>
          </a:r>
        </a:p>
      </dgm:t>
    </dgm:pt>
    <dgm:pt modelId="{F7AC449E-5EFE-45A1-8356-60DD93A84AE7}" type="parTrans" cxnId="{FAD04682-54B5-4999-92B8-E1228E6FADB0}">
      <dgm:prSet/>
      <dgm:spPr/>
      <dgm:t>
        <a:bodyPr/>
        <a:lstStyle/>
        <a:p>
          <a:endParaRPr lang="en-US" sz="2000"/>
        </a:p>
      </dgm:t>
    </dgm:pt>
    <dgm:pt modelId="{026E0ACE-41EB-41CE-B02F-5CD899976948}" type="sibTrans" cxnId="{FAD04682-54B5-4999-92B8-E1228E6FADB0}">
      <dgm:prSet/>
      <dgm:spPr/>
      <dgm:t>
        <a:bodyPr/>
        <a:lstStyle/>
        <a:p>
          <a:endParaRPr lang="en-US" sz="2000"/>
        </a:p>
      </dgm:t>
    </dgm:pt>
    <dgm:pt modelId="{4C8CAE8B-FD4F-46EC-977B-F9F000ACB916}">
      <dgm:prSet custT="1"/>
      <dgm:spPr>
        <a:xfrm>
          <a:off x="0" y="1815979"/>
          <a:ext cx="2555240" cy="547161"/>
        </a:xfrm>
        <a:prstGeom prst="roundRect">
          <a:avLst/>
        </a:prstGeom>
      </dgm:spPr>
      <dgm:t>
        <a:bodyPr/>
        <a:lstStyle/>
        <a:p>
          <a:r>
            <a:rPr lang="en-US" sz="2000">
              <a:latin typeface="Calibri" panose="020F0502020204030204"/>
              <a:ea typeface="+mn-ea"/>
              <a:cs typeface="+mn-cs"/>
            </a:rPr>
            <a:t>EFFECTOR</a:t>
          </a:r>
        </a:p>
      </dgm:t>
    </dgm:pt>
    <dgm:pt modelId="{B417B0DF-4085-4704-9392-8C283DB21E58}" type="parTrans" cxnId="{2381B883-FC28-4F73-AC3C-15BE2DB95FCB}">
      <dgm:prSet/>
      <dgm:spPr/>
      <dgm:t>
        <a:bodyPr/>
        <a:lstStyle/>
        <a:p>
          <a:endParaRPr lang="en-US" sz="2000"/>
        </a:p>
      </dgm:t>
    </dgm:pt>
    <dgm:pt modelId="{A45B23FB-BD06-4500-AC5A-71B0D61F21EA}" type="sibTrans" cxnId="{2381B883-FC28-4F73-AC3C-15BE2DB95FCB}">
      <dgm:prSet/>
      <dgm:spPr/>
      <dgm:t>
        <a:bodyPr/>
        <a:lstStyle/>
        <a:p>
          <a:endParaRPr lang="en-US" sz="2000"/>
        </a:p>
      </dgm:t>
    </dgm:pt>
    <dgm:pt modelId="{BB16D92C-24DF-4766-85EB-F0804280F0E8}">
      <dgm:prSet custT="1"/>
      <dgm:spPr>
        <a:xfrm>
          <a:off x="2555239" y="1815979"/>
          <a:ext cx="3832860" cy="547161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r>
            <a:rPr lang="en-US" sz="20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skeletal muscles co ordinated to restore balance and equilibrium</a:t>
          </a:r>
        </a:p>
      </dgm:t>
    </dgm:pt>
    <dgm:pt modelId="{DCAC38FD-0B21-4E16-AD62-A7918554E557}" type="parTrans" cxnId="{8C82772B-6A5D-48BF-8DF7-ADE45591B008}">
      <dgm:prSet/>
      <dgm:spPr/>
      <dgm:t>
        <a:bodyPr/>
        <a:lstStyle/>
        <a:p>
          <a:endParaRPr lang="en-US" sz="2000"/>
        </a:p>
      </dgm:t>
    </dgm:pt>
    <dgm:pt modelId="{08578B99-0CD4-4F9A-98B7-008AE3C5C9BC}" type="sibTrans" cxnId="{8C82772B-6A5D-48BF-8DF7-ADE45591B008}">
      <dgm:prSet/>
      <dgm:spPr/>
      <dgm:t>
        <a:bodyPr/>
        <a:lstStyle/>
        <a:p>
          <a:endParaRPr lang="en-US" sz="2000"/>
        </a:p>
      </dgm:t>
    </dgm:pt>
    <dgm:pt modelId="{E04F74E9-6948-4AF8-A4BA-CACEAD095D25}">
      <dgm:prSet custT="1"/>
      <dgm:spPr>
        <a:xfrm>
          <a:off x="2555239" y="964"/>
          <a:ext cx="3832860" cy="547161"/>
        </a:xfrm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D58338-97F9-42E6-8DAF-011AC9B4A456}" type="parTrans" cxnId="{05A5ADB1-F7B5-4E34-ABD5-41C5CDCF0A2A}">
      <dgm:prSet/>
      <dgm:spPr/>
      <dgm:t>
        <a:bodyPr/>
        <a:lstStyle/>
        <a:p>
          <a:endParaRPr lang="en-US" sz="2000"/>
        </a:p>
      </dgm:t>
    </dgm:pt>
    <dgm:pt modelId="{B3B4CF22-F744-41AD-A715-8C78E65E48F6}" type="sibTrans" cxnId="{05A5ADB1-F7B5-4E34-ABD5-41C5CDCF0A2A}">
      <dgm:prSet/>
      <dgm:spPr/>
      <dgm:t>
        <a:bodyPr/>
        <a:lstStyle/>
        <a:p>
          <a:endParaRPr lang="en-US" sz="2000"/>
        </a:p>
      </dgm:t>
    </dgm:pt>
    <dgm:pt modelId="{4A6692CD-D0A2-40B4-AEBD-3C9846A62F52}">
      <dgm:prSet phldrT="[Text]" custT="1"/>
      <dgm:spPr>
        <a:xfrm>
          <a:off x="0" y="602841"/>
          <a:ext cx="2555240" cy="547161"/>
        </a:xfrm>
        <a:prstGeom prst="roundRect">
          <a:avLst/>
        </a:prstGeom>
      </dgm:spPr>
      <dgm:t>
        <a:bodyPr/>
        <a:lstStyle/>
        <a:p>
          <a:r>
            <a:rPr lang="en-US" sz="2000" dirty="0">
              <a:latin typeface="Calibri" panose="020F0502020204030204"/>
              <a:ea typeface="+mn-ea"/>
              <a:cs typeface="+mn-cs"/>
            </a:rPr>
            <a:t>RECEPTOR</a:t>
          </a:r>
        </a:p>
      </dgm:t>
    </dgm:pt>
    <dgm:pt modelId="{D1D908BF-E1C2-407E-A7D7-1ACC492428FF}" type="sibTrans" cxnId="{CD96191D-2777-4656-BC53-D6C33594EA22}">
      <dgm:prSet/>
      <dgm:spPr/>
      <dgm:t>
        <a:bodyPr/>
        <a:lstStyle/>
        <a:p>
          <a:endParaRPr lang="en-US" sz="2000"/>
        </a:p>
      </dgm:t>
    </dgm:pt>
    <dgm:pt modelId="{057A9701-9CD0-469A-9C95-6FFE746E4C12}" type="parTrans" cxnId="{CD96191D-2777-4656-BC53-D6C33594EA22}">
      <dgm:prSet/>
      <dgm:spPr/>
      <dgm:t>
        <a:bodyPr/>
        <a:lstStyle/>
        <a:p>
          <a:endParaRPr lang="en-US" sz="2000"/>
        </a:p>
      </dgm:t>
    </dgm:pt>
    <dgm:pt modelId="{A6D763B5-78B2-4930-94F7-4B8596014769}" type="pres">
      <dgm:prSet presAssocID="{2054CE35-773F-4997-98D6-31C03D9A14BD}" presName="Name0" presStyleCnt="0">
        <dgm:presLayoutVars>
          <dgm:dir/>
          <dgm:animLvl val="lvl"/>
          <dgm:resizeHandles/>
        </dgm:presLayoutVars>
      </dgm:prSet>
      <dgm:spPr/>
    </dgm:pt>
    <dgm:pt modelId="{F5030D05-9902-4636-AE0D-6C52C4BEE3F4}" type="pres">
      <dgm:prSet presAssocID="{0B1016DA-D67F-4771-82DF-15197AF5EA82}" presName="linNode" presStyleCnt="0"/>
      <dgm:spPr/>
    </dgm:pt>
    <dgm:pt modelId="{C6E63E28-EB19-49FE-85E2-FAC8D98F1E23}" type="pres">
      <dgm:prSet presAssocID="{0B1016DA-D67F-4771-82DF-15197AF5EA82}" presName="parentShp" presStyleLbl="node1" presStyleIdx="0" presStyleCnt="4" custLinFactNeighborY="-176">
        <dgm:presLayoutVars>
          <dgm:bulletEnabled val="1"/>
        </dgm:presLayoutVars>
      </dgm:prSet>
      <dgm:spPr/>
    </dgm:pt>
    <dgm:pt modelId="{317DC358-0BAD-4E94-9CDC-D12A567A64B5}" type="pres">
      <dgm:prSet presAssocID="{0B1016DA-D67F-4771-82DF-15197AF5EA82}" presName="childShp" presStyleLbl="bgAccFollowNode1" presStyleIdx="0" presStyleCnt="4" custLinFactNeighborX="-5387" custLinFactNeighborY="-11463">
        <dgm:presLayoutVars>
          <dgm:bulletEnabled val="1"/>
        </dgm:presLayoutVars>
      </dgm:prSet>
      <dgm:spPr/>
    </dgm:pt>
    <dgm:pt modelId="{39F8B3C7-0C93-4DF3-9951-8289F3CE720A}" type="pres">
      <dgm:prSet presAssocID="{17E87B44-FB1C-4EBC-9EBF-ECF230B4313C}" presName="spacing" presStyleCnt="0"/>
      <dgm:spPr/>
    </dgm:pt>
    <dgm:pt modelId="{625BE10D-E7CC-4F78-B2EC-647E9F2D00B1}" type="pres">
      <dgm:prSet presAssocID="{4A6692CD-D0A2-40B4-AEBD-3C9846A62F52}" presName="linNode" presStyleCnt="0"/>
      <dgm:spPr/>
    </dgm:pt>
    <dgm:pt modelId="{A0172BCC-F580-4C50-97D7-F22370C9580B}" type="pres">
      <dgm:prSet presAssocID="{4A6692CD-D0A2-40B4-AEBD-3C9846A62F52}" presName="parentShp" presStyleLbl="node1" presStyleIdx="1" presStyleCnt="4">
        <dgm:presLayoutVars>
          <dgm:bulletEnabled val="1"/>
        </dgm:presLayoutVars>
      </dgm:prSet>
      <dgm:spPr/>
    </dgm:pt>
    <dgm:pt modelId="{C0F38620-3048-4116-8D4F-C825796A38AE}" type="pres">
      <dgm:prSet presAssocID="{4A6692CD-D0A2-40B4-AEBD-3C9846A62F52}" presName="childShp" presStyleLbl="bgAccFollowNode1" presStyleIdx="1" presStyleCnt="4" custLinFactNeighborX="-1385" custLinFactNeighborY="-4642">
        <dgm:presLayoutVars>
          <dgm:bulletEnabled val="1"/>
        </dgm:presLayoutVars>
      </dgm:prSet>
      <dgm:spPr/>
    </dgm:pt>
    <dgm:pt modelId="{6CEEAC9B-422E-4822-A569-A8BDD3AD01D3}" type="pres">
      <dgm:prSet presAssocID="{D1D908BF-E1C2-407E-A7D7-1ACC492428FF}" presName="spacing" presStyleCnt="0"/>
      <dgm:spPr/>
    </dgm:pt>
    <dgm:pt modelId="{43E68F26-6E8A-4113-937A-14759753454E}" type="pres">
      <dgm:prSet presAssocID="{5780603D-0476-4876-853E-853C30C5B973}" presName="linNode" presStyleCnt="0"/>
      <dgm:spPr/>
    </dgm:pt>
    <dgm:pt modelId="{11650D5C-4AD0-421B-9C1B-BA63E6B3EBC0}" type="pres">
      <dgm:prSet presAssocID="{5780603D-0476-4876-853E-853C30C5B973}" presName="parentShp" presStyleLbl="node1" presStyleIdx="2" presStyleCnt="4" custScaleY="93826">
        <dgm:presLayoutVars>
          <dgm:bulletEnabled val="1"/>
        </dgm:presLayoutVars>
      </dgm:prSet>
      <dgm:spPr/>
    </dgm:pt>
    <dgm:pt modelId="{3FA054DD-AB57-4D6B-859C-DC25AF016648}" type="pres">
      <dgm:prSet presAssocID="{5780603D-0476-4876-853E-853C30C5B973}" presName="childShp" presStyleLbl="bgAccFollowNode1" presStyleIdx="2" presStyleCnt="4" custScaleY="101715">
        <dgm:presLayoutVars>
          <dgm:bulletEnabled val="1"/>
        </dgm:presLayoutVars>
      </dgm:prSet>
      <dgm:spPr/>
    </dgm:pt>
    <dgm:pt modelId="{150D67AA-3462-4385-98B8-37325253B1D3}" type="pres">
      <dgm:prSet presAssocID="{4E2C0C81-37A6-402E-A159-C4473DA27059}" presName="spacing" presStyleCnt="0"/>
      <dgm:spPr/>
    </dgm:pt>
    <dgm:pt modelId="{BC200AB4-2E31-427D-A8E9-CCE4F34DE56C}" type="pres">
      <dgm:prSet presAssocID="{4C8CAE8B-FD4F-46EC-977B-F9F000ACB916}" presName="linNode" presStyleCnt="0"/>
      <dgm:spPr/>
    </dgm:pt>
    <dgm:pt modelId="{272A1EAD-46AA-46E9-A9F5-EF3B5D442A3A}" type="pres">
      <dgm:prSet presAssocID="{4C8CAE8B-FD4F-46EC-977B-F9F000ACB916}" presName="parentShp" presStyleLbl="node1" presStyleIdx="3" presStyleCnt="4">
        <dgm:presLayoutVars>
          <dgm:bulletEnabled val="1"/>
        </dgm:presLayoutVars>
      </dgm:prSet>
      <dgm:spPr/>
    </dgm:pt>
    <dgm:pt modelId="{4406DDBE-0AB6-4A23-A4F7-FF85121D5F22}" type="pres">
      <dgm:prSet presAssocID="{4C8CAE8B-FD4F-46EC-977B-F9F000ACB916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87C2CA18-93A4-487F-BF7B-45262373B4E7}" srcId="{2054CE35-773F-4997-98D6-31C03D9A14BD}" destId="{5780603D-0476-4876-853E-853C30C5B973}" srcOrd="2" destOrd="0" parTransId="{8A413DBC-FC3F-4644-8763-204E88145C19}" sibTransId="{4E2C0C81-37A6-402E-A159-C4473DA27059}"/>
    <dgm:cxn modelId="{6EB9E918-763D-4E5F-9F46-147A92C692EC}" type="presOf" srcId="{BB16D92C-24DF-4766-85EB-F0804280F0E8}" destId="{4406DDBE-0AB6-4A23-A4F7-FF85121D5F22}" srcOrd="0" destOrd="0" presId="urn:microsoft.com/office/officeart/2005/8/layout/vList6"/>
    <dgm:cxn modelId="{CD96191D-2777-4656-BC53-D6C33594EA22}" srcId="{2054CE35-773F-4997-98D6-31C03D9A14BD}" destId="{4A6692CD-D0A2-40B4-AEBD-3C9846A62F52}" srcOrd="1" destOrd="0" parTransId="{057A9701-9CD0-469A-9C95-6FFE746E4C12}" sibTransId="{D1D908BF-E1C2-407E-A7D7-1ACC492428FF}"/>
    <dgm:cxn modelId="{8C82772B-6A5D-48BF-8DF7-ADE45591B008}" srcId="{4C8CAE8B-FD4F-46EC-977B-F9F000ACB916}" destId="{BB16D92C-24DF-4766-85EB-F0804280F0E8}" srcOrd="0" destOrd="0" parTransId="{DCAC38FD-0B21-4E16-AD62-A7918554E557}" sibTransId="{08578B99-0CD4-4F9A-98B7-008AE3C5C9BC}"/>
    <dgm:cxn modelId="{FC71C040-11B4-4264-853F-1C65D08E800F}" type="presOf" srcId="{E4062458-3A03-4838-9117-5D15C7DC5614}" destId="{3FA054DD-AB57-4D6B-859C-DC25AF016648}" srcOrd="0" destOrd="1" presId="urn:microsoft.com/office/officeart/2005/8/layout/vList6"/>
    <dgm:cxn modelId="{D44FBB5F-FD42-4D41-B7A0-20F71899E732}" srcId="{2054CE35-773F-4997-98D6-31C03D9A14BD}" destId="{0B1016DA-D67F-4771-82DF-15197AF5EA82}" srcOrd="0" destOrd="0" parTransId="{374515CB-D327-4791-854B-7381F1C7CAB1}" sibTransId="{17E87B44-FB1C-4EBC-9EBF-ECF230B4313C}"/>
    <dgm:cxn modelId="{BB108C64-5E96-4308-B722-21233CF47591}" type="presOf" srcId="{15B062BF-CE75-4E49-87F1-1C35A14B8FFB}" destId="{3FA054DD-AB57-4D6B-859C-DC25AF016648}" srcOrd="0" destOrd="0" presId="urn:microsoft.com/office/officeart/2005/8/layout/vList6"/>
    <dgm:cxn modelId="{D7E4EB6C-7199-49D8-AB2E-71A4E3502AB8}" srcId="{5780603D-0476-4876-853E-853C30C5B973}" destId="{15B062BF-CE75-4E49-87F1-1C35A14B8FFB}" srcOrd="0" destOrd="0" parTransId="{B820C55C-53B0-4203-B40A-F17C0709105C}" sibTransId="{4454B8EC-803C-4D41-9695-5762258C9286}"/>
    <dgm:cxn modelId="{BCC7394E-C0FC-4D28-A6D2-9FF10C73ABD9}" type="presOf" srcId="{4C8CAE8B-FD4F-46EC-977B-F9F000ACB916}" destId="{272A1EAD-46AA-46E9-A9F5-EF3B5D442A3A}" srcOrd="0" destOrd="0" presId="urn:microsoft.com/office/officeart/2005/8/layout/vList6"/>
    <dgm:cxn modelId="{59289056-36BE-4787-BBF3-8C8C0FE91F48}" srcId="{4A6692CD-D0A2-40B4-AEBD-3C9846A62F52}" destId="{FF60BE74-42ED-4F87-8224-E23940669DCC}" srcOrd="0" destOrd="0" parTransId="{F72CB2D1-4250-407D-B544-95395D349657}" sibTransId="{EF11FDFF-49A9-42C6-B6CE-EBF331AA37A4}"/>
    <dgm:cxn modelId="{4BABC280-B43D-4530-B7D3-0D9B4407FF9C}" type="presOf" srcId="{5780603D-0476-4876-853E-853C30C5B973}" destId="{11650D5C-4AD0-421B-9C1B-BA63E6B3EBC0}" srcOrd="0" destOrd="0" presId="urn:microsoft.com/office/officeart/2005/8/layout/vList6"/>
    <dgm:cxn modelId="{FAD04682-54B5-4999-92B8-E1228E6FADB0}" srcId="{0B1016DA-D67F-4771-82DF-15197AF5EA82}" destId="{46FE072C-B5F2-4AA9-B73F-D98EBB7D2DC7}" srcOrd="0" destOrd="0" parTransId="{F7AC449E-5EFE-45A1-8356-60DD93A84AE7}" sibTransId="{026E0ACE-41EB-41CE-B02F-5CD899976948}"/>
    <dgm:cxn modelId="{2381B883-FC28-4F73-AC3C-15BE2DB95FCB}" srcId="{2054CE35-773F-4997-98D6-31C03D9A14BD}" destId="{4C8CAE8B-FD4F-46EC-977B-F9F000ACB916}" srcOrd="3" destOrd="0" parTransId="{B417B0DF-4085-4704-9392-8C283DB21E58}" sibTransId="{A45B23FB-BD06-4500-AC5A-71B0D61F21EA}"/>
    <dgm:cxn modelId="{E6A9488F-54A4-4AEB-85C0-B7DCD5A44BF6}" type="presOf" srcId="{FF60BE74-42ED-4F87-8224-E23940669DCC}" destId="{C0F38620-3048-4116-8D4F-C825796A38AE}" srcOrd="0" destOrd="0" presId="urn:microsoft.com/office/officeart/2005/8/layout/vList6"/>
    <dgm:cxn modelId="{2E5A58AE-E1F2-4C90-BB62-4EBB3014D452}" srcId="{5780603D-0476-4876-853E-853C30C5B973}" destId="{E4062458-3A03-4838-9117-5D15C7DC5614}" srcOrd="1" destOrd="0" parTransId="{4D0664D8-849D-43BD-B4CB-F8EA290A1DDF}" sibTransId="{D2B35C05-71B2-4F78-A857-627F395F4AA6}"/>
    <dgm:cxn modelId="{05A5ADB1-F7B5-4E34-ABD5-41C5CDCF0A2A}" srcId="{0B1016DA-D67F-4771-82DF-15197AF5EA82}" destId="{E04F74E9-6948-4AF8-A4BA-CACEAD095D25}" srcOrd="1" destOrd="0" parTransId="{F6D58338-97F9-42E6-8DAF-011AC9B4A456}" sibTransId="{B3B4CF22-F744-41AD-A715-8C78E65E48F6}"/>
    <dgm:cxn modelId="{0A8D52CD-1A6B-422C-B70A-F5CC2A9B7B20}" type="presOf" srcId="{4A6692CD-D0A2-40B4-AEBD-3C9846A62F52}" destId="{A0172BCC-F580-4C50-97D7-F22370C9580B}" srcOrd="0" destOrd="0" presId="urn:microsoft.com/office/officeart/2005/8/layout/vList6"/>
    <dgm:cxn modelId="{C50EE7D4-B5D5-4A65-BDCE-7D150B7EDCE6}" type="presOf" srcId="{0B1016DA-D67F-4771-82DF-15197AF5EA82}" destId="{C6E63E28-EB19-49FE-85E2-FAC8D98F1E23}" srcOrd="0" destOrd="0" presId="urn:microsoft.com/office/officeart/2005/8/layout/vList6"/>
    <dgm:cxn modelId="{5D13D7EB-4C40-44F5-9900-397136614B99}" type="presOf" srcId="{2054CE35-773F-4997-98D6-31C03D9A14BD}" destId="{A6D763B5-78B2-4930-94F7-4B8596014769}" srcOrd="0" destOrd="0" presId="urn:microsoft.com/office/officeart/2005/8/layout/vList6"/>
    <dgm:cxn modelId="{271CF4F4-228F-4670-86EF-43B49C97BC0B}" type="presOf" srcId="{46FE072C-B5F2-4AA9-B73F-D98EBB7D2DC7}" destId="{317DC358-0BAD-4E94-9CDC-D12A567A64B5}" srcOrd="0" destOrd="0" presId="urn:microsoft.com/office/officeart/2005/8/layout/vList6"/>
    <dgm:cxn modelId="{C1C34EF7-31B1-42EE-B366-DEFDAAC57850}" type="presOf" srcId="{E04F74E9-6948-4AF8-A4BA-CACEAD095D25}" destId="{317DC358-0BAD-4E94-9CDC-D12A567A64B5}" srcOrd="0" destOrd="1" presId="urn:microsoft.com/office/officeart/2005/8/layout/vList6"/>
    <dgm:cxn modelId="{9EBA8DF2-CBD4-4B36-A664-60B384139C6C}" type="presParOf" srcId="{A6D763B5-78B2-4930-94F7-4B8596014769}" destId="{F5030D05-9902-4636-AE0D-6C52C4BEE3F4}" srcOrd="0" destOrd="0" presId="urn:microsoft.com/office/officeart/2005/8/layout/vList6"/>
    <dgm:cxn modelId="{9DACB8BB-98D9-4AD4-8F3D-2311E24D73C6}" type="presParOf" srcId="{F5030D05-9902-4636-AE0D-6C52C4BEE3F4}" destId="{C6E63E28-EB19-49FE-85E2-FAC8D98F1E23}" srcOrd="0" destOrd="0" presId="urn:microsoft.com/office/officeart/2005/8/layout/vList6"/>
    <dgm:cxn modelId="{40457B8D-D13A-4483-91A9-522F24534F67}" type="presParOf" srcId="{F5030D05-9902-4636-AE0D-6C52C4BEE3F4}" destId="{317DC358-0BAD-4E94-9CDC-D12A567A64B5}" srcOrd="1" destOrd="0" presId="urn:microsoft.com/office/officeart/2005/8/layout/vList6"/>
    <dgm:cxn modelId="{1C4F9DF4-D265-4C27-BE33-54D20C80959F}" type="presParOf" srcId="{A6D763B5-78B2-4930-94F7-4B8596014769}" destId="{39F8B3C7-0C93-4DF3-9951-8289F3CE720A}" srcOrd="1" destOrd="0" presId="urn:microsoft.com/office/officeart/2005/8/layout/vList6"/>
    <dgm:cxn modelId="{B343B4A7-7823-496F-8819-6D29EB49B4B9}" type="presParOf" srcId="{A6D763B5-78B2-4930-94F7-4B8596014769}" destId="{625BE10D-E7CC-4F78-B2EC-647E9F2D00B1}" srcOrd="2" destOrd="0" presId="urn:microsoft.com/office/officeart/2005/8/layout/vList6"/>
    <dgm:cxn modelId="{35F4633C-D83D-458A-86C8-B286CA52FDE3}" type="presParOf" srcId="{625BE10D-E7CC-4F78-B2EC-647E9F2D00B1}" destId="{A0172BCC-F580-4C50-97D7-F22370C9580B}" srcOrd="0" destOrd="0" presId="urn:microsoft.com/office/officeart/2005/8/layout/vList6"/>
    <dgm:cxn modelId="{047EE608-5192-48E7-B2D9-DB3E7834BB2F}" type="presParOf" srcId="{625BE10D-E7CC-4F78-B2EC-647E9F2D00B1}" destId="{C0F38620-3048-4116-8D4F-C825796A38AE}" srcOrd="1" destOrd="0" presId="urn:microsoft.com/office/officeart/2005/8/layout/vList6"/>
    <dgm:cxn modelId="{3282BC07-A1DD-4AEF-B0C0-4E102DFAFE01}" type="presParOf" srcId="{A6D763B5-78B2-4930-94F7-4B8596014769}" destId="{6CEEAC9B-422E-4822-A569-A8BDD3AD01D3}" srcOrd="3" destOrd="0" presId="urn:microsoft.com/office/officeart/2005/8/layout/vList6"/>
    <dgm:cxn modelId="{739570D6-BE0D-4C9C-9795-D9386A25A9FB}" type="presParOf" srcId="{A6D763B5-78B2-4930-94F7-4B8596014769}" destId="{43E68F26-6E8A-4113-937A-14759753454E}" srcOrd="4" destOrd="0" presId="urn:microsoft.com/office/officeart/2005/8/layout/vList6"/>
    <dgm:cxn modelId="{200F0325-CBB8-4E87-988A-1E235E445E5C}" type="presParOf" srcId="{43E68F26-6E8A-4113-937A-14759753454E}" destId="{11650D5C-4AD0-421B-9C1B-BA63E6B3EBC0}" srcOrd="0" destOrd="0" presId="urn:microsoft.com/office/officeart/2005/8/layout/vList6"/>
    <dgm:cxn modelId="{585A476E-E425-49AF-B21A-E560B799016A}" type="presParOf" srcId="{43E68F26-6E8A-4113-937A-14759753454E}" destId="{3FA054DD-AB57-4D6B-859C-DC25AF016648}" srcOrd="1" destOrd="0" presId="urn:microsoft.com/office/officeart/2005/8/layout/vList6"/>
    <dgm:cxn modelId="{A88A3660-DDE8-400C-9130-838C6049456A}" type="presParOf" srcId="{A6D763B5-78B2-4930-94F7-4B8596014769}" destId="{150D67AA-3462-4385-98B8-37325253B1D3}" srcOrd="5" destOrd="0" presId="urn:microsoft.com/office/officeart/2005/8/layout/vList6"/>
    <dgm:cxn modelId="{EFD6CCCB-A5CD-4D52-8E44-F5CD7A43E502}" type="presParOf" srcId="{A6D763B5-78B2-4930-94F7-4B8596014769}" destId="{BC200AB4-2E31-427D-A8E9-CCE4F34DE56C}" srcOrd="6" destOrd="0" presId="urn:microsoft.com/office/officeart/2005/8/layout/vList6"/>
    <dgm:cxn modelId="{E2F050B9-C218-4ACF-A3A9-1B2F58B665EA}" type="presParOf" srcId="{BC200AB4-2E31-427D-A8E9-CCE4F34DE56C}" destId="{272A1EAD-46AA-46E9-A9F5-EF3B5D442A3A}" srcOrd="0" destOrd="0" presId="urn:microsoft.com/office/officeart/2005/8/layout/vList6"/>
    <dgm:cxn modelId="{DE62AE08-05CA-4A92-9B7F-2B0C80BA52DC}" type="presParOf" srcId="{BC200AB4-2E31-427D-A8E9-CCE4F34DE56C}" destId="{4406DDBE-0AB6-4A23-A4F7-FF85121D5F2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C358-0BAD-4E94-9CDC-D12A567A64B5}">
      <dsp:nvSpPr>
        <dsp:cNvPr id="0" name=""/>
        <dsp:cNvSpPr/>
      </dsp:nvSpPr>
      <dsp:spPr>
        <a:xfrm>
          <a:off x="3579322" y="2147"/>
          <a:ext cx="5368983" cy="1218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Movement of endolymph in ampullae due to change in speed and direction of the body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9322" y="154459"/>
        <a:ext cx="4912047" cy="913872"/>
      </dsp:txXfrm>
    </dsp:sp>
    <dsp:sp modelId="{C6E63E28-EB19-49FE-85E2-FAC8D98F1E23}">
      <dsp:nvSpPr>
        <dsp:cNvPr id="0" name=""/>
        <dsp:cNvSpPr/>
      </dsp:nvSpPr>
      <dsp:spPr>
        <a:xfrm>
          <a:off x="0" y="3"/>
          <a:ext cx="3579322" cy="12184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STIMULUS</a:t>
          </a:r>
        </a:p>
      </dsp:txBody>
      <dsp:txXfrm>
        <a:off x="59482" y="59485"/>
        <a:ext cx="3460358" cy="1099532"/>
      </dsp:txXfrm>
    </dsp:sp>
    <dsp:sp modelId="{C0F38620-3048-4116-8D4F-C825796A38AE}">
      <dsp:nvSpPr>
        <dsp:cNvPr id="0" name=""/>
        <dsp:cNvSpPr/>
      </dsp:nvSpPr>
      <dsp:spPr>
        <a:xfrm>
          <a:off x="3529748" y="1285930"/>
          <a:ext cx="5368983" cy="1218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cristae in the ampulla</a:t>
          </a:r>
        </a:p>
      </dsp:txBody>
      <dsp:txXfrm>
        <a:off x="3529748" y="1438242"/>
        <a:ext cx="4912047" cy="913872"/>
      </dsp:txXfrm>
    </dsp:sp>
    <dsp:sp modelId="{A0172BCC-F580-4C50-97D7-F22370C9580B}">
      <dsp:nvSpPr>
        <dsp:cNvPr id="0" name=""/>
        <dsp:cNvSpPr/>
      </dsp:nvSpPr>
      <dsp:spPr>
        <a:xfrm>
          <a:off x="0" y="1342493"/>
          <a:ext cx="3579322" cy="12184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RECEPTOR</a:t>
          </a:r>
        </a:p>
      </dsp:txBody>
      <dsp:txXfrm>
        <a:off x="59482" y="1401975"/>
        <a:ext cx="3460358" cy="1099532"/>
      </dsp:txXfrm>
    </dsp:sp>
    <dsp:sp modelId="{3FA054DD-AB57-4D6B-859C-DC25AF016648}">
      <dsp:nvSpPr>
        <dsp:cNvPr id="0" name=""/>
        <dsp:cNvSpPr/>
      </dsp:nvSpPr>
      <dsp:spPr>
        <a:xfrm>
          <a:off x="3580195" y="2682839"/>
          <a:ext cx="5363739" cy="12393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cerebellum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/>
        </a:p>
      </dsp:txBody>
      <dsp:txXfrm>
        <a:off x="3580195" y="2837763"/>
        <a:ext cx="4898967" cy="929545"/>
      </dsp:txXfrm>
    </dsp:sp>
    <dsp:sp modelId="{11650D5C-4AD0-421B-9C1B-BA63E6B3EBC0}">
      <dsp:nvSpPr>
        <dsp:cNvPr id="0" name=""/>
        <dsp:cNvSpPr/>
      </dsp:nvSpPr>
      <dsp:spPr>
        <a:xfrm>
          <a:off x="4369" y="2730902"/>
          <a:ext cx="3575826" cy="11432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CONTROL CENTRE</a:t>
          </a:r>
        </a:p>
      </dsp:txBody>
      <dsp:txXfrm>
        <a:off x="60179" y="2786712"/>
        <a:ext cx="3464206" cy="1031646"/>
      </dsp:txXfrm>
    </dsp:sp>
    <dsp:sp modelId="{4406DDBE-0AB6-4A23-A4F7-FF85121D5F22}">
      <dsp:nvSpPr>
        <dsp:cNvPr id="0" name=""/>
        <dsp:cNvSpPr/>
      </dsp:nvSpPr>
      <dsp:spPr>
        <a:xfrm>
          <a:off x="3579322" y="4044082"/>
          <a:ext cx="5368983" cy="12184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skeletal muscles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co-ordinated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to restore balance and equilibrium</a:t>
          </a:r>
        </a:p>
      </dsp:txBody>
      <dsp:txXfrm>
        <a:off x="3579322" y="4196394"/>
        <a:ext cx="4912047" cy="913872"/>
      </dsp:txXfrm>
    </dsp:sp>
    <dsp:sp modelId="{272A1EAD-46AA-46E9-A9F5-EF3B5D442A3A}">
      <dsp:nvSpPr>
        <dsp:cNvPr id="0" name=""/>
        <dsp:cNvSpPr/>
      </dsp:nvSpPr>
      <dsp:spPr>
        <a:xfrm>
          <a:off x="0" y="4044082"/>
          <a:ext cx="3579322" cy="12184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EFFECTOR</a:t>
          </a:r>
        </a:p>
      </dsp:txBody>
      <dsp:txXfrm>
        <a:off x="59482" y="4103564"/>
        <a:ext cx="3460358" cy="109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DC358-0BAD-4E94-9CDC-D12A567A64B5}">
      <dsp:nvSpPr>
        <dsp:cNvPr id="0" name=""/>
        <dsp:cNvSpPr/>
      </dsp:nvSpPr>
      <dsp:spPr>
        <a:xfrm>
          <a:off x="4089758" y="0"/>
          <a:ext cx="6483927" cy="1047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Pull of gravity due to the change in the position of the head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89758" y="130939"/>
        <a:ext cx="6091110" cy="785634"/>
      </dsp:txXfrm>
    </dsp:sp>
    <dsp:sp modelId="{C6E63E28-EB19-49FE-85E2-FAC8D98F1E23}">
      <dsp:nvSpPr>
        <dsp:cNvPr id="0" name=""/>
        <dsp:cNvSpPr/>
      </dsp:nvSpPr>
      <dsp:spPr>
        <a:xfrm>
          <a:off x="0" y="2"/>
          <a:ext cx="4322618" cy="10475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/>
              <a:ea typeface="+mn-ea"/>
              <a:cs typeface="+mn-cs"/>
            </a:rPr>
            <a:t>STIMULUS</a:t>
          </a:r>
        </a:p>
      </dsp:txBody>
      <dsp:txXfrm>
        <a:off x="51135" y="51137"/>
        <a:ext cx="4220348" cy="945242"/>
      </dsp:txXfrm>
    </dsp:sp>
    <dsp:sp modelId="{C0F38620-3048-4116-8D4F-C825796A38AE}">
      <dsp:nvSpPr>
        <dsp:cNvPr id="0" name=""/>
        <dsp:cNvSpPr/>
      </dsp:nvSpPr>
      <dsp:spPr>
        <a:xfrm>
          <a:off x="4262749" y="1105484"/>
          <a:ext cx="6483927" cy="1047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maculae in the utriculus and succulus</a:t>
          </a:r>
        </a:p>
      </dsp:txBody>
      <dsp:txXfrm>
        <a:off x="4262749" y="1236423"/>
        <a:ext cx="6091110" cy="785634"/>
      </dsp:txXfrm>
    </dsp:sp>
    <dsp:sp modelId="{A0172BCC-F580-4C50-97D7-F22370C9580B}">
      <dsp:nvSpPr>
        <dsp:cNvPr id="0" name=""/>
        <dsp:cNvSpPr/>
      </dsp:nvSpPr>
      <dsp:spPr>
        <a:xfrm>
          <a:off x="0" y="1154110"/>
          <a:ext cx="4322618" cy="10475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/>
              <a:ea typeface="+mn-ea"/>
              <a:cs typeface="+mn-cs"/>
            </a:rPr>
            <a:t>RECEPTOR</a:t>
          </a:r>
        </a:p>
      </dsp:txBody>
      <dsp:txXfrm>
        <a:off x="51135" y="1205245"/>
        <a:ext cx="4220348" cy="945242"/>
      </dsp:txXfrm>
    </dsp:sp>
    <dsp:sp modelId="{3FA054DD-AB57-4D6B-859C-DC25AF016648}">
      <dsp:nvSpPr>
        <dsp:cNvPr id="0" name=""/>
        <dsp:cNvSpPr/>
      </dsp:nvSpPr>
      <dsp:spPr>
        <a:xfrm>
          <a:off x="4323673" y="2306374"/>
          <a:ext cx="6477595" cy="1065477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cerebellum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323673" y="2439559"/>
        <a:ext cx="6078041" cy="799107"/>
      </dsp:txXfrm>
    </dsp:sp>
    <dsp:sp modelId="{11650D5C-4AD0-421B-9C1B-BA63E6B3EBC0}">
      <dsp:nvSpPr>
        <dsp:cNvPr id="0" name=""/>
        <dsp:cNvSpPr/>
      </dsp:nvSpPr>
      <dsp:spPr>
        <a:xfrm>
          <a:off x="5276" y="2347693"/>
          <a:ext cx="4318396" cy="98283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/>
              <a:ea typeface="+mn-ea"/>
              <a:cs typeface="+mn-cs"/>
            </a:rPr>
            <a:t>CONTROL CENTRE</a:t>
          </a:r>
        </a:p>
      </dsp:txBody>
      <dsp:txXfrm>
        <a:off x="53254" y="2395671"/>
        <a:ext cx="4222440" cy="886883"/>
      </dsp:txXfrm>
    </dsp:sp>
    <dsp:sp modelId="{4406DDBE-0AB6-4A23-A4F7-FF85121D5F22}">
      <dsp:nvSpPr>
        <dsp:cNvPr id="0" name=""/>
        <dsp:cNvSpPr/>
      </dsp:nvSpPr>
      <dsp:spPr>
        <a:xfrm>
          <a:off x="4322618" y="3476603"/>
          <a:ext cx="6483927" cy="1047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skeletal muscles co ordinated to restore balance and equilibrium</a:t>
          </a:r>
        </a:p>
      </dsp:txBody>
      <dsp:txXfrm>
        <a:off x="4322618" y="3607542"/>
        <a:ext cx="6091110" cy="785634"/>
      </dsp:txXfrm>
    </dsp:sp>
    <dsp:sp modelId="{272A1EAD-46AA-46E9-A9F5-EF3B5D442A3A}">
      <dsp:nvSpPr>
        <dsp:cNvPr id="0" name=""/>
        <dsp:cNvSpPr/>
      </dsp:nvSpPr>
      <dsp:spPr>
        <a:xfrm>
          <a:off x="0" y="3476603"/>
          <a:ext cx="4322618" cy="10475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Calibri" panose="020F0502020204030204"/>
              <a:ea typeface="+mn-ea"/>
              <a:cs typeface="+mn-cs"/>
            </a:rPr>
            <a:t>EFFECTOR</a:t>
          </a:r>
        </a:p>
      </dsp:txBody>
      <dsp:txXfrm>
        <a:off x="51135" y="3527738"/>
        <a:ext cx="4220348" cy="94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C960F-FE52-4A02-A8EF-FE6864320FD7}" type="datetimeFigureOut">
              <a:rPr lang="en-US" smtClean="0"/>
              <a:t>2020/05/30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5CCF6-E1CF-4854-A18F-400E7596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12037-5FF2-4E5D-9005-1E0E72BBF19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4CE24-7B14-4C7E-BFEC-5F3AFB201E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0974C-209E-4F61-BEB6-FFF3137F02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30D5-F492-45D3-9C43-860E74C25A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2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C02-1D8A-416D-A51D-1F6E77EAACCC}" type="datetime1">
              <a:rPr lang="en-US" smtClean="0"/>
              <a:t>2020/05/30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8790-0309-4BA7-9A48-B7B69F674FA5}" type="datetime1">
              <a:rPr lang="en-US" smtClean="0"/>
              <a:t>2020/05/30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52FF-BD07-431A-BADF-5F9191D0FFAD}" type="datetime1">
              <a:rPr lang="en-US" smtClean="0"/>
              <a:t>2020/05/30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E8EFC-DAD8-4FE9-B4B2-4FFB7A52BDB1}" type="datetime1">
              <a:rPr lang="en-US" smtClean="0"/>
              <a:t>2020/05/30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87DB-0070-436D-B87A-5BF09CD56FCD}" type="datetime1">
              <a:rPr lang="en-US" smtClean="0"/>
              <a:t>2020/05/30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91CA-0723-4400-8170-FEB63FBC140A}" type="datetime1">
              <a:rPr lang="en-US" smtClean="0"/>
              <a:t>2020/05/30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3498-F92B-45F8-86D2-88881FBBB848}" type="datetime1">
              <a:rPr lang="en-US" smtClean="0"/>
              <a:t>2020/05/30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78BC-B699-4086-B37B-219ACB4A95E5}" type="datetime1">
              <a:rPr lang="en-US" smtClean="0"/>
              <a:t>2020/05/30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77B7-9F46-4CFA-906B-33FF649C0E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3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EB60-FD27-4116-8087-8BC40402897C}" type="datetime1">
              <a:rPr lang="en-US" smtClean="0"/>
              <a:t>2020/05/30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3AAC-F244-4947-AD62-7CE42564F98A}" type="datetime1">
              <a:rPr lang="en-US" smtClean="0"/>
              <a:t>2020/05/30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3F29F-4B08-452D-B3DB-BF8C06C837D7}" type="datetime1">
              <a:rPr lang="en-US" smtClean="0"/>
              <a:t>2020/05/30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6F17-54AC-4C2E-90F8-80DFA31BD3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C71C-F70C-43E4-B408-7ED123D9C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14A1-4D5A-4A1B-A3C2-B631B96845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8914-9621-4054-A047-146B74DD9D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67B2-C4B4-40B4-AA81-133C946620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DB99-D7E5-4D35-B7BC-4F07D6DDE1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1C9E-C85A-4F13-B7B3-FA17026C4A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4A01-84F0-4072-90FF-8013112C0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9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4A01-84F0-4072-90FF-8013112C05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2020/05/30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PT template 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945" y="157018"/>
            <a:ext cx="10344728" cy="62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25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6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FUNCTIONING OF THE EAR IN HEARING AND BALANCE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SUBJECT: LIFE SCIENCES</a:t>
            </a:r>
          </a:p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SUBJECT ADVISOR NAME: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Dlamini</a:t>
            </a:r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P.N</a:t>
            </a:r>
          </a:p>
          <a:p>
            <a:r>
              <a:rPr lang="en-US" sz="3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DISTRICT: ORTID</a:t>
            </a:r>
          </a:p>
          <a:p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3E971-286C-411A-A3B7-6D3B53DA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81004"/>
          </a:xfrm>
        </p:spPr>
        <p:txBody>
          <a:bodyPr/>
          <a:lstStyle/>
          <a:p>
            <a:r>
              <a:rPr lang="en-US" dirty="0"/>
              <a:t>BALANCE AND EQUILIBRIUM- AMPULLAE OF SEMI CIRCULAR CANALS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1952319"/>
              </p:ext>
            </p:extLst>
          </p:nvPr>
        </p:nvGraphicFramePr>
        <p:xfrm>
          <a:off x="2892713" y="1091631"/>
          <a:ext cx="8948305" cy="526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>
            <a:off x="2664691" y="1154246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Arrow 8"/>
          <p:cNvSpPr/>
          <p:nvPr/>
        </p:nvSpPr>
        <p:spPr>
          <a:xfrm>
            <a:off x="2664691" y="2439539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ight Arrow 9"/>
          <p:cNvSpPr/>
          <p:nvPr/>
        </p:nvSpPr>
        <p:spPr>
          <a:xfrm>
            <a:off x="2664691" y="3646624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ight Arrow 10"/>
          <p:cNvSpPr/>
          <p:nvPr/>
        </p:nvSpPr>
        <p:spPr>
          <a:xfrm>
            <a:off x="2664691" y="4853709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048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842" y="117641"/>
            <a:ext cx="5057304" cy="519668"/>
          </a:xfrm>
        </p:spPr>
        <p:txBody>
          <a:bodyPr>
            <a:no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BALANCE AND EQUILIBRIUM (UTRICULUS AND SUCCULUS)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1EF9D-4967-4553-B8E6-9776C27F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83" y="1153861"/>
            <a:ext cx="4654336" cy="25365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60993" y="117641"/>
            <a:ext cx="5551055" cy="608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head is upright, there is equal tension on maculae, therefore maculae are not stimulated .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position of head changes (bent) maculae are stimulated by the pull of gravity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unequal tension on the maculae ,which serves as a stimulus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Maculae change stimulus to impulse which is transmitted to the cerebellum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Cerebellum  restores balance and equilibrium by coordinating the skeletal muscles .</a:t>
            </a:r>
          </a:p>
          <a:p>
            <a:r>
              <a:rPr lang="en-US" sz="1350" dirty="0"/>
              <a:t>- </a:t>
            </a:r>
            <a:endParaRPr lang="en-ZA" sz="13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95" y="3869379"/>
            <a:ext cx="158115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371" y="3964629"/>
            <a:ext cx="1885950" cy="15621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809673" y="1893455"/>
            <a:ext cx="102648" cy="75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own Arrow 10"/>
          <p:cNvSpPr/>
          <p:nvPr/>
        </p:nvSpPr>
        <p:spPr>
          <a:xfrm>
            <a:off x="2803236" y="1741055"/>
            <a:ext cx="45719" cy="71581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5024583" y="2770909"/>
            <a:ext cx="1199936" cy="7204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86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8235"/>
          </a:xfrm>
        </p:spPr>
        <p:txBody>
          <a:bodyPr/>
          <a:lstStyle/>
          <a:p>
            <a:r>
              <a:rPr lang="en-US" b="1" dirty="0"/>
              <a:t>BALANCE AND EQULIBRIUM-UTRICULUS AND SUCCULUS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72692"/>
              </p:ext>
            </p:extLst>
          </p:nvPr>
        </p:nvGraphicFramePr>
        <p:xfrm>
          <a:off x="1293091" y="1381633"/>
          <a:ext cx="1080654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043709" y="1311564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>
            <a:off x="1154544" y="2231524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>
            <a:off x="1196109" y="3237817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Arrow 8"/>
          <p:cNvSpPr/>
          <p:nvPr/>
        </p:nvSpPr>
        <p:spPr>
          <a:xfrm>
            <a:off x="1159163" y="4391891"/>
            <a:ext cx="868218" cy="295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77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108383"/>
            <a:ext cx="5164281" cy="408853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ACTIVITY 1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811" y="569273"/>
            <a:ext cx="5358244" cy="4257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12691" y="108383"/>
            <a:ext cx="6479309" cy="798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1.1 Describe how an increased production of mucus in the nose and throat may leading to the bursting of part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Eustachian tube will be blocked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-pressure on either side of tympanic membrane will not be equalized,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exerted on tympanic membrane, causing it to burst, no vibrations in middle ear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stimulation of organs of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impulse transmitted to cerebrum, no hearing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1.2 Explain why fusion at part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 lead to hearing loss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 will not amplified, low intensity of pressure waves generated in cochlea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stimulation of Organ of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impulse generated, no hearing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79915" y="988291"/>
            <a:ext cx="108000" cy="1008000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ight Arrow 7"/>
          <p:cNvSpPr/>
          <p:nvPr/>
        </p:nvSpPr>
        <p:spPr>
          <a:xfrm>
            <a:off x="1382570" y="2699124"/>
            <a:ext cx="979054" cy="129309"/>
          </a:xfrm>
          <a:prstGeom prst="righ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0" name="Curved Connector 9"/>
          <p:cNvCxnSpPr/>
          <p:nvPr/>
        </p:nvCxnSpPr>
        <p:spPr>
          <a:xfrm rot="16200000" flipH="1">
            <a:off x="2916718" y="3445877"/>
            <a:ext cx="647804" cy="255932"/>
          </a:xfrm>
          <a:prstGeom prst="curvedConnector3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70457"/>
            <a:ext cx="5532582" cy="54054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1 continuation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83" y="785092"/>
            <a:ext cx="5358244" cy="4257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74327" y="214111"/>
            <a:ext cx="63176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 Which part of the brain will receive impulses from part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                                                            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Cerebrum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1.4 Explain the consequence to the human body if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 part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damaged.               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(4)   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Impulses from maculae, cristae will not be transmitted to cerebellum, no balance and equilibrium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Impulses from the organ of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not be transmitted to the cerebrum, no hearing will occur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(ii) part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becomes hardened-     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waves in the cochlea will not be absorbed to the middle ear, there will be distortion of sound.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hearing will not occur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74254" y="1288073"/>
            <a:ext cx="180000" cy="864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Up Arrow 8"/>
          <p:cNvSpPr/>
          <p:nvPr/>
        </p:nvSpPr>
        <p:spPr>
          <a:xfrm>
            <a:off x="4133273" y="3906981"/>
            <a:ext cx="249382" cy="517237"/>
          </a:xfrm>
          <a:prstGeom prst="upArrow">
            <a:avLst>
              <a:gd name="adj1" fmla="val 2037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Up Arrow 10"/>
          <p:cNvSpPr/>
          <p:nvPr/>
        </p:nvSpPr>
        <p:spPr>
          <a:xfrm>
            <a:off x="3232728" y="3648362"/>
            <a:ext cx="249382" cy="517237"/>
          </a:xfrm>
          <a:prstGeom prst="upArrow">
            <a:avLst>
              <a:gd name="adj1" fmla="val 2037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33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70457"/>
            <a:ext cx="5532582" cy="54054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ACTIVITY 1 continuation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883" y="785092"/>
            <a:ext cx="5358244" cy="42579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B25A2-5507-4CDA-801B-CF7C4493D501}" type="slidenum">
              <a:rPr lang="en-GB" smtClean="0"/>
              <a:t>15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874327" y="214111"/>
            <a:ext cx="631767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1.5 Explain the significance of the spiral shape of part 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.(2)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surface area to accommodate many organ of Corti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 of lowest frequency are detected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Impulse transmitted for effective hearing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1,6 State three structural features of the ear that allow amplification of vibrations                                             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Tympanic membrane has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surface area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 window has a small surface area compared to the tympanic membrane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ossicles decrease in size from the hammer to the stirrup</a:t>
            </a:r>
          </a:p>
          <a:p>
            <a:pPr>
              <a:lnSpc>
                <a:spcPct val="150000"/>
              </a:lnSpc>
            </a:pP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4133273" y="3906981"/>
            <a:ext cx="249382" cy="517237"/>
          </a:xfrm>
          <a:prstGeom prst="upArrow">
            <a:avLst>
              <a:gd name="adj1" fmla="val 20370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2346036" y="2322946"/>
            <a:ext cx="1089169" cy="118225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5468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12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EXAMINATION GUIDELINES 2017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3017" y="3367847"/>
            <a:ext cx="8876147" cy="120032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Balance (include the role of maculae and cristae, without details of their  structure)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3018" y="3925451"/>
            <a:ext cx="9494982" cy="123767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>
            <a:off x="1173018" y="1718883"/>
            <a:ext cx="8876146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Functioning of the human ear in: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Hearing (include the role of the organ of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without details of its structure)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7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7057"/>
          </a:xfrm>
        </p:spPr>
        <p:txBody>
          <a:bodyPr/>
          <a:lstStyle/>
          <a:p>
            <a:r>
              <a:rPr lang="en-US" dirty="0"/>
              <a:t>PARTS OF THE EAR INVOLVED IN HEARING</a:t>
            </a:r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235" y="1237674"/>
            <a:ext cx="9993747" cy="54032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2D06-0C51-4A21-8054-28D9315D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9901E8-793B-4BEE-AB3D-F5B2180C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364" y="813377"/>
            <a:ext cx="5541818" cy="4516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0540" y="867807"/>
            <a:ext cx="599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ZA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3855" y="469323"/>
            <a:ext cx="460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HEARING PROCESS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3573" y="3708135"/>
            <a:ext cx="742950" cy="41910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Oval 5"/>
          <p:cNvSpPr/>
          <p:nvPr/>
        </p:nvSpPr>
        <p:spPr>
          <a:xfrm>
            <a:off x="802699" y="4462053"/>
            <a:ext cx="1123950" cy="61912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1887682" y="4496653"/>
            <a:ext cx="929408" cy="942975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/>
          <p:cNvSpPr/>
          <p:nvPr/>
        </p:nvSpPr>
        <p:spPr>
          <a:xfrm>
            <a:off x="267855" y="2484582"/>
            <a:ext cx="803563" cy="80356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2817091" y="4496653"/>
            <a:ext cx="849746" cy="823493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4701309" y="2900218"/>
            <a:ext cx="701964" cy="31403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4701309" y="2373746"/>
            <a:ext cx="803564" cy="52647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/>
          <p:cNvSpPr/>
          <p:nvPr/>
        </p:nvSpPr>
        <p:spPr>
          <a:xfrm>
            <a:off x="4516582" y="4322618"/>
            <a:ext cx="803564" cy="62704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6" name="Content Placeholder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1417" y="905133"/>
            <a:ext cx="5264728" cy="5024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0162" y="1413163"/>
            <a:ext cx="785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Organ of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Corti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1245" y="3364296"/>
            <a:ext cx="1379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Basilar membrane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7493" y="2166904"/>
            <a:ext cx="117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Perilymph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7209908" y="3816146"/>
            <a:ext cx="96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Perilymph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21" name="TextBox 20"/>
          <p:cNvSpPr txBox="1"/>
          <p:nvPr/>
        </p:nvSpPr>
        <p:spPr>
          <a:xfrm>
            <a:off x="6280727" y="2724996"/>
            <a:ext cx="2179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Endolymph in cochlear canal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flipV="1">
            <a:off x="3823855" y="3205324"/>
            <a:ext cx="5235270" cy="60204"/>
          </a:xfrm>
          <a:prstGeom prst="right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Down Arrow 22"/>
          <p:cNvSpPr/>
          <p:nvPr/>
        </p:nvSpPr>
        <p:spPr>
          <a:xfrm>
            <a:off x="9862186" y="2746817"/>
            <a:ext cx="76142" cy="360280"/>
          </a:xfrm>
          <a:prstGeom prst="down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Up Arrow 23"/>
          <p:cNvSpPr/>
          <p:nvPr/>
        </p:nvSpPr>
        <p:spPr>
          <a:xfrm>
            <a:off x="9333449" y="3961392"/>
            <a:ext cx="154766" cy="369332"/>
          </a:xfrm>
          <a:prstGeom prst="up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Oval 25"/>
          <p:cNvSpPr/>
          <p:nvPr/>
        </p:nvSpPr>
        <p:spPr>
          <a:xfrm>
            <a:off x="5955426" y="919033"/>
            <a:ext cx="1465819" cy="18735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10410579" y="5329380"/>
            <a:ext cx="1670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Auditory nerve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6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8998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HEARING PROCESS ANIMATION- INDICATE THE EVENTS IN THE HEARING PROCESS THAT OCCUR FROM ARROW A TO F 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38" y="1052945"/>
            <a:ext cx="8028762" cy="3744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833091" y="4073236"/>
            <a:ext cx="288000" cy="104370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Up Arrow 6"/>
          <p:cNvSpPr/>
          <p:nvPr/>
        </p:nvSpPr>
        <p:spPr>
          <a:xfrm>
            <a:off x="2451074" y="3913235"/>
            <a:ext cx="288000" cy="1152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Up Arrow 7"/>
          <p:cNvSpPr/>
          <p:nvPr/>
        </p:nvSpPr>
        <p:spPr>
          <a:xfrm>
            <a:off x="4644711" y="3551381"/>
            <a:ext cx="288000" cy="15655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Up Arrow 8"/>
          <p:cNvSpPr/>
          <p:nvPr/>
        </p:nvSpPr>
        <p:spPr>
          <a:xfrm>
            <a:off x="5645184" y="3443236"/>
            <a:ext cx="288000" cy="165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Up Arrow 9"/>
          <p:cNvSpPr/>
          <p:nvPr/>
        </p:nvSpPr>
        <p:spPr>
          <a:xfrm>
            <a:off x="7577258" y="3720907"/>
            <a:ext cx="288000" cy="1404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Left Arrow 11"/>
          <p:cNvSpPr/>
          <p:nvPr/>
        </p:nvSpPr>
        <p:spPr>
          <a:xfrm>
            <a:off x="9679709" y="2336800"/>
            <a:ext cx="1044000" cy="252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2437468" y="5065235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8200" y="5137790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5541" y="5163141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1578" y="5168234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3652" y="5217635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3709" y="2278134"/>
            <a:ext cx="60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69332"/>
            <a:ext cx="12192000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pinna traps and directs sound waves into auditory canal towards the tympanic membrane.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tympanic membrane vibrates as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sound waves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strike against 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Vibrations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passed to the ossicles which vibrate and amplify vibrations which are then transmitted to the oval window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Vibrations of the oval window set up pressure waves of the perilymph which are then transferred to endolymph in the cochlea.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Organ of Corti in the  cochlea  is stimulated by pressure waves and converts the stimulus to an impulse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Impulse is transmitted by the auditory nerve to cerebrum where the impulse is  interpreted as a specific sound.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Pressure waves in the cochlea are absorbed by round window into the middle ear.</a:t>
            </a:r>
          </a:p>
          <a:p>
            <a:pPr>
              <a:lnSpc>
                <a:spcPct val="150000"/>
              </a:lnSpc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ZA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4072" y="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PROCESS OF HEARING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36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0387-FE06-4F62-BBCC-D9D085356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90" y="109098"/>
            <a:ext cx="10972800" cy="574394"/>
          </a:xfrm>
        </p:spPr>
        <p:txBody>
          <a:bodyPr/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PATH OF SOUND WAVES THROUGH THE EAR</a:t>
            </a: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399AE-FD00-472B-B898-C4B9CEF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>
              <a:spcAft>
                <a:spcPts val="450"/>
              </a:spcAft>
            </a:pPr>
            <a:fld id="{12BB25A2-5507-4CDA-801B-CF7C4493D501}" type="slidenum">
              <a:rPr lang="en-US" smtClean="0"/>
              <a:pPr>
                <a:spcAft>
                  <a:spcPts val="450"/>
                </a:spcAft>
              </a:pPr>
              <a:t>7</a:t>
            </a:fld>
            <a:endParaRPr lang="en-US"/>
          </a:p>
        </p:txBody>
      </p:sp>
      <p:pic>
        <p:nvPicPr>
          <p:cNvPr id="11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7E9117-119F-4E73-95F6-381D5A3D934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0" y="563418"/>
            <a:ext cx="7001164" cy="411941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76218" y="2311934"/>
            <a:ext cx="2198255" cy="80284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ight Arrow 5"/>
          <p:cNvSpPr/>
          <p:nvPr/>
        </p:nvSpPr>
        <p:spPr>
          <a:xfrm>
            <a:off x="3934693" y="2284218"/>
            <a:ext cx="2808000" cy="1080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>
            <a:off x="7148946" y="2270601"/>
            <a:ext cx="1099128" cy="12161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2898FC81-579B-4D78-9A76-8E083E4E48CD}"/>
              </a:ext>
            </a:extLst>
          </p:cNvPr>
          <p:cNvSpPr txBox="1">
            <a:spLocks/>
          </p:cNvSpPr>
          <p:nvPr/>
        </p:nvSpPr>
        <p:spPr>
          <a:xfrm>
            <a:off x="8986982" y="2753988"/>
            <a:ext cx="3011054" cy="2593868"/>
          </a:xfrm>
          <a:prstGeom prst="rect">
            <a:avLst/>
          </a:prstGeom>
        </p:spPr>
        <p:txBody>
          <a:bodyPr>
            <a:norm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 area of the tympanic membrane is much larger than the area of the oval window</a:t>
            </a:r>
          </a:p>
          <a:p>
            <a:endParaRPr lang="en-U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Therefore sound is amplified in the middle ear </a:t>
            </a:r>
          </a:p>
        </p:txBody>
      </p:sp>
      <p:cxnSp>
        <p:nvCxnSpPr>
          <p:cNvPr id="13" name="Elbow Connector 12"/>
          <p:cNvCxnSpPr/>
          <p:nvPr/>
        </p:nvCxnSpPr>
        <p:spPr>
          <a:xfrm>
            <a:off x="3075709" y="1228623"/>
            <a:ext cx="5417128" cy="947113"/>
          </a:xfrm>
          <a:prstGeom prst="bentConnector3">
            <a:avLst>
              <a:gd name="adj1" fmla="val 46078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615" y="692975"/>
            <a:ext cx="2809875" cy="1893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6654" y="910743"/>
            <a:ext cx="1200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Tympanic membrane area</a:t>
            </a:r>
            <a:endParaRPr lang="en-ZA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78835" y="1702179"/>
            <a:ext cx="96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Area of oval window</a:t>
            </a:r>
            <a:endParaRPr lang="en-ZA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3093" y="3657600"/>
            <a:ext cx="269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Amplification of vibrations</a:t>
            </a:r>
            <a:endParaRPr lang="en-ZA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155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3024" y="1369547"/>
            <a:ext cx="10410513" cy="4524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2346"/>
            <a:ext cx="10972800" cy="83093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STRUCTURES INVOLVED IN BALANCE AND EQUILIBRIUM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72150" y="1724507"/>
            <a:ext cx="988895" cy="14413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44572" y="1724507"/>
            <a:ext cx="1826910" cy="17179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6786" y="1416730"/>
            <a:ext cx="253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Utriculus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succulus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>
            <a:endCxn id="24" idx="1"/>
          </p:cNvCxnSpPr>
          <p:nvPr/>
        </p:nvCxnSpPr>
        <p:spPr>
          <a:xfrm flipV="1">
            <a:off x="8543636" y="1763447"/>
            <a:ext cx="697537" cy="6975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41173" y="1501837"/>
            <a:ext cx="251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vestibular branch of auditory nerve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2472967" y="3631735"/>
            <a:ext cx="245806" cy="1052051"/>
          </a:xfrm>
          <a:prstGeom prst="leftBrace">
            <a:avLst>
              <a:gd name="adj1" fmla="val 4033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TextBox 26"/>
          <p:cNvSpPr txBox="1"/>
          <p:nvPr/>
        </p:nvSpPr>
        <p:spPr>
          <a:xfrm>
            <a:off x="1666875" y="4020437"/>
            <a:ext cx="973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ampulla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5298" y="4739175"/>
            <a:ext cx="135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endolymph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177961" y="4517273"/>
            <a:ext cx="959874" cy="70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108808" y="4525037"/>
            <a:ext cx="0" cy="317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29854" y="3949341"/>
            <a:ext cx="84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cristae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43673" y="4659920"/>
            <a:ext cx="2015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Sensory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hair cells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02789" y="1508662"/>
            <a:ext cx="2635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Semi circular canals</a:t>
            </a:r>
            <a:endParaRPr lang="en-Z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44277" y="4315782"/>
            <a:ext cx="1366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maculae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37600" y="4567074"/>
            <a:ext cx="188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Senso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ry hair cells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9343905" y="2313443"/>
            <a:ext cx="1091641" cy="2679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347020" y="2445190"/>
            <a:ext cx="1509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Auditory nerve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9327619" y="2748103"/>
            <a:ext cx="496622" cy="1950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606867" y="2867824"/>
            <a:ext cx="1780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Cochlear nerve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5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4" grpId="0"/>
      <p:bldP spid="26" grpId="0" animBg="1"/>
      <p:bldP spid="27" grpId="0"/>
      <p:bldP spid="28" grpId="0"/>
      <p:bldP spid="38" grpId="0"/>
      <p:bldP spid="39" grpId="0"/>
      <p:bldP spid="40" grpId="0"/>
      <p:bldP spid="41" grpId="0"/>
      <p:bldP spid="42" grpId="0"/>
      <p:bldP spid="32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290"/>
            <a:ext cx="7897091" cy="766154"/>
          </a:xfrm>
        </p:spPr>
        <p:txBody>
          <a:bodyPr>
            <a:normAutofit/>
          </a:bodyPr>
          <a:lstStyle/>
          <a:p>
            <a:r>
              <a:rPr lang="en-US" b="1" dirty="0"/>
              <a:t>BALANCE AND EQUILIBRIUM IN AMPULLA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E3C60-86DA-4393-9A1F-94A42A93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9B1D8-9CE5-4B42-8A02-F657AF114B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638" y="691503"/>
            <a:ext cx="5292436" cy="45568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053745" y="691503"/>
            <a:ext cx="60643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When the body is stationery, the endolymph does not move, there is no stimulus  on the cristae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sudden change in speed and direction of body(rotation)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causes movement of endolymph  which stimulates the cristae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Cristae changes stimulus to an impulse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Impulse transported by auditory nerve to cerebellum,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Cerebellum restores balance by coordination of skeletal muscles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49130" y="4245941"/>
            <a:ext cx="616527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65657" y="4095900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cristae</a:t>
            </a:r>
            <a:endParaRPr lang="en-ZA" sz="1350" b="1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17288" y="3668044"/>
            <a:ext cx="443346" cy="2563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97003" y="3276826"/>
            <a:ext cx="1223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Cone shaped jelly substance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16532" y="3119191"/>
            <a:ext cx="646585" cy="17154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ight Arrow 14"/>
          <p:cNvSpPr/>
          <p:nvPr/>
        </p:nvSpPr>
        <p:spPr>
          <a:xfrm>
            <a:off x="3479825" y="1678840"/>
            <a:ext cx="720000" cy="1080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Left Arrow 15"/>
          <p:cNvSpPr/>
          <p:nvPr/>
        </p:nvSpPr>
        <p:spPr>
          <a:xfrm>
            <a:off x="3061856" y="4906488"/>
            <a:ext cx="648000" cy="1800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502247" y="2577896"/>
            <a:ext cx="105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ampulla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02247" y="3079808"/>
            <a:ext cx="646585" cy="17154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3248072" y="4675774"/>
            <a:ext cx="81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impulse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1790961" y="1243373"/>
            <a:ext cx="648000" cy="180000"/>
          </a:xfrm>
          <a:prstGeom prst="lef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2865656" y="4087351"/>
            <a:ext cx="616527" cy="3086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9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5|0.4|0.3|0.3|0.3|0.4|5.6|8.9|1.9|31.1|2.8|4.8|11|8.4|13.2|8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9.5|4.8|15|5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7|1.9|1.3|3.5|6.9|3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0.9|0.5|0.4|0.4|0.5|0.5|0.4|0.4|0.3|0.3|0.3|0.3|0.3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5|0.4|0.3|0.3|0.2|0.4|0.2|0.2|0.2|0.2|0.2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|0.2|0.2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882</Words>
  <Application>Microsoft Office PowerPoint</Application>
  <PresentationFormat>Widescreen</PresentationFormat>
  <Paragraphs>141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1_Office Theme</vt:lpstr>
      <vt:lpstr>Office Theme</vt:lpstr>
      <vt:lpstr>        FUNCTIONING OF THE EAR IN HEARING AND BALANCE</vt:lpstr>
      <vt:lpstr>EXAMINATION GUIDELINES 2017</vt:lpstr>
      <vt:lpstr>PARTS OF THE EAR INVOLVED IN HEARING</vt:lpstr>
      <vt:lpstr>PowerPoint Presentation</vt:lpstr>
      <vt:lpstr>HEARING PROCESS ANIMATION- INDICATE THE EVENTS IN THE HEARING PROCESS THAT OCCUR FROM ARROW A TO F </vt:lpstr>
      <vt:lpstr>PowerPoint Presentation</vt:lpstr>
      <vt:lpstr>PATH OF SOUND WAVES THROUGH THE EAR</vt:lpstr>
      <vt:lpstr>STRUCTURES INVOLVED IN BALANCE AND EQUILIBRIUM</vt:lpstr>
      <vt:lpstr>BALANCE AND EQUILIBRIUM IN AMPULLA</vt:lpstr>
      <vt:lpstr>BALANCE AND EQUILIBRIUM- AMPULLAE OF SEMI CIRCULAR CANALS</vt:lpstr>
      <vt:lpstr>BALANCE AND EQUILIBRIUM (UTRICULUS AND SUCCULUS)</vt:lpstr>
      <vt:lpstr>BALANCE AND EQULIBRIUM-UTRICULUS AND SUCCULUS</vt:lpstr>
      <vt:lpstr>ACTIVITY 1</vt:lpstr>
      <vt:lpstr>ACTIVITY 1 continuation</vt:lpstr>
      <vt:lpstr>ACTIVITY 1 continuation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DIRECTOR’S</dc:title>
  <dc:creator>lutho kota</dc:creator>
  <cp:lastModifiedBy>Zimasa Sanda</cp:lastModifiedBy>
  <cp:revision>183</cp:revision>
  <dcterms:created xsi:type="dcterms:W3CDTF">2019-07-16T17:25:57Z</dcterms:created>
  <dcterms:modified xsi:type="dcterms:W3CDTF">2020-05-30T20:25:43Z</dcterms:modified>
</cp:coreProperties>
</file>