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70" r:id="rId5"/>
    <p:sldId id="271" r:id="rId6"/>
    <p:sldId id="259" r:id="rId7"/>
    <p:sldId id="286" r:id="rId8"/>
    <p:sldId id="287" r:id="rId9"/>
    <p:sldId id="273" r:id="rId10"/>
    <p:sldId id="288" r:id="rId11"/>
    <p:sldId id="289" r:id="rId12"/>
    <p:sldId id="275" r:id="rId13"/>
    <p:sldId id="274" r:id="rId14"/>
    <p:sldId id="276" r:id="rId15"/>
    <p:sldId id="277" r:id="rId16"/>
    <p:sldId id="278" r:id="rId17"/>
    <p:sldId id="279" r:id="rId18"/>
    <p:sldId id="280" r:id="rId19"/>
    <p:sldId id="281" r:id="rId20"/>
    <p:sldId id="28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FF99"/>
    <a:srgbClr val="D2D3F2"/>
    <a:srgbClr val="AEAFE8"/>
    <a:srgbClr val="9496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9CC2862-0150-4D74-995C-855C13C88905}" v="638" dt="2020-06-01T21:29:43.3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498" autoAdjust="0"/>
  </p:normalViewPr>
  <p:slideViewPr>
    <p:cSldViewPr snapToGrid="0">
      <p:cViewPr varScale="1">
        <p:scale>
          <a:sx n="62" d="100"/>
          <a:sy n="62" d="100"/>
        </p:scale>
        <p:origin x="820" y="28"/>
      </p:cViewPr>
      <p:guideLst/>
    </p:cSldViewPr>
  </p:slideViewPr>
  <p:outlineViewPr>
    <p:cViewPr>
      <p:scale>
        <a:sx n="33" d="100"/>
        <a:sy n="33" d="100"/>
      </p:scale>
      <p:origin x="0" y="-767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masa Sanda" userId="fccf6616607e630c" providerId="LiveId" clId="{A9CC2862-0150-4D74-995C-855C13C88905}"/>
    <pc:docChg chg="undo redo custSel mod addSld delSld modSld">
      <pc:chgData name="Zimasa Sanda" userId="fccf6616607e630c" providerId="LiveId" clId="{A9CC2862-0150-4D74-995C-855C13C88905}" dt="2020-06-01T21:29:43.342" v="2214"/>
      <pc:docMkLst>
        <pc:docMk/>
      </pc:docMkLst>
      <pc:sldChg chg="addSp delSp modSp mod setBg setClrOvrMap">
        <pc:chgData name="Zimasa Sanda" userId="fccf6616607e630c" providerId="LiveId" clId="{A9CC2862-0150-4D74-995C-855C13C88905}" dt="2020-06-01T12:17:40.759" v="9" actId="255"/>
        <pc:sldMkLst>
          <pc:docMk/>
          <pc:sldMk cId="1064461172" sldId="259"/>
        </pc:sldMkLst>
        <pc:spChg chg="mod">
          <ac:chgData name="Zimasa Sanda" userId="fccf6616607e630c" providerId="LiveId" clId="{A9CC2862-0150-4D74-995C-855C13C88905}" dt="2020-06-01T12:17:05.778" v="7" actId="1076"/>
          <ac:spMkLst>
            <pc:docMk/>
            <pc:sldMk cId="1064461172" sldId="259"/>
            <ac:spMk id="2" creationId="{C55DA563-FB35-43E0-AB30-748492DD5ABE}"/>
          </ac:spMkLst>
        </pc:spChg>
        <pc:spChg chg="mod">
          <ac:chgData name="Zimasa Sanda" userId="fccf6616607e630c" providerId="LiveId" clId="{A9CC2862-0150-4D74-995C-855C13C88905}" dt="2020-06-01T12:17:40.759" v="9" actId="255"/>
          <ac:spMkLst>
            <pc:docMk/>
            <pc:sldMk cId="1064461172" sldId="259"/>
            <ac:spMk id="6" creationId="{00000000-0000-0000-0000-000000000000}"/>
          </ac:spMkLst>
        </pc:spChg>
        <pc:spChg chg="add del">
          <ac:chgData name="Zimasa Sanda" userId="fccf6616607e630c" providerId="LiveId" clId="{A9CC2862-0150-4D74-995C-855C13C88905}" dt="2020-06-01T12:16:26.576" v="1" actId="26606"/>
          <ac:spMkLst>
            <pc:docMk/>
            <pc:sldMk cId="1064461172" sldId="259"/>
            <ac:spMk id="11" creationId="{59A309A7-1751-4ABE-A3C1-EEC40366AD89}"/>
          </ac:spMkLst>
        </pc:spChg>
        <pc:spChg chg="add del">
          <ac:chgData name="Zimasa Sanda" userId="fccf6616607e630c" providerId="LiveId" clId="{A9CC2862-0150-4D74-995C-855C13C88905}" dt="2020-06-01T12:16:26.576" v="1" actId="26606"/>
          <ac:spMkLst>
            <pc:docMk/>
            <pc:sldMk cId="1064461172" sldId="259"/>
            <ac:spMk id="13" creationId="{967D8EB6-EAE1-4F9C-B398-83321E287204}"/>
          </ac:spMkLst>
        </pc:spChg>
        <pc:spChg chg="add del">
          <ac:chgData name="Zimasa Sanda" userId="fccf6616607e630c" providerId="LiveId" clId="{A9CC2862-0150-4D74-995C-855C13C88905}" dt="2020-06-01T12:16:42.266" v="3" actId="26606"/>
          <ac:spMkLst>
            <pc:docMk/>
            <pc:sldMk cId="1064461172" sldId="259"/>
            <ac:spMk id="15" creationId="{C5E6CFF1-2F42-4E10-9A97-F116F46F53FE}"/>
          </ac:spMkLst>
        </pc:spChg>
        <pc:spChg chg="add">
          <ac:chgData name="Zimasa Sanda" userId="fccf6616607e630c" providerId="LiveId" clId="{A9CC2862-0150-4D74-995C-855C13C88905}" dt="2020-06-01T12:16:42.280" v="4" actId="26606"/>
          <ac:spMkLst>
            <pc:docMk/>
            <pc:sldMk cId="1064461172" sldId="259"/>
            <ac:spMk id="18" creationId="{59A309A7-1751-4ABE-A3C1-EEC40366AD89}"/>
          </ac:spMkLst>
        </pc:spChg>
        <pc:spChg chg="add">
          <ac:chgData name="Zimasa Sanda" userId="fccf6616607e630c" providerId="LiveId" clId="{A9CC2862-0150-4D74-995C-855C13C88905}" dt="2020-06-01T12:16:42.280" v="4" actId="26606"/>
          <ac:spMkLst>
            <pc:docMk/>
            <pc:sldMk cId="1064461172" sldId="259"/>
            <ac:spMk id="19" creationId="{967D8EB6-EAE1-4F9C-B398-83321E287204}"/>
          </ac:spMkLst>
        </pc:spChg>
        <pc:picChg chg="mod ord">
          <ac:chgData name="Zimasa Sanda" userId="fccf6616607e630c" providerId="LiveId" clId="{A9CC2862-0150-4D74-995C-855C13C88905}" dt="2020-06-01T12:16:42.280" v="4" actId="26606"/>
          <ac:picMkLst>
            <pc:docMk/>
            <pc:sldMk cId="1064461172" sldId="259"/>
            <ac:picMk id="4" creationId="{00B3A209-7E35-4CEC-9C0A-D13D2A8BF14E}"/>
          </ac:picMkLst>
        </pc:picChg>
        <pc:cxnChg chg="add del">
          <ac:chgData name="Zimasa Sanda" userId="fccf6616607e630c" providerId="LiveId" clId="{A9CC2862-0150-4D74-995C-855C13C88905}" dt="2020-06-01T12:16:42.266" v="3" actId="26606"/>
          <ac:cxnSpMkLst>
            <pc:docMk/>
            <pc:sldMk cId="1064461172" sldId="259"/>
            <ac:cxnSpMk id="16" creationId="{67182200-4859-4C8D-BCBB-55B245C28BA3}"/>
          </ac:cxnSpMkLst>
        </pc:cxnChg>
      </pc:sldChg>
      <pc:sldChg chg="addSp delSp modSp del mod">
        <pc:chgData name="Zimasa Sanda" userId="fccf6616607e630c" providerId="LiveId" clId="{A9CC2862-0150-4D74-995C-855C13C88905}" dt="2020-06-01T19:36:32.943" v="66" actId="47"/>
        <pc:sldMkLst>
          <pc:docMk/>
          <pc:sldMk cId="2774271781" sldId="272"/>
        </pc:sldMkLst>
        <pc:picChg chg="add del mod">
          <ac:chgData name="Zimasa Sanda" userId="fccf6616607e630c" providerId="LiveId" clId="{A9CC2862-0150-4D74-995C-855C13C88905}" dt="2020-06-01T19:26:32.516" v="14" actId="478"/>
          <ac:picMkLst>
            <pc:docMk/>
            <pc:sldMk cId="2774271781" sldId="272"/>
            <ac:picMk id="2" creationId="{45DD2C42-9305-495A-828A-599F302DC502}"/>
          </ac:picMkLst>
        </pc:picChg>
      </pc:sldChg>
      <pc:sldChg chg="addSp delSp modSp mod setBg">
        <pc:chgData name="Zimasa Sanda" userId="fccf6616607e630c" providerId="LiveId" clId="{A9CC2862-0150-4D74-995C-855C13C88905}" dt="2020-06-01T20:09:31.009" v="298" actId="20577"/>
        <pc:sldMkLst>
          <pc:docMk/>
          <pc:sldMk cId="175444590" sldId="273"/>
        </pc:sldMkLst>
        <pc:spChg chg="mod">
          <ac:chgData name="Zimasa Sanda" userId="fccf6616607e630c" providerId="LiveId" clId="{A9CC2862-0150-4D74-995C-855C13C88905}" dt="2020-06-01T20:01:30.700" v="151" actId="1076"/>
          <ac:spMkLst>
            <pc:docMk/>
            <pc:sldMk cId="175444590" sldId="273"/>
            <ac:spMk id="2" creationId="{C55DA563-FB35-43E0-AB30-748492DD5ABE}"/>
          </ac:spMkLst>
        </pc:spChg>
        <pc:spChg chg="add del mod">
          <ac:chgData name="Zimasa Sanda" userId="fccf6616607e630c" providerId="LiveId" clId="{A9CC2862-0150-4D74-995C-855C13C88905}" dt="2020-06-01T20:04:30.594" v="253" actId="478"/>
          <ac:spMkLst>
            <pc:docMk/>
            <pc:sldMk cId="175444590" sldId="273"/>
            <ac:spMk id="5" creationId="{F3B889CD-06B8-48C5-86C9-089B972A7C89}"/>
          </ac:spMkLst>
        </pc:spChg>
        <pc:spChg chg="add del mod">
          <ac:chgData name="Zimasa Sanda" userId="fccf6616607e630c" providerId="LiveId" clId="{A9CC2862-0150-4D74-995C-855C13C88905}" dt="2020-06-01T20:09:31.009" v="298" actId="20577"/>
          <ac:spMkLst>
            <pc:docMk/>
            <pc:sldMk cId="175444590" sldId="273"/>
            <ac:spMk id="6" creationId="{00000000-0000-0000-0000-000000000000}"/>
          </ac:spMkLst>
        </pc:spChg>
        <pc:spChg chg="add">
          <ac:chgData name="Zimasa Sanda" userId="fccf6616607e630c" providerId="LiveId" clId="{A9CC2862-0150-4D74-995C-855C13C88905}" dt="2020-06-01T20:00:14.722" v="143" actId="26606"/>
          <ac:spMkLst>
            <pc:docMk/>
            <pc:sldMk cId="175444590" sldId="273"/>
            <ac:spMk id="11" creationId="{59A309A7-1751-4ABE-A3C1-EEC40366AD89}"/>
          </ac:spMkLst>
        </pc:spChg>
        <pc:spChg chg="add">
          <ac:chgData name="Zimasa Sanda" userId="fccf6616607e630c" providerId="LiveId" clId="{A9CC2862-0150-4D74-995C-855C13C88905}" dt="2020-06-01T20:00:14.722" v="143" actId="26606"/>
          <ac:spMkLst>
            <pc:docMk/>
            <pc:sldMk cId="175444590" sldId="273"/>
            <ac:spMk id="13" creationId="{967D8EB6-EAE1-4F9C-B398-83321E287204}"/>
          </ac:spMkLst>
        </pc:spChg>
        <pc:picChg chg="mod ord">
          <ac:chgData name="Zimasa Sanda" userId="fccf6616607e630c" providerId="LiveId" clId="{A9CC2862-0150-4D74-995C-855C13C88905}" dt="2020-06-01T20:00:14.722" v="143" actId="26606"/>
          <ac:picMkLst>
            <pc:docMk/>
            <pc:sldMk cId="175444590" sldId="273"/>
            <ac:picMk id="4" creationId="{00B3A209-7E35-4CEC-9C0A-D13D2A8BF14E}"/>
          </ac:picMkLst>
        </pc:picChg>
      </pc:sldChg>
      <pc:sldChg chg="modSp modAnim">
        <pc:chgData name="Zimasa Sanda" userId="fccf6616607e630c" providerId="LiveId" clId="{A9CC2862-0150-4D74-995C-855C13C88905}" dt="2020-06-01T20:57:31.210" v="1370" actId="113"/>
        <pc:sldMkLst>
          <pc:docMk/>
          <pc:sldMk cId="3209295367" sldId="274"/>
        </pc:sldMkLst>
        <pc:spChg chg="mod">
          <ac:chgData name="Zimasa Sanda" userId="fccf6616607e630c" providerId="LiveId" clId="{A9CC2862-0150-4D74-995C-855C13C88905}" dt="2020-06-01T20:57:31.210" v="1370" actId="113"/>
          <ac:spMkLst>
            <pc:docMk/>
            <pc:sldMk cId="3209295367" sldId="274"/>
            <ac:spMk id="6" creationId="{00000000-0000-0000-0000-000000000000}"/>
          </ac:spMkLst>
        </pc:spChg>
      </pc:sldChg>
      <pc:sldChg chg="modSp mod modAnim">
        <pc:chgData name="Zimasa Sanda" userId="fccf6616607e630c" providerId="LiveId" clId="{A9CC2862-0150-4D74-995C-855C13C88905}" dt="2020-06-01T20:57:18.992" v="1369" actId="20577"/>
        <pc:sldMkLst>
          <pc:docMk/>
          <pc:sldMk cId="1330637321" sldId="275"/>
        </pc:sldMkLst>
        <pc:spChg chg="mod">
          <ac:chgData name="Zimasa Sanda" userId="fccf6616607e630c" providerId="LiveId" clId="{A9CC2862-0150-4D74-995C-855C13C88905}" dt="2020-06-01T20:54:31.689" v="1266" actId="20577"/>
          <ac:spMkLst>
            <pc:docMk/>
            <pc:sldMk cId="1330637321" sldId="275"/>
            <ac:spMk id="2" creationId="{C55DA563-FB35-43E0-AB30-748492DD5ABE}"/>
          </ac:spMkLst>
        </pc:spChg>
        <pc:spChg chg="mod">
          <ac:chgData name="Zimasa Sanda" userId="fccf6616607e630c" providerId="LiveId" clId="{A9CC2862-0150-4D74-995C-855C13C88905}" dt="2020-06-01T20:57:18.992" v="1369" actId="20577"/>
          <ac:spMkLst>
            <pc:docMk/>
            <pc:sldMk cId="1330637321" sldId="275"/>
            <ac:spMk id="6" creationId="{00000000-0000-0000-0000-000000000000}"/>
          </ac:spMkLst>
        </pc:spChg>
        <pc:graphicFrameChg chg="modGraphic">
          <ac:chgData name="Zimasa Sanda" userId="fccf6616607e630c" providerId="LiveId" clId="{A9CC2862-0150-4D74-995C-855C13C88905}" dt="2020-06-01T20:56:08.723" v="1283" actId="20577"/>
          <ac:graphicFrameMkLst>
            <pc:docMk/>
            <pc:sldMk cId="1330637321" sldId="275"/>
            <ac:graphicFrameMk id="3" creationId="{00000000-0000-0000-0000-000000000000}"/>
          </ac:graphicFrameMkLst>
        </pc:graphicFrameChg>
      </pc:sldChg>
      <pc:sldChg chg="modSp mod modAnim">
        <pc:chgData name="Zimasa Sanda" userId="fccf6616607e630c" providerId="LiveId" clId="{A9CC2862-0150-4D74-995C-855C13C88905}" dt="2020-06-01T20:51:43.107" v="1198" actId="14734"/>
        <pc:sldMkLst>
          <pc:docMk/>
          <pc:sldMk cId="2655005204" sldId="276"/>
        </pc:sldMkLst>
        <pc:graphicFrameChg chg="modGraphic">
          <ac:chgData name="Zimasa Sanda" userId="fccf6616607e630c" providerId="LiveId" clId="{A9CC2862-0150-4D74-995C-855C13C88905}" dt="2020-06-01T20:51:43.107" v="1198" actId="14734"/>
          <ac:graphicFrameMkLst>
            <pc:docMk/>
            <pc:sldMk cId="2655005204" sldId="276"/>
            <ac:graphicFrameMk id="3" creationId="{00000000-0000-0000-0000-000000000000}"/>
          </ac:graphicFrameMkLst>
        </pc:graphicFrameChg>
      </pc:sldChg>
      <pc:sldChg chg="modSp mod modAnim">
        <pc:chgData name="Zimasa Sanda" userId="fccf6616607e630c" providerId="LiveId" clId="{A9CC2862-0150-4D74-995C-855C13C88905}" dt="2020-06-01T21:01:57.249" v="1495"/>
        <pc:sldMkLst>
          <pc:docMk/>
          <pc:sldMk cId="359321445" sldId="277"/>
        </pc:sldMkLst>
        <pc:spChg chg="mod">
          <ac:chgData name="Zimasa Sanda" userId="fccf6616607e630c" providerId="LiveId" clId="{A9CC2862-0150-4D74-995C-855C13C88905}" dt="2020-06-01T21:00:50.322" v="1483" actId="113"/>
          <ac:spMkLst>
            <pc:docMk/>
            <pc:sldMk cId="359321445" sldId="277"/>
            <ac:spMk id="2" creationId="{C55DA563-FB35-43E0-AB30-748492DD5ABE}"/>
          </ac:spMkLst>
        </pc:spChg>
        <pc:spChg chg="mod">
          <ac:chgData name="Zimasa Sanda" userId="fccf6616607e630c" providerId="LiveId" clId="{A9CC2862-0150-4D74-995C-855C13C88905}" dt="2020-06-01T21:00:30.796" v="1479" actId="20577"/>
          <ac:spMkLst>
            <pc:docMk/>
            <pc:sldMk cId="359321445" sldId="277"/>
            <ac:spMk id="6" creationId="{00000000-0000-0000-0000-000000000000}"/>
          </ac:spMkLst>
        </pc:spChg>
        <pc:graphicFrameChg chg="modGraphic">
          <ac:chgData name="Zimasa Sanda" userId="fccf6616607e630c" providerId="LiveId" clId="{A9CC2862-0150-4D74-995C-855C13C88905}" dt="2020-06-01T21:01:52.831" v="1494" actId="20577"/>
          <ac:graphicFrameMkLst>
            <pc:docMk/>
            <pc:sldMk cId="359321445" sldId="277"/>
            <ac:graphicFrameMk id="3" creationId="{00000000-0000-0000-0000-000000000000}"/>
          </ac:graphicFrameMkLst>
        </pc:graphicFrameChg>
      </pc:sldChg>
      <pc:sldChg chg="addSp delSp modSp mod setBg delAnim modAnim">
        <pc:chgData name="Zimasa Sanda" userId="fccf6616607e630c" providerId="LiveId" clId="{A9CC2862-0150-4D74-995C-855C13C88905}" dt="2020-06-01T21:09:40.278" v="1625"/>
        <pc:sldMkLst>
          <pc:docMk/>
          <pc:sldMk cId="313126067" sldId="278"/>
        </pc:sldMkLst>
        <pc:spChg chg="mod">
          <ac:chgData name="Zimasa Sanda" userId="fccf6616607e630c" providerId="LiveId" clId="{A9CC2862-0150-4D74-995C-855C13C88905}" dt="2020-06-01T21:06:11.109" v="1604" actId="113"/>
          <ac:spMkLst>
            <pc:docMk/>
            <pc:sldMk cId="313126067" sldId="278"/>
            <ac:spMk id="2" creationId="{C55DA563-FB35-43E0-AB30-748492DD5ABE}"/>
          </ac:spMkLst>
        </pc:spChg>
        <pc:spChg chg="mod">
          <ac:chgData name="Zimasa Sanda" userId="fccf6616607e630c" providerId="LiveId" clId="{A9CC2862-0150-4D74-995C-855C13C88905}" dt="2020-06-01T21:06:16.239" v="1609" actId="20577"/>
          <ac:spMkLst>
            <pc:docMk/>
            <pc:sldMk cId="313126067" sldId="278"/>
            <ac:spMk id="6" creationId="{00000000-0000-0000-0000-000000000000}"/>
          </ac:spMkLst>
        </pc:spChg>
        <pc:spChg chg="add del">
          <ac:chgData name="Zimasa Sanda" userId="fccf6616607e630c" providerId="LiveId" clId="{A9CC2862-0150-4D74-995C-855C13C88905}" dt="2020-06-01T21:02:32.375" v="1497" actId="26606"/>
          <ac:spMkLst>
            <pc:docMk/>
            <pc:sldMk cId="313126067" sldId="278"/>
            <ac:spMk id="13" creationId="{1937569C-55B4-439D-A247-CC3CE2BF44EF}"/>
          </ac:spMkLst>
        </pc:spChg>
        <pc:graphicFrameChg chg="del mod ord modGraphic">
          <ac:chgData name="Zimasa Sanda" userId="fccf6616607e630c" providerId="LiveId" clId="{A9CC2862-0150-4D74-995C-855C13C88905}" dt="2020-06-01T21:09:04.742" v="1621" actId="478"/>
          <ac:graphicFrameMkLst>
            <pc:docMk/>
            <pc:sldMk cId="313126067" sldId="278"/>
            <ac:graphicFrameMk id="3" creationId="{00000000-0000-0000-0000-000000000000}"/>
          </ac:graphicFrameMkLst>
        </pc:graphicFrameChg>
        <pc:picChg chg="mod ord">
          <ac:chgData name="Zimasa Sanda" userId="fccf6616607e630c" providerId="LiveId" clId="{A9CC2862-0150-4D74-995C-855C13C88905}" dt="2020-06-01T21:02:32.375" v="1497" actId="26606"/>
          <ac:picMkLst>
            <pc:docMk/>
            <pc:sldMk cId="313126067" sldId="278"/>
            <ac:picMk id="4" creationId="{00B3A209-7E35-4CEC-9C0A-D13D2A8BF14E}"/>
          </ac:picMkLst>
        </pc:picChg>
        <pc:picChg chg="add mod">
          <ac:chgData name="Zimasa Sanda" userId="fccf6616607e630c" providerId="LiveId" clId="{A9CC2862-0150-4D74-995C-855C13C88905}" dt="2020-06-01T21:09:34.263" v="1624" actId="14100"/>
          <ac:picMkLst>
            <pc:docMk/>
            <pc:sldMk cId="313126067" sldId="278"/>
            <ac:picMk id="5" creationId="{3873631B-8361-4F7D-B5B5-0B653AEC6E04}"/>
          </ac:picMkLst>
        </pc:picChg>
        <pc:picChg chg="del mod">
          <ac:chgData name="Zimasa Sanda" userId="fccf6616607e630c" providerId="LiveId" clId="{A9CC2862-0150-4D74-995C-855C13C88905}" dt="2020-06-01T21:08:49.627" v="1619" actId="478"/>
          <ac:picMkLst>
            <pc:docMk/>
            <pc:sldMk cId="313126067" sldId="278"/>
            <ac:picMk id="8" creationId="{00000000-0000-0000-0000-000000000000}"/>
          </ac:picMkLst>
        </pc:picChg>
      </pc:sldChg>
      <pc:sldChg chg="modSp modAnim">
        <pc:chgData name="Zimasa Sanda" userId="fccf6616607e630c" providerId="LiveId" clId="{A9CC2862-0150-4D74-995C-855C13C88905}" dt="2020-06-01T21:10:36.067" v="1675"/>
        <pc:sldMkLst>
          <pc:docMk/>
          <pc:sldMk cId="2127334610" sldId="279"/>
        </pc:sldMkLst>
        <pc:spChg chg="mod">
          <ac:chgData name="Zimasa Sanda" userId="fccf6616607e630c" providerId="LiveId" clId="{A9CC2862-0150-4D74-995C-855C13C88905}" dt="2020-06-01T21:10:28.197" v="1674" actId="20577"/>
          <ac:spMkLst>
            <pc:docMk/>
            <pc:sldMk cId="2127334610" sldId="279"/>
            <ac:spMk id="2" creationId="{C55DA563-FB35-43E0-AB30-748492DD5ABE}"/>
          </ac:spMkLst>
        </pc:spChg>
      </pc:sldChg>
      <pc:sldChg chg="modSp mod modAnim">
        <pc:chgData name="Zimasa Sanda" userId="fccf6616607e630c" providerId="LiveId" clId="{A9CC2862-0150-4D74-995C-855C13C88905}" dt="2020-06-01T21:15:40.791" v="1793"/>
        <pc:sldMkLst>
          <pc:docMk/>
          <pc:sldMk cId="1281970411" sldId="280"/>
        </pc:sldMkLst>
        <pc:spChg chg="mod">
          <ac:chgData name="Zimasa Sanda" userId="fccf6616607e630c" providerId="LiveId" clId="{A9CC2862-0150-4D74-995C-855C13C88905}" dt="2020-06-01T21:11:07.878" v="1680" actId="113"/>
          <ac:spMkLst>
            <pc:docMk/>
            <pc:sldMk cId="1281970411" sldId="280"/>
            <ac:spMk id="2" creationId="{C55DA563-FB35-43E0-AB30-748492DD5ABE}"/>
          </ac:spMkLst>
        </pc:spChg>
        <pc:spChg chg="mod">
          <ac:chgData name="Zimasa Sanda" userId="fccf6616607e630c" providerId="LiveId" clId="{A9CC2862-0150-4D74-995C-855C13C88905}" dt="2020-06-01T21:11:54.415" v="1712" actId="12"/>
          <ac:spMkLst>
            <pc:docMk/>
            <pc:sldMk cId="1281970411" sldId="280"/>
            <ac:spMk id="6" creationId="{00000000-0000-0000-0000-000000000000}"/>
          </ac:spMkLst>
        </pc:spChg>
        <pc:graphicFrameChg chg="mod modGraphic">
          <ac:chgData name="Zimasa Sanda" userId="fccf6616607e630c" providerId="LiveId" clId="{A9CC2862-0150-4D74-995C-855C13C88905}" dt="2020-06-01T21:15:30.058" v="1790" actId="14100"/>
          <ac:graphicFrameMkLst>
            <pc:docMk/>
            <pc:sldMk cId="1281970411" sldId="280"/>
            <ac:graphicFrameMk id="3" creationId="{00000000-0000-0000-0000-000000000000}"/>
          </ac:graphicFrameMkLst>
        </pc:graphicFrameChg>
        <pc:picChg chg="mod">
          <ac:chgData name="Zimasa Sanda" userId="fccf6616607e630c" providerId="LiveId" clId="{A9CC2862-0150-4D74-995C-855C13C88905}" dt="2020-06-01T21:13:07.895" v="1772" actId="1076"/>
          <ac:picMkLst>
            <pc:docMk/>
            <pc:sldMk cId="1281970411" sldId="280"/>
            <ac:picMk id="7" creationId="{00000000-0000-0000-0000-000000000000}"/>
          </ac:picMkLst>
        </pc:picChg>
        <pc:picChg chg="mod">
          <ac:chgData name="Zimasa Sanda" userId="fccf6616607e630c" providerId="LiveId" clId="{A9CC2862-0150-4D74-995C-855C13C88905}" dt="2020-06-01T21:15:15.838" v="1789" actId="14100"/>
          <ac:picMkLst>
            <pc:docMk/>
            <pc:sldMk cId="1281970411" sldId="280"/>
            <ac:picMk id="8" creationId="{00000000-0000-0000-0000-000000000000}"/>
          </ac:picMkLst>
        </pc:picChg>
      </pc:sldChg>
      <pc:sldChg chg="addSp delSp modSp mod modAnim">
        <pc:chgData name="Zimasa Sanda" userId="fccf6616607e630c" providerId="LiveId" clId="{A9CC2862-0150-4D74-995C-855C13C88905}" dt="2020-06-01T21:27:15.527" v="2203" actId="6549"/>
        <pc:sldMkLst>
          <pc:docMk/>
          <pc:sldMk cId="2979460652" sldId="281"/>
        </pc:sldMkLst>
        <pc:spChg chg="add del">
          <ac:chgData name="Zimasa Sanda" userId="fccf6616607e630c" providerId="LiveId" clId="{A9CC2862-0150-4D74-995C-855C13C88905}" dt="2020-06-01T21:22:41.925" v="1955"/>
          <ac:spMkLst>
            <pc:docMk/>
            <pc:sldMk cId="2979460652" sldId="281"/>
            <ac:spMk id="3" creationId="{70660E7E-CC4A-467C-BA6F-A5FCEDC95BF4}"/>
          </ac:spMkLst>
        </pc:spChg>
        <pc:spChg chg="add del">
          <ac:chgData name="Zimasa Sanda" userId="fccf6616607e630c" providerId="LiveId" clId="{A9CC2862-0150-4D74-995C-855C13C88905}" dt="2020-06-01T21:22:41.927" v="1957"/>
          <ac:spMkLst>
            <pc:docMk/>
            <pc:sldMk cId="2979460652" sldId="281"/>
            <ac:spMk id="7" creationId="{7C4DDB05-0A0E-4B82-B01C-6F1ACC70CC4A}"/>
          </ac:spMkLst>
        </pc:spChg>
        <pc:spChg chg="add del mod">
          <ac:chgData name="Zimasa Sanda" userId="fccf6616607e630c" providerId="LiveId" clId="{A9CC2862-0150-4D74-995C-855C13C88905}" dt="2020-06-01T21:22:41.928" v="1959"/>
          <ac:spMkLst>
            <pc:docMk/>
            <pc:sldMk cId="2979460652" sldId="281"/>
            <ac:spMk id="8" creationId="{4A526A4C-CCD6-4AFD-B3DB-41C7FE8513CF}"/>
          </ac:spMkLst>
        </pc:spChg>
        <pc:spChg chg="add mod">
          <ac:chgData name="Zimasa Sanda" userId="fccf6616607e630c" providerId="LiveId" clId="{A9CC2862-0150-4D74-995C-855C13C88905}" dt="2020-06-01T21:18:47.948" v="1840" actId="1076"/>
          <ac:spMkLst>
            <pc:docMk/>
            <pc:sldMk cId="2979460652" sldId="281"/>
            <ac:spMk id="9" creationId="{9E4DEB0C-8E95-46A1-B558-9658347C2501}"/>
          </ac:spMkLst>
        </pc:spChg>
        <pc:spChg chg="add mod">
          <ac:chgData name="Zimasa Sanda" userId="fccf6616607e630c" providerId="LiveId" clId="{A9CC2862-0150-4D74-995C-855C13C88905}" dt="2020-06-01T21:19:55.077" v="1847" actId="1076"/>
          <ac:spMkLst>
            <pc:docMk/>
            <pc:sldMk cId="2979460652" sldId="281"/>
            <ac:spMk id="10" creationId="{636FBAD6-E088-46AA-8041-E441C953F372}"/>
          </ac:spMkLst>
        </pc:spChg>
        <pc:spChg chg="add mod">
          <ac:chgData name="Zimasa Sanda" userId="fccf6616607e630c" providerId="LiveId" clId="{A9CC2862-0150-4D74-995C-855C13C88905}" dt="2020-06-01T21:20:56.829" v="1937" actId="14100"/>
          <ac:spMkLst>
            <pc:docMk/>
            <pc:sldMk cId="2979460652" sldId="281"/>
            <ac:spMk id="11" creationId="{F6A463B2-4814-4823-A90B-97BD56D17DAA}"/>
          </ac:spMkLst>
        </pc:spChg>
        <pc:spChg chg="add mod">
          <ac:chgData name="Zimasa Sanda" userId="fccf6616607e630c" providerId="LiveId" clId="{A9CC2862-0150-4D74-995C-855C13C88905}" dt="2020-06-01T21:23:16.268" v="1992" actId="1036"/>
          <ac:spMkLst>
            <pc:docMk/>
            <pc:sldMk cId="2979460652" sldId="281"/>
            <ac:spMk id="12" creationId="{C984D138-8397-481C-A607-138F9C3A2777}"/>
          </ac:spMkLst>
        </pc:spChg>
        <pc:spChg chg="add mod">
          <ac:chgData name="Zimasa Sanda" userId="fccf6616607e630c" providerId="LiveId" clId="{A9CC2862-0150-4D74-995C-855C13C88905}" dt="2020-06-01T21:23:05.802" v="1977" actId="20577"/>
          <ac:spMkLst>
            <pc:docMk/>
            <pc:sldMk cId="2979460652" sldId="281"/>
            <ac:spMk id="13" creationId="{917C01DD-C6FF-42EB-A11F-58A002190792}"/>
          </ac:spMkLst>
        </pc:spChg>
        <pc:spChg chg="add mod">
          <ac:chgData name="Zimasa Sanda" userId="fccf6616607e630c" providerId="LiveId" clId="{A9CC2862-0150-4D74-995C-855C13C88905}" dt="2020-06-01T21:24:37.960" v="2045" actId="14100"/>
          <ac:spMkLst>
            <pc:docMk/>
            <pc:sldMk cId="2979460652" sldId="281"/>
            <ac:spMk id="14" creationId="{551B636C-887E-412D-9954-7E1A3DC2BD43}"/>
          </ac:spMkLst>
        </pc:spChg>
        <pc:spChg chg="add mod">
          <ac:chgData name="Zimasa Sanda" userId="fccf6616607e630c" providerId="LiveId" clId="{A9CC2862-0150-4D74-995C-855C13C88905}" dt="2020-06-01T21:25:41.659" v="2138" actId="1036"/>
          <ac:spMkLst>
            <pc:docMk/>
            <pc:sldMk cId="2979460652" sldId="281"/>
            <ac:spMk id="15" creationId="{63755CBC-3B5E-4150-AB66-2CB75F9A4C67}"/>
          </ac:spMkLst>
        </pc:spChg>
        <pc:spChg chg="add mod">
          <ac:chgData name="Zimasa Sanda" userId="fccf6616607e630c" providerId="LiveId" clId="{A9CC2862-0150-4D74-995C-855C13C88905}" dt="2020-06-01T21:26:43.563" v="2164" actId="14100"/>
          <ac:spMkLst>
            <pc:docMk/>
            <pc:sldMk cId="2979460652" sldId="281"/>
            <ac:spMk id="16" creationId="{CC4C7B10-A88B-4F7D-91D2-D2F7EB2C1440}"/>
          </ac:spMkLst>
        </pc:spChg>
        <pc:spChg chg="add mod">
          <ac:chgData name="Zimasa Sanda" userId="fccf6616607e630c" providerId="LiveId" clId="{A9CC2862-0150-4D74-995C-855C13C88905}" dt="2020-06-01T21:27:15.527" v="2203" actId="6549"/>
          <ac:spMkLst>
            <pc:docMk/>
            <pc:sldMk cId="2979460652" sldId="281"/>
            <ac:spMk id="17" creationId="{C8D1FD86-0745-474F-BF9B-2B68B53A94C9}"/>
          </ac:spMkLst>
        </pc:spChg>
        <pc:graphicFrameChg chg="mod modGraphic">
          <ac:chgData name="Zimasa Sanda" userId="fccf6616607e630c" providerId="LiveId" clId="{A9CC2862-0150-4D74-995C-855C13C88905}" dt="2020-06-01T21:26:55.473" v="2166" actId="20577"/>
          <ac:graphicFrameMkLst>
            <pc:docMk/>
            <pc:sldMk cId="2979460652" sldId="281"/>
            <ac:graphicFrameMk id="5" creationId="{00000000-0000-0000-0000-000000000000}"/>
          </ac:graphicFrameMkLst>
        </pc:graphicFrameChg>
      </pc:sldChg>
      <pc:sldChg chg="modAnim">
        <pc:chgData name="Zimasa Sanda" userId="fccf6616607e630c" providerId="LiveId" clId="{A9CC2862-0150-4D74-995C-855C13C88905}" dt="2020-06-01T21:29:43.342" v="2214"/>
        <pc:sldMkLst>
          <pc:docMk/>
          <pc:sldMk cId="877142598" sldId="285"/>
        </pc:sldMkLst>
      </pc:sldChg>
      <pc:sldChg chg="addSp delSp modSp new mod modClrScheme chgLayout">
        <pc:chgData name="Zimasa Sanda" userId="fccf6616607e630c" providerId="LiveId" clId="{A9CC2862-0150-4D74-995C-855C13C88905}" dt="2020-06-01T19:29:42.472" v="44" actId="478"/>
        <pc:sldMkLst>
          <pc:docMk/>
          <pc:sldMk cId="66480896" sldId="286"/>
        </pc:sldMkLst>
        <pc:spChg chg="del mod ord">
          <ac:chgData name="Zimasa Sanda" userId="fccf6616607e630c" providerId="LiveId" clId="{A9CC2862-0150-4D74-995C-855C13C88905}" dt="2020-06-01T19:27:14.856" v="19" actId="700"/>
          <ac:spMkLst>
            <pc:docMk/>
            <pc:sldMk cId="66480896" sldId="286"/>
            <ac:spMk id="2" creationId="{55B30E0C-49BA-47EE-A067-966631F31B4B}"/>
          </ac:spMkLst>
        </pc:spChg>
        <pc:spChg chg="del mod ord">
          <ac:chgData name="Zimasa Sanda" userId="fccf6616607e630c" providerId="LiveId" clId="{A9CC2862-0150-4D74-995C-855C13C88905}" dt="2020-06-01T19:27:14.856" v="19" actId="700"/>
          <ac:spMkLst>
            <pc:docMk/>
            <pc:sldMk cId="66480896" sldId="286"/>
            <ac:spMk id="3" creationId="{8C899446-A062-4065-9A9C-3AFC3D62F928}"/>
          </ac:spMkLst>
        </pc:spChg>
        <pc:spChg chg="add mod ord">
          <ac:chgData name="Zimasa Sanda" userId="fccf6616607e630c" providerId="LiveId" clId="{A9CC2862-0150-4D74-995C-855C13C88905}" dt="2020-06-01T19:28:38.609" v="37" actId="20577"/>
          <ac:spMkLst>
            <pc:docMk/>
            <pc:sldMk cId="66480896" sldId="286"/>
            <ac:spMk id="5" creationId="{0B9EAF3E-51E6-433A-830A-A00DD22D1FA4}"/>
          </ac:spMkLst>
        </pc:spChg>
        <pc:spChg chg="add mod ord">
          <ac:chgData name="Zimasa Sanda" userId="fccf6616607e630c" providerId="LiveId" clId="{A9CC2862-0150-4D74-995C-855C13C88905}" dt="2020-06-01T19:29:01.528" v="39" actId="5793"/>
          <ac:spMkLst>
            <pc:docMk/>
            <pc:sldMk cId="66480896" sldId="286"/>
            <ac:spMk id="6" creationId="{C30F4874-7CAE-4447-9E74-1B3D8AEC7B2A}"/>
          </ac:spMkLst>
        </pc:spChg>
        <pc:spChg chg="add mod ord">
          <ac:chgData name="Zimasa Sanda" userId="fccf6616607e630c" providerId="LiveId" clId="{A9CC2862-0150-4D74-995C-855C13C88905}" dt="2020-06-01T19:29:18.800" v="41" actId="5793"/>
          <ac:spMkLst>
            <pc:docMk/>
            <pc:sldMk cId="66480896" sldId="286"/>
            <ac:spMk id="7" creationId="{CCD910EE-E6D3-47BC-B4E7-86A03EFE6E36}"/>
          </ac:spMkLst>
        </pc:spChg>
        <pc:picChg chg="add mod ord">
          <ac:chgData name="Zimasa Sanda" userId="fccf6616607e630c" providerId="LiveId" clId="{A9CC2862-0150-4D74-995C-855C13C88905}" dt="2020-06-01T19:27:07.148" v="18" actId="167"/>
          <ac:picMkLst>
            <pc:docMk/>
            <pc:sldMk cId="66480896" sldId="286"/>
            <ac:picMk id="4" creationId="{D1A141A9-19CC-4124-BECA-30F8DFD3212E}"/>
          </ac:picMkLst>
        </pc:picChg>
        <pc:picChg chg="add del mod">
          <ac:chgData name="Zimasa Sanda" userId="fccf6616607e630c" providerId="LiveId" clId="{A9CC2862-0150-4D74-995C-855C13C88905}" dt="2020-06-01T19:29:42.472" v="44" actId="478"/>
          <ac:picMkLst>
            <pc:docMk/>
            <pc:sldMk cId="66480896" sldId="286"/>
            <ac:picMk id="8" creationId="{FE3A427C-1A2F-43AD-8485-6F50D8613BF4}"/>
          </ac:picMkLst>
        </pc:picChg>
      </pc:sldChg>
      <pc:sldChg chg="addSp delSp modSp new mod setBg modClrScheme chgLayout">
        <pc:chgData name="Zimasa Sanda" userId="fccf6616607e630c" providerId="LiveId" clId="{A9CC2862-0150-4D74-995C-855C13C88905}" dt="2020-06-01T19:53:31.650" v="142" actId="1076"/>
        <pc:sldMkLst>
          <pc:docMk/>
          <pc:sldMk cId="1818192937" sldId="287"/>
        </pc:sldMkLst>
        <pc:spChg chg="del mod ord">
          <ac:chgData name="Zimasa Sanda" userId="fccf6616607e630c" providerId="LiveId" clId="{A9CC2862-0150-4D74-995C-855C13C88905}" dt="2020-06-01T19:30:47.879" v="46" actId="700"/>
          <ac:spMkLst>
            <pc:docMk/>
            <pc:sldMk cId="1818192937" sldId="287"/>
            <ac:spMk id="2" creationId="{3BBC34A2-EB55-4558-A12D-2542EC517EB8}"/>
          </ac:spMkLst>
        </pc:spChg>
        <pc:spChg chg="del mod ord">
          <ac:chgData name="Zimasa Sanda" userId="fccf6616607e630c" providerId="LiveId" clId="{A9CC2862-0150-4D74-995C-855C13C88905}" dt="2020-06-01T19:30:47.879" v="46" actId="700"/>
          <ac:spMkLst>
            <pc:docMk/>
            <pc:sldMk cId="1818192937" sldId="287"/>
            <ac:spMk id="3" creationId="{50471F4E-6658-4EB8-B3CF-075CD53FF538}"/>
          </ac:spMkLst>
        </pc:spChg>
        <pc:spChg chg="del">
          <ac:chgData name="Zimasa Sanda" userId="fccf6616607e630c" providerId="LiveId" clId="{A9CC2862-0150-4D74-995C-855C13C88905}" dt="2020-06-01T19:30:47.879" v="46" actId="700"/>
          <ac:spMkLst>
            <pc:docMk/>
            <pc:sldMk cId="1818192937" sldId="287"/>
            <ac:spMk id="4" creationId="{34684215-212E-472A-B84E-4FF2406ED712}"/>
          </ac:spMkLst>
        </pc:spChg>
        <pc:spChg chg="add del mod">
          <ac:chgData name="Zimasa Sanda" userId="fccf6616607e630c" providerId="LiveId" clId="{A9CC2862-0150-4D74-995C-855C13C88905}" dt="2020-06-01T19:52:33.964" v="123" actId="478"/>
          <ac:spMkLst>
            <pc:docMk/>
            <pc:sldMk cId="1818192937" sldId="287"/>
            <ac:spMk id="4" creationId="{CCE0A389-E208-4148-A967-50C16F51393D}"/>
          </ac:spMkLst>
        </pc:spChg>
        <pc:spChg chg="add del mod ord">
          <ac:chgData name="Zimasa Sanda" userId="fccf6616607e630c" providerId="LiveId" clId="{A9CC2862-0150-4D74-995C-855C13C88905}" dt="2020-06-01T19:31:00.808" v="48" actId="478"/>
          <ac:spMkLst>
            <pc:docMk/>
            <pc:sldMk cId="1818192937" sldId="287"/>
            <ac:spMk id="5" creationId="{278C64FC-26DA-441D-98BF-C2DDCBEFCB76}"/>
          </ac:spMkLst>
        </pc:spChg>
        <pc:spChg chg="add del mod ord">
          <ac:chgData name="Zimasa Sanda" userId="fccf6616607e630c" providerId="LiveId" clId="{A9CC2862-0150-4D74-995C-855C13C88905}" dt="2020-06-01T19:30:53.849" v="47"/>
          <ac:spMkLst>
            <pc:docMk/>
            <pc:sldMk cId="1818192937" sldId="287"/>
            <ac:spMk id="6" creationId="{24D77E7A-B7EF-4738-9AAB-6A3A76ACC770}"/>
          </ac:spMkLst>
        </pc:spChg>
        <pc:spChg chg="add del mod">
          <ac:chgData name="Zimasa Sanda" userId="fccf6616607e630c" providerId="LiveId" clId="{A9CC2862-0150-4D74-995C-855C13C88905}" dt="2020-06-01T19:34:58.964" v="63" actId="478"/>
          <ac:spMkLst>
            <pc:docMk/>
            <pc:sldMk cId="1818192937" sldId="287"/>
            <ac:spMk id="9" creationId="{7164AE90-D950-4A90-8498-1F2692EDD6FA}"/>
          </ac:spMkLst>
        </pc:spChg>
        <pc:spChg chg="add del">
          <ac:chgData name="Zimasa Sanda" userId="fccf6616607e630c" providerId="LiveId" clId="{A9CC2862-0150-4D74-995C-855C13C88905}" dt="2020-06-01T19:52:51.914" v="127" actId="26606"/>
          <ac:spMkLst>
            <pc:docMk/>
            <pc:sldMk cId="1818192937" sldId="287"/>
            <ac:spMk id="12" creationId="{3DAD86CA-8235-409B-982B-5E7A033E2392}"/>
          </ac:spMkLst>
        </pc:spChg>
        <pc:spChg chg="add del">
          <ac:chgData name="Zimasa Sanda" userId="fccf6616607e630c" providerId="LiveId" clId="{A9CC2862-0150-4D74-995C-855C13C88905}" dt="2020-06-01T19:52:51.914" v="127" actId="26606"/>
          <ac:spMkLst>
            <pc:docMk/>
            <pc:sldMk cId="1818192937" sldId="287"/>
            <ac:spMk id="14" creationId="{9F234FBA-3501-47B4-AE0C-AA4AFBC8F603}"/>
          </ac:spMkLst>
        </pc:spChg>
        <pc:spChg chg="add del">
          <ac:chgData name="Zimasa Sanda" userId="fccf6616607e630c" providerId="LiveId" clId="{A9CC2862-0150-4D74-995C-855C13C88905}" dt="2020-06-01T19:52:51.914" v="127" actId="26606"/>
          <ac:spMkLst>
            <pc:docMk/>
            <pc:sldMk cId="1818192937" sldId="287"/>
            <ac:spMk id="16" creationId="{B5EF893B-0491-416E-9D33-BADE9600792A}"/>
          </ac:spMkLst>
        </pc:spChg>
        <pc:spChg chg="add del">
          <ac:chgData name="Zimasa Sanda" userId="fccf6616607e630c" providerId="LiveId" clId="{A9CC2862-0150-4D74-995C-855C13C88905}" dt="2020-06-01T19:52:51.914" v="127" actId="26606"/>
          <ac:spMkLst>
            <pc:docMk/>
            <pc:sldMk cId="1818192937" sldId="287"/>
            <ac:spMk id="23" creationId="{3DAD86CA-8235-409B-982B-5E7A033E2392}"/>
          </ac:spMkLst>
        </pc:spChg>
        <pc:spChg chg="add del">
          <ac:chgData name="Zimasa Sanda" userId="fccf6616607e630c" providerId="LiveId" clId="{A9CC2862-0150-4D74-995C-855C13C88905}" dt="2020-06-01T19:52:51.914" v="127" actId="26606"/>
          <ac:spMkLst>
            <pc:docMk/>
            <pc:sldMk cId="1818192937" sldId="287"/>
            <ac:spMk id="25" creationId="{9F234FBA-3501-47B4-AE0C-AA4AFBC8F603}"/>
          </ac:spMkLst>
        </pc:spChg>
        <pc:spChg chg="add del">
          <ac:chgData name="Zimasa Sanda" userId="fccf6616607e630c" providerId="LiveId" clId="{A9CC2862-0150-4D74-995C-855C13C88905}" dt="2020-06-01T19:52:51.914" v="127" actId="26606"/>
          <ac:spMkLst>
            <pc:docMk/>
            <pc:sldMk cId="1818192937" sldId="287"/>
            <ac:spMk id="27" creationId="{B5EF893B-0491-416E-9D33-BADE9600792A}"/>
          </ac:spMkLst>
        </pc:spChg>
        <pc:picChg chg="add mod">
          <ac:chgData name="Zimasa Sanda" userId="fccf6616607e630c" providerId="LiveId" clId="{A9CC2862-0150-4D74-995C-855C13C88905}" dt="2020-06-01T19:53:31.650" v="142" actId="1076"/>
          <ac:picMkLst>
            <pc:docMk/>
            <pc:sldMk cId="1818192937" sldId="287"/>
            <ac:picMk id="6" creationId="{00ADD332-BB2C-4EF3-9995-96A997D0E932}"/>
          </ac:picMkLst>
        </pc:picChg>
        <pc:picChg chg="add del mod">
          <ac:chgData name="Zimasa Sanda" userId="fccf6616607e630c" providerId="LiveId" clId="{A9CC2862-0150-4D74-995C-855C13C88905}" dt="2020-06-01T19:34:52.593" v="62" actId="478"/>
          <ac:picMkLst>
            <pc:docMk/>
            <pc:sldMk cId="1818192937" sldId="287"/>
            <ac:picMk id="7" creationId="{476990AB-2EC2-442F-BBE9-B16E8851FD98}"/>
          </ac:picMkLst>
        </pc:picChg>
        <pc:picChg chg="add del mod">
          <ac:chgData name="Zimasa Sanda" userId="fccf6616607e630c" providerId="LiveId" clId="{A9CC2862-0150-4D74-995C-855C13C88905}" dt="2020-06-01T19:52:29.955" v="121" actId="478"/>
          <ac:picMkLst>
            <pc:docMk/>
            <pc:sldMk cId="1818192937" sldId="287"/>
            <ac:picMk id="10" creationId="{4F76E4BF-9237-4E1D-9D73-DE380418818F}"/>
          </ac:picMkLst>
        </pc:picChg>
        <pc:picChg chg="add del mod ord">
          <ac:chgData name="Zimasa Sanda" userId="fccf6616607e630c" providerId="LiveId" clId="{A9CC2862-0150-4D74-995C-855C13C88905}" dt="2020-06-01T19:32:37.308" v="60"/>
          <ac:picMkLst>
            <pc:docMk/>
            <pc:sldMk cId="1818192937" sldId="287"/>
            <ac:picMk id="13" creationId="{776D524E-DCC6-474E-90AC-D2DA8F414707}"/>
          </ac:picMkLst>
        </pc:picChg>
        <pc:cxnChg chg="add del mod">
          <ac:chgData name="Zimasa Sanda" userId="fccf6616607e630c" providerId="LiveId" clId="{A9CC2862-0150-4D74-995C-855C13C88905}" dt="2020-06-01T19:52:36.336" v="124" actId="478"/>
          <ac:cxnSpMkLst>
            <pc:docMk/>
            <pc:sldMk cId="1818192937" sldId="287"/>
            <ac:cxnSpMk id="3" creationId="{1573A33E-7217-4BC2-8909-B99BBA5B5C44}"/>
          </ac:cxnSpMkLst>
        </pc:cxnChg>
        <pc:cxnChg chg="add del">
          <ac:chgData name="Zimasa Sanda" userId="fccf6616607e630c" providerId="LiveId" clId="{A9CC2862-0150-4D74-995C-855C13C88905}" dt="2020-06-01T19:52:51.914" v="127" actId="26606"/>
          <ac:cxnSpMkLst>
            <pc:docMk/>
            <pc:sldMk cId="1818192937" sldId="287"/>
            <ac:cxnSpMk id="18" creationId="{469F4FF8-F8B0-4630-BA1B-0D8B324CD5FF}"/>
          </ac:cxnSpMkLst>
        </pc:cxnChg>
        <pc:cxnChg chg="add del">
          <ac:chgData name="Zimasa Sanda" userId="fccf6616607e630c" providerId="LiveId" clId="{A9CC2862-0150-4D74-995C-855C13C88905}" dt="2020-06-01T19:52:51.914" v="127" actId="26606"/>
          <ac:cxnSpMkLst>
            <pc:docMk/>
            <pc:sldMk cId="1818192937" sldId="287"/>
            <ac:cxnSpMk id="29" creationId="{469F4FF8-F8B0-4630-BA1B-0D8B324CD5FF}"/>
          </ac:cxnSpMkLst>
        </pc:cxnChg>
      </pc:sldChg>
      <pc:sldChg chg="addSp delSp modSp new mod setBg modAnim">
        <pc:chgData name="Zimasa Sanda" userId="fccf6616607e630c" providerId="LiveId" clId="{A9CC2862-0150-4D74-995C-855C13C88905}" dt="2020-06-01T20:48:33.973" v="1183"/>
        <pc:sldMkLst>
          <pc:docMk/>
          <pc:sldMk cId="254853422" sldId="288"/>
        </pc:sldMkLst>
        <pc:spChg chg="mod">
          <ac:chgData name="Zimasa Sanda" userId="fccf6616607e630c" providerId="LiveId" clId="{A9CC2862-0150-4D74-995C-855C13C88905}" dt="2020-06-01T20:33:26.682" v="312" actId="26606"/>
          <ac:spMkLst>
            <pc:docMk/>
            <pc:sldMk cId="254853422" sldId="288"/>
            <ac:spMk id="2" creationId="{02F20D51-F1C9-4002-8571-303AE4BEA4B9}"/>
          </ac:spMkLst>
        </pc:spChg>
        <pc:spChg chg="del">
          <ac:chgData name="Zimasa Sanda" userId="fccf6616607e630c" providerId="LiveId" clId="{A9CC2862-0150-4D74-995C-855C13C88905}" dt="2020-06-01T20:10:18.084" v="299" actId="478"/>
          <ac:spMkLst>
            <pc:docMk/>
            <pc:sldMk cId="254853422" sldId="288"/>
            <ac:spMk id="3" creationId="{A1762223-0F8B-42C1-936A-65CB023F0E1A}"/>
          </ac:spMkLst>
        </pc:spChg>
        <pc:spChg chg="add del mod">
          <ac:chgData name="Zimasa Sanda" userId="fccf6616607e630c" providerId="LiveId" clId="{A9CC2862-0150-4D74-995C-855C13C88905}" dt="2020-06-01T20:35:38.014" v="327"/>
          <ac:spMkLst>
            <pc:docMk/>
            <pc:sldMk cId="254853422" sldId="288"/>
            <ac:spMk id="6" creationId="{FC6EAC01-471C-4935-9E57-A8942E3F593A}"/>
          </ac:spMkLst>
        </pc:spChg>
        <pc:spChg chg="add mod">
          <ac:chgData name="Zimasa Sanda" userId="fccf6616607e630c" providerId="LiveId" clId="{A9CC2862-0150-4D74-995C-855C13C88905}" dt="2020-06-01T20:37:53.922" v="405" actId="14100"/>
          <ac:spMkLst>
            <pc:docMk/>
            <pc:sldMk cId="254853422" sldId="288"/>
            <ac:spMk id="7" creationId="{A23FE76A-E731-4D04-9C99-FB342D872278}"/>
          </ac:spMkLst>
        </pc:spChg>
        <pc:spChg chg="add del">
          <ac:chgData name="Zimasa Sanda" userId="fccf6616607e630c" providerId="LiveId" clId="{A9CC2862-0150-4D74-995C-855C13C88905}" dt="2020-06-01T20:33:26.650" v="311" actId="26606"/>
          <ac:spMkLst>
            <pc:docMk/>
            <pc:sldMk cId="254853422" sldId="288"/>
            <ac:spMk id="10" creationId="{D4771268-CB57-404A-9271-370EB28F6090}"/>
          </ac:spMkLst>
        </pc:spChg>
        <pc:spChg chg="add mod">
          <ac:chgData name="Zimasa Sanda" userId="fccf6616607e630c" providerId="LiveId" clId="{A9CC2862-0150-4D74-995C-855C13C88905}" dt="2020-06-01T20:39:15.835" v="581" actId="6549"/>
          <ac:spMkLst>
            <pc:docMk/>
            <pc:sldMk cId="254853422" sldId="288"/>
            <ac:spMk id="11" creationId="{6AB24EE0-78E7-4C0B-9391-FEDE1BC6AD00}"/>
          </ac:spMkLst>
        </pc:spChg>
        <pc:spChg chg="add">
          <ac:chgData name="Zimasa Sanda" userId="fccf6616607e630c" providerId="LiveId" clId="{A9CC2862-0150-4D74-995C-855C13C88905}" dt="2020-06-01T20:33:26.682" v="312" actId="26606"/>
          <ac:spMkLst>
            <pc:docMk/>
            <pc:sldMk cId="254853422" sldId="288"/>
            <ac:spMk id="12" creationId="{1707FC24-6981-43D9-B525-C7832BA22463}"/>
          </ac:spMkLst>
        </pc:spChg>
        <pc:spChg chg="add mod">
          <ac:chgData name="Zimasa Sanda" userId="fccf6616607e630c" providerId="LiveId" clId="{A9CC2862-0150-4D74-995C-855C13C88905}" dt="2020-06-01T20:41:53.252" v="667" actId="20577"/>
          <ac:spMkLst>
            <pc:docMk/>
            <pc:sldMk cId="254853422" sldId="288"/>
            <ac:spMk id="13" creationId="{75817075-42A9-4727-8950-F01F86DB2FB7}"/>
          </ac:spMkLst>
        </pc:spChg>
        <pc:spChg chg="add mod">
          <ac:chgData name="Zimasa Sanda" userId="fccf6616607e630c" providerId="LiveId" clId="{A9CC2862-0150-4D74-995C-855C13C88905}" dt="2020-06-01T20:42:46.269" v="766" actId="20577"/>
          <ac:spMkLst>
            <pc:docMk/>
            <pc:sldMk cId="254853422" sldId="288"/>
            <ac:spMk id="14" creationId="{5C04AEDB-4CCE-4D5E-BFFF-F5DD30B345EC}"/>
          </ac:spMkLst>
        </pc:spChg>
        <pc:spChg chg="add mod">
          <ac:chgData name="Zimasa Sanda" userId="fccf6616607e630c" providerId="LiveId" clId="{A9CC2862-0150-4D74-995C-855C13C88905}" dt="2020-06-01T20:43:50.978" v="892" actId="20577"/>
          <ac:spMkLst>
            <pc:docMk/>
            <pc:sldMk cId="254853422" sldId="288"/>
            <ac:spMk id="15" creationId="{1FE79690-1EE3-4B3C-A4D8-80E4D9A2469A}"/>
          </ac:spMkLst>
        </pc:spChg>
        <pc:spChg chg="add mod">
          <ac:chgData name="Zimasa Sanda" userId="fccf6616607e630c" providerId="LiveId" clId="{A9CC2862-0150-4D74-995C-855C13C88905}" dt="2020-06-01T20:44:42.594" v="975" actId="14100"/>
          <ac:spMkLst>
            <pc:docMk/>
            <pc:sldMk cId="254853422" sldId="288"/>
            <ac:spMk id="16" creationId="{4BB3F82B-030C-4A51-B00D-5F968208DEAC}"/>
          </ac:spMkLst>
        </pc:spChg>
        <pc:spChg chg="add mod">
          <ac:chgData name="Zimasa Sanda" userId="fccf6616607e630c" providerId="LiveId" clId="{A9CC2862-0150-4D74-995C-855C13C88905}" dt="2020-06-01T20:46:31.867" v="1173" actId="14100"/>
          <ac:spMkLst>
            <pc:docMk/>
            <pc:sldMk cId="254853422" sldId="288"/>
            <ac:spMk id="17" creationId="{2066B75E-07E6-467E-A0A7-797D02572F99}"/>
          </ac:spMkLst>
        </pc:spChg>
        <pc:picChg chg="add del mod">
          <ac:chgData name="Zimasa Sanda" userId="fccf6616607e630c" providerId="LiveId" clId="{A9CC2862-0150-4D74-995C-855C13C88905}" dt="2020-06-01T20:31:50.481" v="303" actId="478"/>
          <ac:picMkLst>
            <pc:docMk/>
            <pc:sldMk cId="254853422" sldId="288"/>
            <ac:picMk id="4" creationId="{F4E72028-1A7E-4326-A829-5BE707B82772}"/>
          </ac:picMkLst>
        </pc:picChg>
        <pc:picChg chg="add mod">
          <ac:chgData name="Zimasa Sanda" userId="fccf6616607e630c" providerId="LiveId" clId="{A9CC2862-0150-4D74-995C-855C13C88905}" dt="2020-06-01T20:42:50.145" v="767" actId="1076"/>
          <ac:picMkLst>
            <pc:docMk/>
            <pc:sldMk cId="254853422" sldId="288"/>
            <ac:picMk id="5" creationId="{F505F4F0-DB76-4BF6-AFC9-8B20FB98BF02}"/>
          </ac:picMkLst>
        </pc:picChg>
        <pc:picChg chg="add del mod">
          <ac:chgData name="Zimasa Sanda" userId="fccf6616607e630c" providerId="LiveId" clId="{A9CC2862-0150-4D74-995C-855C13C88905}" dt="2020-06-01T20:46:38.147" v="1174" actId="478"/>
          <ac:picMkLst>
            <pc:docMk/>
            <pc:sldMk cId="254853422" sldId="288"/>
            <ac:picMk id="8" creationId="{A4E528F5-3248-49F1-8E73-0CFD41B4E3CA}"/>
          </ac:picMkLst>
        </pc:picChg>
      </pc:sldChg>
      <pc:sldChg chg="new del">
        <pc:chgData name="Zimasa Sanda" userId="fccf6616607e630c" providerId="LiveId" clId="{A9CC2862-0150-4D74-995C-855C13C88905}" dt="2020-06-01T20:35:49.735" v="329" actId="680"/>
        <pc:sldMkLst>
          <pc:docMk/>
          <pc:sldMk cId="148233027" sldId="289"/>
        </pc:sldMkLst>
      </pc:sldChg>
      <pc:sldChg chg="addSp delSp modSp new mod setBg">
        <pc:chgData name="Zimasa Sanda" userId="fccf6616607e630c" providerId="LiveId" clId="{A9CC2862-0150-4D74-995C-855C13C88905}" dt="2020-06-01T20:53:22.627" v="1232" actId="20577"/>
        <pc:sldMkLst>
          <pc:docMk/>
          <pc:sldMk cId="1450398201" sldId="289"/>
        </pc:sldMkLst>
        <pc:spChg chg="mod">
          <ac:chgData name="Zimasa Sanda" userId="fccf6616607e630c" providerId="LiveId" clId="{A9CC2862-0150-4D74-995C-855C13C88905}" dt="2020-06-01T20:53:22.627" v="1232" actId="20577"/>
          <ac:spMkLst>
            <pc:docMk/>
            <pc:sldMk cId="1450398201" sldId="289"/>
            <ac:spMk id="2" creationId="{50DA2B40-4239-44D9-9D23-69B2F4317E33}"/>
          </ac:spMkLst>
        </pc:spChg>
        <pc:spChg chg="del">
          <ac:chgData name="Zimasa Sanda" userId="fccf6616607e630c" providerId="LiveId" clId="{A9CC2862-0150-4D74-995C-855C13C88905}" dt="2020-06-01T20:52:55.966" v="1200" actId="26606"/>
          <ac:spMkLst>
            <pc:docMk/>
            <pc:sldMk cId="1450398201" sldId="289"/>
            <ac:spMk id="3" creationId="{4BF60BA6-924D-44BC-B7FB-112B46AD126F}"/>
          </ac:spMkLst>
        </pc:spChg>
        <pc:spChg chg="add">
          <ac:chgData name="Zimasa Sanda" userId="fccf6616607e630c" providerId="LiveId" clId="{A9CC2862-0150-4D74-995C-855C13C88905}" dt="2020-06-01T20:52:55.966" v="1200" actId="26606"/>
          <ac:spMkLst>
            <pc:docMk/>
            <pc:sldMk cId="1450398201" sldId="289"/>
            <ac:spMk id="8" creationId="{23962611-DFD5-4092-AAFD-559E3DFCE2C9}"/>
          </ac:spMkLst>
        </pc:spChg>
        <pc:picChg chg="add">
          <ac:chgData name="Zimasa Sanda" userId="fccf6616607e630c" providerId="LiveId" clId="{A9CC2862-0150-4D74-995C-855C13C88905}" dt="2020-06-01T20:52:55.966" v="1200" actId="26606"/>
          <ac:picMkLst>
            <pc:docMk/>
            <pc:sldMk cId="1450398201" sldId="289"/>
            <ac:picMk id="10" creationId="{2270F1FA-0425-408F-9861-80BF5AFB276D}"/>
          </ac:picMkLst>
        </pc:picChg>
      </pc:sldChg>
    </pc:docChg>
  </pc:docChgLst>
  <pc:docChgLst>
    <pc:chgData name="mampofunobuhle@gmail.com" userId="S::mampofunobuhle_gmail.com#ext#@ecdoe.onmicrosoft.com::fdfddef7-4740-4b57-9681-4b29e4e166ff" providerId="AD" clId="Web-{751C6299-7935-4CB5-8917-E1B1F8E6DF41}"/>
    <pc:docChg chg="modSld">
      <pc:chgData name="mampofunobuhle@gmail.com" userId="S::mampofunobuhle_gmail.com#ext#@ecdoe.onmicrosoft.com::fdfddef7-4740-4b57-9681-4b29e4e166ff" providerId="AD" clId="Web-{751C6299-7935-4CB5-8917-E1B1F8E6DF41}" dt="2020-05-22T05:20:42.054" v="0" actId="1076"/>
      <pc:docMkLst>
        <pc:docMk/>
      </pc:docMkLst>
      <pc:sldChg chg="modSp">
        <pc:chgData name="mampofunobuhle@gmail.com" userId="S::mampofunobuhle_gmail.com#ext#@ecdoe.onmicrosoft.com::fdfddef7-4740-4b57-9681-4b29e4e166ff" providerId="AD" clId="Web-{751C6299-7935-4CB5-8917-E1B1F8E6DF41}" dt="2020-05-22T05:20:42.054" v="0" actId="1076"/>
        <pc:sldMkLst>
          <pc:docMk/>
          <pc:sldMk cId="3404976899" sldId="256"/>
        </pc:sldMkLst>
        <pc:picChg chg="mod">
          <ac:chgData name="mampofunobuhle@gmail.com" userId="S::mampofunobuhle_gmail.com#ext#@ecdoe.onmicrosoft.com::fdfddef7-4740-4b57-9681-4b29e4e166ff" providerId="AD" clId="Web-{751C6299-7935-4CB5-8917-E1B1F8E6DF41}" dt="2020-05-22T05:20:42.054" v="0" actId="1076"/>
          <ac:picMkLst>
            <pc:docMk/>
            <pc:sldMk cId="3404976899" sldId="256"/>
            <ac:picMk id="4" creationId="{447283C8-B8AF-4027-8D3C-C7A14625815B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ZA" sz="1600"/>
              <a:t>Growth rate of girls and boys at different ages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662248468941383"/>
          <c:y val="0.16158235755585904"/>
          <c:w val="0.84449850018747652"/>
          <c:h val="0.61498432487605714"/>
        </c:manualLayout>
      </c:layout>
      <c:lineChart>
        <c:grouping val="standard"/>
        <c:varyColors val="0"/>
        <c:ser>
          <c:idx val="0"/>
          <c:order val="0"/>
          <c:tx>
            <c:strRef>
              <c:f>Sheet1!$B$4</c:f>
              <c:strCache>
                <c:ptCount val="1"/>
                <c:pt idx="0">
                  <c:v>Boys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Sheet1!$A$5:$A$21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16</c:v>
                </c:pt>
                <c:pt idx="14">
                  <c:v>18</c:v>
                </c:pt>
                <c:pt idx="15">
                  <c:v>19</c:v>
                </c:pt>
              </c:numCache>
            </c:numRef>
          </c:cat>
          <c:val>
            <c:numRef>
              <c:f>Sheet1!$B$5:$B$21</c:f>
              <c:numCache>
                <c:formatCode>General</c:formatCode>
                <c:ptCount val="16"/>
                <c:pt idx="0">
                  <c:v>4.2</c:v>
                </c:pt>
                <c:pt idx="1">
                  <c:v>2.2000000000000002</c:v>
                </c:pt>
                <c:pt idx="2">
                  <c:v>2</c:v>
                </c:pt>
                <c:pt idx="3">
                  <c:v>1.8</c:v>
                </c:pt>
                <c:pt idx="4">
                  <c:v>3.5</c:v>
                </c:pt>
                <c:pt idx="5">
                  <c:v>2.4</c:v>
                </c:pt>
                <c:pt idx="6">
                  <c:v>2.6</c:v>
                </c:pt>
                <c:pt idx="7">
                  <c:v>2.8</c:v>
                </c:pt>
                <c:pt idx="8">
                  <c:v>2.6</c:v>
                </c:pt>
                <c:pt idx="9">
                  <c:v>3.5</c:v>
                </c:pt>
                <c:pt idx="10">
                  <c:v>4</c:v>
                </c:pt>
                <c:pt idx="11">
                  <c:v>4.3</c:v>
                </c:pt>
                <c:pt idx="12">
                  <c:v>4.5</c:v>
                </c:pt>
                <c:pt idx="13">
                  <c:v>7</c:v>
                </c:pt>
                <c:pt idx="14">
                  <c:v>2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F02-4EAB-B74E-08A57CEE1CC9}"/>
            </c:ext>
          </c:extLst>
        </c:ser>
        <c:ser>
          <c:idx val="1"/>
          <c:order val="1"/>
          <c:tx>
            <c:strRef>
              <c:f>Sheet1!$C$4</c:f>
              <c:strCache>
                <c:ptCount val="1"/>
                <c:pt idx="0">
                  <c:v>Girls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Sheet1!$A$5:$A$21</c:f>
              <c:numCache>
                <c:formatCode>General</c:formatCode>
                <c:ptCount val="1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10</c:v>
                </c:pt>
                <c:pt idx="9">
                  <c:v>11</c:v>
                </c:pt>
                <c:pt idx="10">
                  <c:v>12</c:v>
                </c:pt>
                <c:pt idx="11">
                  <c:v>13</c:v>
                </c:pt>
                <c:pt idx="12">
                  <c:v>14</c:v>
                </c:pt>
                <c:pt idx="13">
                  <c:v>16</c:v>
                </c:pt>
                <c:pt idx="14">
                  <c:v>18</c:v>
                </c:pt>
                <c:pt idx="15">
                  <c:v>19</c:v>
                </c:pt>
              </c:numCache>
            </c:numRef>
          </c:cat>
          <c:val>
            <c:numRef>
              <c:f>Sheet1!$C$5:$C$21</c:f>
              <c:numCache>
                <c:formatCode>General</c:formatCode>
                <c:ptCount val="16"/>
                <c:pt idx="0">
                  <c:v>3.5</c:v>
                </c:pt>
                <c:pt idx="1">
                  <c:v>1.8</c:v>
                </c:pt>
                <c:pt idx="2">
                  <c:v>2</c:v>
                </c:pt>
                <c:pt idx="3">
                  <c:v>2.2000000000000002</c:v>
                </c:pt>
                <c:pt idx="4">
                  <c:v>2.8</c:v>
                </c:pt>
                <c:pt idx="5">
                  <c:v>2</c:v>
                </c:pt>
                <c:pt idx="6">
                  <c:v>2.6</c:v>
                </c:pt>
                <c:pt idx="7">
                  <c:v>2.9</c:v>
                </c:pt>
                <c:pt idx="8">
                  <c:v>3.2</c:v>
                </c:pt>
                <c:pt idx="9">
                  <c:v>3.7</c:v>
                </c:pt>
                <c:pt idx="10">
                  <c:v>4.5</c:v>
                </c:pt>
                <c:pt idx="11">
                  <c:v>4.8</c:v>
                </c:pt>
                <c:pt idx="12">
                  <c:v>5</c:v>
                </c:pt>
                <c:pt idx="13">
                  <c:v>2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F02-4EAB-B74E-08A57CEE1C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4931024"/>
        <c:axId val="324924136"/>
      </c:lineChart>
      <c:catAx>
        <c:axId val="3249310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400"/>
                  <a:t>Age(years)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4924136"/>
        <c:crosses val="autoZero"/>
        <c:auto val="1"/>
        <c:lblAlgn val="ctr"/>
        <c:lblOffset val="100"/>
        <c:noMultiLvlLbl val="0"/>
      </c:catAx>
      <c:valAx>
        <c:axId val="324924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ZA" sz="1400"/>
                  <a:t>Growth rate (kg/year)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4931024"/>
        <c:crosses val="autoZero"/>
        <c:crossBetween val="between"/>
      </c:valAx>
      <c:spPr>
        <a:noFill/>
        <a:ln w="9525">
          <a:solidFill>
            <a:schemeClr val="tx1"/>
          </a:solidFill>
        </a:ln>
        <a:effectLst/>
      </c:spPr>
    </c:plotArea>
    <c:legend>
      <c:legendPos val="b"/>
      <c:layout>
        <c:manualLayout>
          <c:xMode val="edge"/>
          <c:yMode val="edge"/>
          <c:x val="0.36382458442694665"/>
          <c:y val="0.94359708085269833"/>
          <c:w val="0.27235061242344705"/>
          <c:h val="5.64029191473017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28575" cap="flat" cmpd="sng" algn="ctr">
      <a:solidFill>
        <a:schemeClr val="tx1"/>
      </a:solidFill>
      <a:round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CA214D-B6A6-4B8F-AEF8-0112B803F4A8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E3F8C-52EC-4015-BE93-F75D7524B93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66403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67C75-E928-4024-B500-F1E6D9E3D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9FE344-A381-4CE0-A66B-2C7AA55432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943941-F754-490B-9734-E983EFFC7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A4125-A0D7-4EEF-9B88-E6A41BC7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33A9C-2CCF-42D6-8149-B8793D7B1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99299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5FF17-ECA6-4EE5-9ABB-AFD94C25B3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E007C1-E055-429B-B38A-9CDED8470D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ADB4A5-EC82-456E-A98E-BA694FFFD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1AB53-5FD2-4840-9105-0ED8B028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255C99-05F9-48A2-AF83-206DE66F0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5260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21EDD-A571-417A-B409-E6F16E95F8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D4B36C-1D86-432C-A1D2-98F102D53E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757D35-8EF5-442D-9282-9C6B13A2E8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528333-9F71-42E3-A526-0CD6B322F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4BBF8C-E1E7-4AF0-B6C8-E23D562D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919835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84694-D4DA-4903-BA91-CDA8F147A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968467-EE65-4EAC-A7BD-669F49149E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D851A-B62F-42D9-A17E-8CF84F4CB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D2D31B-4A00-4832-AA04-CCDAB935EA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EFAC63-ADC0-4ECA-9549-DE7FF764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60524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68811-FE1F-4264-B86F-922B5EC475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C449E-3BA8-49BD-96D0-7C909BCA5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0C9E2-2869-41DF-BE35-9849A0871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AD632-60BF-4F16-8138-80A6819F6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7CC5B9-14B4-4F4B-9EC9-2322D3AF3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63050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2E2CD-4B0C-4BF4-B6C9-2BDFA81C3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927C8-A27D-46BB-84B4-072CE835D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DA9202-89E9-41B7-962F-F235C72DF2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25597-2227-4A6D-BDBE-7F0031241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D28D15-58DB-4097-8EFD-81891AA15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82242-ACB1-40CC-BF8F-8E61AFC0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3978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A11E8-F3CA-4534-B972-223AE7C90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572DE8-3496-4A12-A7A2-37377884D5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B6DF85-7E59-4601-97EF-D995FA0AFD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EF81286-6035-4612-BF4E-30B3B32C33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C1B12-6038-4095-9F4B-6D4935FE43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9DAA76-7693-4C98-8D30-0459657A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147AA5-EA02-491C-9C88-CD143B484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18E000-ADCC-43D6-BFC5-BEEDDBFFC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1913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74DFDB-71C9-4467-B887-065BDD936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0232A-003D-4D5C-AFBD-501F9D45F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096D21-6A5E-42B4-B8E4-A9FCC66BC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619045-269F-454D-80CB-057CBBABC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5675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CF62A-3D3C-470F-B612-E401F89D7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0937E6-0EB9-4ED4-A72C-E1ED852EFF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08783B-D468-41B5-8437-0B41D715C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5775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C2C11E-4463-43E5-861B-E779DD35E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30A359-D188-40C1-929B-271917D45A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E2F634-F0BC-47E6-8447-8F8B4E7CA0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6651D0-66BE-4DEB-840B-29329F8B5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740702-1C46-4DF2-9161-B8E10DBC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793270-3EA6-447B-9081-A68EBA436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7154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B7109-C2C6-45F7-B2CE-0D5219160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4D4D52-C430-4739-96B8-B111220AC0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CB1ECC-AA53-4C66-BD5E-BE58423227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D481-0DEA-464D-AD81-9FF2F6BB4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FB3456-5EE0-4446-8DEF-56694CF11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00153E-747B-4E4F-ADF0-2B5307521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434663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7027CD-15B8-46D6-AFAA-1DFD8D96A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BB3E82-B09F-485B-86FB-6FE3F75FE4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EC6E16-9F4D-4EBA-AA1C-2870C26D1A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7FA95-B62E-45C4-B29F-1D42E3DCBAE2}" type="datetimeFigureOut">
              <a:rPr lang="en-ZA" smtClean="0"/>
              <a:t>2020/06/01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D3D970-5F35-4735-899E-F2884D6D64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6C2337-7CA3-4FF3-89EA-17CCAC5D3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075E5-ABD2-4353-A0E6-44D516C379E5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70629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PT template cover">
            <a:extLst>
              <a:ext uri="{FF2B5EF4-FFF2-40B4-BE49-F238E27FC236}">
                <a16:creationId xmlns:a16="http://schemas.microsoft.com/office/drawing/2014/main" id="{447283C8-B8AF-4027-8D3C-C7A1462581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/>
          <a:srcRect t="5925" b="19075"/>
          <a:stretch/>
        </p:blipFill>
        <p:spPr bwMode="auto">
          <a:xfrm>
            <a:off x="878889" y="97654"/>
            <a:ext cx="10502284" cy="6249880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A831AEA-308D-4A8A-8F95-528EA7DE88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65646" y="2183907"/>
            <a:ext cx="8504807" cy="1571347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HUMAN ENDOCRINE SYSTEM</a:t>
            </a:r>
            <a:endParaRPr lang="en-ZA" sz="40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9673B7-27EE-4448-AE29-2261E0D7CA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42696" y="4536489"/>
            <a:ext cx="4705164" cy="138947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SUBJECT: LIFE SCIENCES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PRESENTER:  MAMPOFU N.P.</a:t>
            </a:r>
          </a:p>
          <a:p>
            <a:r>
              <a:rPr lang="en-US" sz="20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ORTI DISTRICT</a:t>
            </a:r>
          </a:p>
        </p:txBody>
      </p:sp>
    </p:spTree>
    <p:extLst>
      <p:ext uri="{BB962C8B-B14F-4D97-AF65-F5344CB8AC3E}">
        <p14:creationId xmlns:p14="http://schemas.microsoft.com/office/powerpoint/2010/main" val="16133891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89" y="84842"/>
            <a:ext cx="12192000" cy="71879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5"/>
            <a:ext cx="11016448" cy="1376363"/>
          </a:xfrm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PITUITARY GLAND AS A MASTER GLAND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7352" y="1473693"/>
            <a:ext cx="10555550" cy="42168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Pituitary gland / hypophysis is given a nickname,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master gland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because it controls activity of other glands.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</a:t>
            </a:r>
          </a:p>
        </p:txBody>
      </p:sp>
      <p:pic>
        <p:nvPicPr>
          <p:cNvPr id="7" name="Content Placeholder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90" y="2045615"/>
            <a:ext cx="8758142" cy="415722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09295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207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6"/>
            <a:ext cx="11016448" cy="564564"/>
          </a:xfrm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THE ENDOCRINE SYSTEM</a:t>
            </a:r>
            <a:r>
              <a:rPr lang="en-ZA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(continues)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" y="763481"/>
            <a:ext cx="10892901" cy="396831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Thyroid gland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: it is an H-shaped two lobed gland on either sides of the trachea.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2772223"/>
              </p:ext>
            </p:extLst>
          </p:nvPr>
        </p:nvGraphicFramePr>
        <p:xfrm>
          <a:off x="1" y="1864311"/>
          <a:ext cx="10246828" cy="3591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0842">
                  <a:extLst>
                    <a:ext uri="{9D8B030D-6E8A-4147-A177-3AD203B41FA5}">
                      <a16:colId xmlns:a16="http://schemas.microsoft.com/office/drawing/2014/main" val="1740466122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3776756232"/>
                    </a:ext>
                  </a:extLst>
                </a:gridCol>
                <a:gridCol w="5086905">
                  <a:extLst>
                    <a:ext uri="{9D8B030D-6E8A-4147-A177-3AD203B41FA5}">
                      <a16:colId xmlns:a16="http://schemas.microsoft.com/office/drawing/2014/main" val="477824921"/>
                    </a:ext>
                  </a:extLst>
                </a:gridCol>
                <a:gridCol w="1748901">
                  <a:extLst>
                    <a:ext uri="{9D8B030D-6E8A-4147-A177-3AD203B41FA5}">
                      <a16:colId xmlns:a16="http://schemas.microsoft.com/office/drawing/2014/main" val="1026661211"/>
                    </a:ext>
                  </a:extLst>
                </a:gridCol>
              </a:tblGrid>
              <a:tr h="51472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1943"/>
                  </a:ext>
                </a:extLst>
              </a:tr>
              <a:tr h="2951559">
                <a:tc>
                  <a:txBody>
                    <a:bodyPr/>
                    <a:lstStyle/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 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Thyroxin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 energy production and the basal metabolic rate of all cells.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 tissue growth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development in the reproductive and nervous system.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Respiring cells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12761"/>
                  </a:ext>
                </a:extLst>
              </a:tr>
            </a:tbl>
          </a:graphicData>
        </a:graphic>
      </p:graphicFrame>
      <p:pic>
        <p:nvPicPr>
          <p:cNvPr id="8" name="Picture 7" descr="http://www2.yvcc.edu/Biology/230Modules/BIOL230Modules/multi_dropquiz/images/quizzes/glands_thyroid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431" y="2982897"/>
            <a:ext cx="1544715" cy="189982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55005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16" y="0"/>
            <a:ext cx="12341516" cy="7172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6"/>
            <a:ext cx="11016448" cy="564564"/>
          </a:xfrm>
        </p:spPr>
        <p:txBody>
          <a:bodyPr/>
          <a:lstStyle/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C. ISLETS of LANGERHANS                     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3481"/>
            <a:ext cx="10892902" cy="5147125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are found in the pancreas. </a:t>
            </a:r>
          </a:p>
          <a:p>
            <a:pPr>
              <a:buFontTx/>
              <a:buChar char="-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Secrete hormones (insulin and glucagon) which regulate the amount of glucose in the blood.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259570"/>
              </p:ext>
            </p:extLst>
          </p:nvPr>
        </p:nvGraphicFramePr>
        <p:xfrm>
          <a:off x="1" y="1864311"/>
          <a:ext cx="10482605" cy="4330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4725">
                  <a:extLst>
                    <a:ext uri="{9D8B030D-6E8A-4147-A177-3AD203B41FA5}">
                      <a16:colId xmlns:a16="http://schemas.microsoft.com/office/drawing/2014/main" val="1740466122"/>
                    </a:ext>
                  </a:extLst>
                </a:gridCol>
                <a:gridCol w="1710276">
                  <a:extLst>
                    <a:ext uri="{9D8B030D-6E8A-4147-A177-3AD203B41FA5}">
                      <a16:colId xmlns:a16="http://schemas.microsoft.com/office/drawing/2014/main" val="3776756232"/>
                    </a:ext>
                  </a:extLst>
                </a:gridCol>
                <a:gridCol w="4992182">
                  <a:extLst>
                    <a:ext uri="{9D8B030D-6E8A-4147-A177-3AD203B41FA5}">
                      <a16:colId xmlns:a16="http://schemas.microsoft.com/office/drawing/2014/main" val="477824921"/>
                    </a:ext>
                  </a:extLst>
                </a:gridCol>
                <a:gridCol w="1555422">
                  <a:extLst>
                    <a:ext uri="{9D8B030D-6E8A-4147-A177-3AD203B41FA5}">
                      <a16:colId xmlns:a16="http://schemas.microsoft.com/office/drawing/2014/main" val="1026661211"/>
                    </a:ext>
                  </a:extLst>
                </a:gridCol>
              </a:tblGrid>
              <a:tr h="600795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TARGET 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1943"/>
                  </a:ext>
                </a:extLst>
              </a:tr>
              <a:tr h="3690597">
                <a:tc>
                  <a:txBody>
                    <a:bodyPr/>
                    <a:lstStyle/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Islet of Langerhans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Insulin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Glucagon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Decreases the amount of glucose in the blood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stimulating:</a:t>
                      </a:r>
                    </a:p>
                    <a:p>
                      <a:pPr marL="285750" indent="-106363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respiring cells to absorb glucose.</a:t>
                      </a:r>
                    </a:p>
                    <a:p>
                      <a:pPr marL="285750" indent="-106363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utilisation of glucose by cells.</a:t>
                      </a:r>
                    </a:p>
                    <a:p>
                      <a:pPr marL="285750" indent="-106363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conversion of glucose by liver cells and muscles to osmotically inactive glycogen which is then stored in the liver and muscles.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Increases the amount of glucose in the blood by stimulating the liver and muscles to change stored glycogen to glucose which is then add into the blood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Liver, muscles,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organs with respiring cells.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Liver, muscles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12761"/>
                  </a:ext>
                </a:extLst>
              </a:tr>
            </a:tbl>
          </a:graphicData>
        </a:graphic>
      </p:graphicFrame>
      <p:pic>
        <p:nvPicPr>
          <p:cNvPr id="10" name="il_fi" descr="hdc_0001_0003_0_img01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0589"/>
            <a:ext cx="2168165" cy="279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32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16" y="0"/>
            <a:ext cx="12341516" cy="7172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6"/>
            <a:ext cx="11016448" cy="564564"/>
          </a:xfrm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D. Adrenal glands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31511" y="763481"/>
            <a:ext cx="10911154" cy="5147125"/>
          </a:xfrm>
        </p:spPr>
        <p:txBody>
          <a:bodyPr>
            <a:normAutofit/>
          </a:bodyPr>
          <a:lstStyle/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are found as caps on top of the kidneys. </a:t>
            </a:r>
          </a:p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outer layer is called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cortex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and the central part is called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medulla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cortex secretes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aldosterone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and medulla secretes 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adrenalin.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873631B-8361-4F7D-B5B5-0B653AEC6E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152" y="1824381"/>
            <a:ext cx="10532938" cy="4395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16" y="0"/>
            <a:ext cx="12341516" cy="7172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314326"/>
            <a:ext cx="10482605" cy="564564"/>
          </a:xfrm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ADRENAL GLAND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(continues)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7352" y="763481"/>
            <a:ext cx="10555550" cy="51471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9002862"/>
              </p:ext>
            </p:extLst>
          </p:nvPr>
        </p:nvGraphicFramePr>
        <p:xfrm>
          <a:off x="1" y="878891"/>
          <a:ext cx="10482605" cy="53160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9690">
                  <a:extLst>
                    <a:ext uri="{9D8B030D-6E8A-4147-A177-3AD203B41FA5}">
                      <a16:colId xmlns:a16="http://schemas.microsoft.com/office/drawing/2014/main" val="1740466122"/>
                    </a:ext>
                  </a:extLst>
                </a:gridCol>
                <a:gridCol w="1743958">
                  <a:extLst>
                    <a:ext uri="{9D8B030D-6E8A-4147-A177-3AD203B41FA5}">
                      <a16:colId xmlns:a16="http://schemas.microsoft.com/office/drawing/2014/main" val="3776756232"/>
                    </a:ext>
                  </a:extLst>
                </a:gridCol>
                <a:gridCol w="5806912">
                  <a:extLst>
                    <a:ext uri="{9D8B030D-6E8A-4147-A177-3AD203B41FA5}">
                      <a16:colId xmlns:a16="http://schemas.microsoft.com/office/drawing/2014/main" val="477824921"/>
                    </a:ext>
                  </a:extLst>
                </a:gridCol>
                <a:gridCol w="1282045">
                  <a:extLst>
                    <a:ext uri="{9D8B030D-6E8A-4147-A177-3AD203B41FA5}">
                      <a16:colId xmlns:a16="http://schemas.microsoft.com/office/drawing/2014/main" val="1026661211"/>
                    </a:ext>
                  </a:extLst>
                </a:gridCol>
              </a:tblGrid>
              <a:tr h="78572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TARGET 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1943"/>
                  </a:ext>
                </a:extLst>
              </a:tr>
              <a:tr h="4530371">
                <a:tc>
                  <a:txBody>
                    <a:bodyPr/>
                    <a:lstStyle/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Adrenal gland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Adrenalin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Aldosterone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106363">
                        <a:buFont typeface="Arial" panose="020B0604020202020204" pitchFamily="34" charset="0"/>
                        <a:buChar char="•"/>
                      </a:pPr>
                      <a:r>
                        <a:rPr lang="en-ZA" b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by constricting the blood vessels to the skin and digestive system to supply them with less blood.</a:t>
                      </a:r>
                    </a:p>
                    <a:p>
                      <a:pPr marL="285750" indent="-106363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increasing the metabolic rate in muscles and brain </a:t>
                      </a:r>
                    </a:p>
                    <a:p>
                      <a:pPr marL="179387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cells to supply them with more energy so that their     </a:t>
                      </a:r>
                    </a:p>
                    <a:p>
                      <a:pPr marL="179387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activity increases.</a:t>
                      </a:r>
                    </a:p>
                    <a:p>
                      <a:pPr marL="285750" indent="-106363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increasing skeletal muscle tone and sweating.</a:t>
                      </a:r>
                    </a:p>
                    <a:p>
                      <a:pPr marL="285750" indent="-106363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causing pupils to dilate.</a:t>
                      </a:r>
                    </a:p>
                    <a:p>
                      <a:pPr marL="179387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 the amount of salt in the blood.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Assists ADH to regulate the water content of the blood.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1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733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16" y="0"/>
            <a:ext cx="12341516" cy="7172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6"/>
            <a:ext cx="11016448" cy="564564"/>
          </a:xfrm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E. GONADS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3481"/>
            <a:ext cx="10482606" cy="5147125"/>
          </a:xfrm>
        </p:spPr>
        <p:txBody>
          <a:bodyPr>
            <a:normAutofit/>
          </a:bodyPr>
          <a:lstStyle/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gonads or reproductive glands in females are called ovaries which are found at the end of fallopian tubes. </a:t>
            </a:r>
          </a:p>
          <a:p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In males they are called testis which are found below the abdomen.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721657"/>
              </p:ext>
            </p:extLst>
          </p:nvPr>
        </p:nvGraphicFramePr>
        <p:xfrm>
          <a:off x="667820" y="1705510"/>
          <a:ext cx="10472332" cy="47476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21675">
                  <a:extLst>
                    <a:ext uri="{9D8B030D-6E8A-4147-A177-3AD203B41FA5}">
                      <a16:colId xmlns:a16="http://schemas.microsoft.com/office/drawing/2014/main" val="1740466122"/>
                    </a:ext>
                  </a:extLst>
                </a:gridCol>
                <a:gridCol w="1855261">
                  <a:extLst>
                    <a:ext uri="{9D8B030D-6E8A-4147-A177-3AD203B41FA5}">
                      <a16:colId xmlns:a16="http://schemas.microsoft.com/office/drawing/2014/main" val="3776756232"/>
                    </a:ext>
                  </a:extLst>
                </a:gridCol>
                <a:gridCol w="4341498">
                  <a:extLst>
                    <a:ext uri="{9D8B030D-6E8A-4147-A177-3AD203B41FA5}">
                      <a16:colId xmlns:a16="http://schemas.microsoft.com/office/drawing/2014/main" val="477824921"/>
                    </a:ext>
                  </a:extLst>
                </a:gridCol>
                <a:gridCol w="1553898">
                  <a:extLst>
                    <a:ext uri="{9D8B030D-6E8A-4147-A177-3AD203B41FA5}">
                      <a16:colId xmlns:a16="http://schemas.microsoft.com/office/drawing/2014/main" val="1026661211"/>
                    </a:ext>
                  </a:extLst>
                </a:gridCol>
              </a:tblGrid>
              <a:tr h="701706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GLAND/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ORGAN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TARGET 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1943"/>
                  </a:ext>
                </a:extLst>
              </a:tr>
              <a:tr h="4045927">
                <a:tc>
                  <a:txBody>
                    <a:bodyPr/>
                    <a:lstStyle/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Ovary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Testes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Progesterone and oestrogen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Testosterone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 development of female sex organ and secondary sexual characteristics.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Also control menstrual cycle and pregnancy.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Controls the development of male sex organs and secondary sexual characteristics.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Uterine walls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Seminiferous tubules.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12761"/>
                  </a:ext>
                </a:extLst>
              </a:tr>
            </a:tbl>
          </a:graphicData>
        </a:graphic>
      </p:graphicFrame>
      <p:pic>
        <p:nvPicPr>
          <p:cNvPr id="7" name="Picture 4" descr="ov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" y="2523044"/>
            <a:ext cx="2714920" cy="249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l_fi" descr="male_test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46" y="5575767"/>
            <a:ext cx="2714920" cy="1269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1970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9516" y="0"/>
            <a:ext cx="12341516" cy="7172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6"/>
            <a:ext cx="11016448" cy="564564"/>
          </a:xfrm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ACTIVITY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763481"/>
            <a:ext cx="10482606" cy="514712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Complete the following table by writing the numbers 1.1 to 1.9 in your answer book and next to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each number the correct missing information.                                                                     (1x9)  (9)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618626"/>
              </p:ext>
            </p:extLst>
          </p:nvPr>
        </p:nvGraphicFramePr>
        <p:xfrm>
          <a:off x="169683" y="1847655"/>
          <a:ext cx="9010177" cy="4022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508">
                  <a:extLst>
                    <a:ext uri="{9D8B030D-6E8A-4147-A177-3AD203B41FA5}">
                      <a16:colId xmlns:a16="http://schemas.microsoft.com/office/drawing/2014/main" val="3112593087"/>
                    </a:ext>
                  </a:extLst>
                </a:gridCol>
                <a:gridCol w="2495223">
                  <a:extLst>
                    <a:ext uri="{9D8B030D-6E8A-4147-A177-3AD203B41FA5}">
                      <a16:colId xmlns:a16="http://schemas.microsoft.com/office/drawing/2014/main" val="1532318997"/>
                    </a:ext>
                  </a:extLst>
                </a:gridCol>
                <a:gridCol w="2495223">
                  <a:extLst>
                    <a:ext uri="{9D8B030D-6E8A-4147-A177-3AD203B41FA5}">
                      <a16:colId xmlns:a16="http://schemas.microsoft.com/office/drawing/2014/main" val="2052132302"/>
                    </a:ext>
                  </a:extLst>
                </a:gridCol>
                <a:gridCol w="2495223">
                  <a:extLst>
                    <a:ext uri="{9D8B030D-6E8A-4147-A177-3AD203B41FA5}">
                      <a16:colId xmlns:a16="http://schemas.microsoft.com/office/drawing/2014/main" val="2080453673"/>
                    </a:ext>
                  </a:extLst>
                </a:gridCol>
              </a:tblGrid>
              <a:tr h="642678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Gland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Position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</a:rPr>
                        <a:t> in the body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Hormone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Function of hormone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319875"/>
                  </a:ext>
                </a:extLst>
              </a:tr>
              <a:tr h="127096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TSH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1.3 </a:t>
                      </a:r>
                    </a:p>
                    <a:p>
                      <a:endParaRPr lang="en-ZA" dirty="0">
                        <a:solidFill>
                          <a:srgbClr val="FF0000"/>
                        </a:solidFill>
                      </a:endParaRP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57635"/>
                  </a:ext>
                </a:extLst>
              </a:tr>
              <a:tr h="1054388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1.4 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Below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</a:rPr>
                        <a:t> the larynx</a:t>
                      </a:r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1.5</a:t>
                      </a:r>
                    </a:p>
                    <a:p>
                      <a:endParaRPr lang="en-ZA" dirty="0">
                        <a:solidFill>
                          <a:srgbClr val="FF0000"/>
                        </a:solidFill>
                      </a:endParaRPr>
                    </a:p>
                    <a:p>
                      <a:endParaRPr lang="en-ZA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1.6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8018038"/>
                  </a:ext>
                </a:extLst>
              </a:tr>
              <a:tr h="1054388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1.7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1.8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1.9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</a:rPr>
                        <a:t>Prepares the body for an emergency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1869753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9E4DEB0C-8E95-46A1-B558-9658347C2501}"/>
              </a:ext>
            </a:extLst>
          </p:cNvPr>
          <p:cNvSpPr txBox="1"/>
          <p:nvPr/>
        </p:nvSpPr>
        <p:spPr>
          <a:xfrm>
            <a:off x="190027" y="2804198"/>
            <a:ext cx="1547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Pituitary gland</a:t>
            </a:r>
            <a:endParaRPr lang="en-ZA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FBAD6-E088-46AA-8041-E441C953F372}"/>
              </a:ext>
            </a:extLst>
          </p:cNvPr>
          <p:cNvSpPr txBox="1"/>
          <p:nvPr/>
        </p:nvSpPr>
        <p:spPr>
          <a:xfrm>
            <a:off x="1812489" y="2804198"/>
            <a:ext cx="239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At the base of the brain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6A463B2-4814-4823-A90B-97BD56D17DAA}"/>
              </a:ext>
            </a:extLst>
          </p:cNvPr>
          <p:cNvSpPr txBox="1"/>
          <p:nvPr/>
        </p:nvSpPr>
        <p:spPr>
          <a:xfrm>
            <a:off x="6814299" y="2804198"/>
            <a:ext cx="23601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Regulates the growth and functioning of the thyroid gland. 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84D138-8397-481C-A607-138F9C3A2777}"/>
              </a:ext>
            </a:extLst>
          </p:cNvPr>
          <p:cNvSpPr txBox="1"/>
          <p:nvPr/>
        </p:nvSpPr>
        <p:spPr>
          <a:xfrm>
            <a:off x="169683" y="3965824"/>
            <a:ext cx="153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Thyroid gland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7C01DD-C6FF-42EB-A11F-58A002190792}"/>
              </a:ext>
            </a:extLst>
          </p:cNvPr>
          <p:cNvSpPr txBox="1"/>
          <p:nvPr/>
        </p:nvSpPr>
        <p:spPr>
          <a:xfrm>
            <a:off x="4206734" y="3976099"/>
            <a:ext cx="153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Thyroxin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51B636C-887E-412D-9954-7E1A3DC2BD43}"/>
              </a:ext>
            </a:extLst>
          </p:cNvPr>
          <p:cNvSpPr txBox="1"/>
          <p:nvPr/>
        </p:nvSpPr>
        <p:spPr>
          <a:xfrm>
            <a:off x="6667593" y="3966821"/>
            <a:ext cx="25069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Controls energy production and metabolism in al cells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755CBC-3B5E-4150-AB66-2CB75F9A4C67}"/>
              </a:ext>
            </a:extLst>
          </p:cNvPr>
          <p:cNvSpPr txBox="1"/>
          <p:nvPr/>
        </p:nvSpPr>
        <p:spPr>
          <a:xfrm>
            <a:off x="138861" y="5023713"/>
            <a:ext cx="1539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Adrenal gland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4C7B10-A88B-4F7D-91D2-D2F7EB2C1440}"/>
              </a:ext>
            </a:extLst>
          </p:cNvPr>
          <p:cNvSpPr txBox="1"/>
          <p:nvPr/>
        </p:nvSpPr>
        <p:spPr>
          <a:xfrm>
            <a:off x="1709394" y="5023713"/>
            <a:ext cx="22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On-top of the kidneys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8D1FD86-0745-474F-BF9B-2B68B53A94C9}"/>
              </a:ext>
            </a:extLst>
          </p:cNvPr>
          <p:cNvSpPr txBox="1"/>
          <p:nvPr/>
        </p:nvSpPr>
        <p:spPr>
          <a:xfrm>
            <a:off x="4138773" y="5060273"/>
            <a:ext cx="2205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dirty="0">
                <a:solidFill>
                  <a:srgbClr val="FF0000"/>
                </a:solidFill>
              </a:rPr>
              <a:t>Adrenal gland</a:t>
            </a:r>
          </a:p>
        </p:txBody>
      </p:sp>
    </p:spTree>
    <p:extLst>
      <p:ext uri="{BB962C8B-B14F-4D97-AF65-F5344CB8AC3E}">
        <p14:creationId xmlns:p14="http://schemas.microsoft.com/office/powerpoint/2010/main" val="297946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2" y="0"/>
            <a:ext cx="12341516" cy="71723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365125"/>
            <a:ext cx="10801546" cy="803799"/>
          </a:xfrm>
          <a:ln w="28575">
            <a:solidFill>
              <a:schemeClr val="tx1"/>
            </a:solidFill>
          </a:ln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2. The graph represents a data comparing the growth rate of boys and girls at different ages.</a:t>
            </a:r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52400" y="1690688"/>
            <a:ext cx="5181600" cy="4486275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</a:t>
            </a:r>
          </a:p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</a:t>
            </a: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172200" y="1168924"/>
            <a:ext cx="4781746" cy="5008039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2.1 Between which years did the growth   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rate of boys decrease the most?  (1)                    </a:t>
            </a:r>
          </a:p>
          <a:p>
            <a:pPr marL="0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</a:t>
            </a:r>
            <a:r>
              <a:rPr lang="en-ZA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16-19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2.2.Calculate the decrease in growth rate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of boys during the period mentioned in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above.                                            (2)</a:t>
            </a:r>
          </a:p>
          <a:p>
            <a:pPr marL="0" indent="0"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ZA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7-0= 7 kg/year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2.3 List TWO hormones involved in human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growth.                                            (2)</a:t>
            </a:r>
          </a:p>
          <a:p>
            <a:pPr marL="0" indent="0"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ZA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Growth hormone and thyroxin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2.4 At what age, in year, did girls reach         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their final adult size?                       (1)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At 14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  <a:p>
            <a:pPr marL="0" indent="0">
              <a:buNone/>
            </a:pPr>
            <a:r>
              <a:rPr lang="en-ZA" sz="19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</a:t>
            </a:r>
          </a:p>
          <a:p>
            <a:pPr marL="0" indent="0">
              <a:buNone/>
            </a:pPr>
            <a:endParaRPr lang="en-ZA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dirty="0"/>
          </a:p>
        </p:txBody>
      </p:sp>
      <p:graphicFrame>
        <p:nvGraphicFramePr>
          <p:cNvPr id="9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0244052"/>
              </p:ext>
            </p:extLst>
          </p:nvPr>
        </p:nvGraphicFramePr>
        <p:xfrm>
          <a:off x="152400" y="1168924"/>
          <a:ext cx="6019800" cy="50080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7714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9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129" y="314326"/>
            <a:ext cx="10927672" cy="298234"/>
          </a:xfrm>
        </p:spPr>
        <p:txBody>
          <a:bodyPr>
            <a:normAutofit fontScale="90000"/>
          </a:bodyPr>
          <a:lstStyle/>
          <a:p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EXAMINATION GUIDELINES 2017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1030056"/>
                  </p:ext>
                </p:extLst>
              </p:nvPr>
            </p:nvGraphicFramePr>
            <p:xfrm>
              <a:off x="426128" y="754602"/>
              <a:ext cx="9911399" cy="52869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837">
                      <a:extLst>
                        <a:ext uri="{9D8B030D-6E8A-4147-A177-3AD203B41FA5}">
                          <a16:colId xmlns:a16="http://schemas.microsoft.com/office/drawing/2014/main" val="3251486699"/>
                        </a:ext>
                      </a:extLst>
                    </a:gridCol>
                    <a:gridCol w="2695634">
                      <a:extLst>
                        <a:ext uri="{9D8B030D-6E8A-4147-A177-3AD203B41FA5}">
                          <a16:colId xmlns:a16="http://schemas.microsoft.com/office/drawing/2014/main" val="2084102100"/>
                        </a:ext>
                      </a:extLst>
                    </a:gridCol>
                    <a:gridCol w="2939347">
                      <a:extLst>
                        <a:ext uri="{9D8B030D-6E8A-4147-A177-3AD203B41FA5}">
                          <a16:colId xmlns:a16="http://schemas.microsoft.com/office/drawing/2014/main" val="908585868"/>
                        </a:ext>
                      </a:extLst>
                    </a:gridCol>
                    <a:gridCol w="1967581">
                      <a:extLst>
                        <a:ext uri="{9D8B030D-6E8A-4147-A177-3AD203B41FA5}">
                          <a16:colId xmlns:a16="http://schemas.microsoft.com/office/drawing/2014/main" val="3618406091"/>
                        </a:ext>
                      </a:extLst>
                    </a:gridCol>
                  </a:tblGrid>
                  <a:tr h="706976">
                    <a:tc gridSpan="2"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HUMAN ENDOCRINE SYSTEM                </a:t>
                          </a:r>
                        </a:p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Paper 1:    15 marks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r>
                            <a:rPr lang="en-ZA" sz="1800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  <a:endParaRPr lang="en-ZA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ZA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1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lang="en-Z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Z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ZA" sz="1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r>
                            <a:rPr lang="en-ZA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weeks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3954862"/>
                      </a:ext>
                    </a:extLst>
                  </a:tr>
                  <a:tr h="399595">
                    <a:tc gridSpan="4">
                      <a:txBody>
                        <a:bodyPr/>
                        <a:lstStyle/>
                        <a:p>
                          <a:endParaRPr lang="en-ZA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9782088"/>
                      </a:ext>
                    </a:extLst>
                  </a:tr>
                  <a:tr h="399595">
                    <a:tc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ELABORATION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6256123"/>
                      </a:ext>
                    </a:extLst>
                  </a:tr>
                  <a:tr h="3780782">
                    <a:tc>
                      <a:txBody>
                        <a:bodyPr/>
                        <a:lstStyle/>
                        <a:p>
                          <a:r>
                            <a:rPr lang="en-ZA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Introduction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285750" indent="-285750" algn="just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ZA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Difference between</a:t>
                          </a: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 endocrine and an exocrine</a:t>
                          </a:r>
                        </a:p>
                        <a:p>
                          <a:pPr marL="285750" indent="-285750" algn="just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Definition of a hormone</a:t>
                          </a:r>
                        </a:p>
                        <a:p>
                          <a:pPr marL="285750" indent="-285750" algn="just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Location of each of the following glands, using a diagram, the hormone they secrete and function (s) of each hormone.</a:t>
                          </a:r>
                        </a:p>
                        <a:p>
                          <a:pPr marL="285750" indent="-190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Hypothalamus (ADH)</a:t>
                          </a:r>
                        </a:p>
                        <a:p>
                          <a:pPr marL="285750" indent="-190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Pituitary/ hypophysis (GH,TSH, FSH, LH, prolactin)</a:t>
                          </a:r>
                        </a:p>
                        <a:p>
                          <a:pPr marL="285750" indent="-190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Thyroid gland (thyroxin)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Islet of Langerhans in the pancreas (insulin, glucagon)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Adrenal glands (adrenalin, aldosterone)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Ovary (oestrogen, progesterone)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Testis (testosterone)</a:t>
                          </a: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§"/>
                          </a:pPr>
                          <a:endParaRPr lang="en-ZA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75403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Content Placeholder 2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11030056"/>
                  </p:ext>
                </p:extLst>
              </p:nvPr>
            </p:nvGraphicFramePr>
            <p:xfrm>
              <a:off x="426128" y="754602"/>
              <a:ext cx="9911399" cy="528694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308837">
                      <a:extLst>
                        <a:ext uri="{9D8B030D-6E8A-4147-A177-3AD203B41FA5}">
                          <a16:colId xmlns:a16="http://schemas.microsoft.com/office/drawing/2014/main" val="3251486699"/>
                        </a:ext>
                      </a:extLst>
                    </a:gridCol>
                    <a:gridCol w="2695634">
                      <a:extLst>
                        <a:ext uri="{9D8B030D-6E8A-4147-A177-3AD203B41FA5}">
                          <a16:colId xmlns:a16="http://schemas.microsoft.com/office/drawing/2014/main" val="2084102100"/>
                        </a:ext>
                      </a:extLst>
                    </a:gridCol>
                    <a:gridCol w="2939347">
                      <a:extLst>
                        <a:ext uri="{9D8B030D-6E8A-4147-A177-3AD203B41FA5}">
                          <a16:colId xmlns:a16="http://schemas.microsoft.com/office/drawing/2014/main" val="908585868"/>
                        </a:ext>
                      </a:extLst>
                    </a:gridCol>
                    <a:gridCol w="1967581">
                      <a:extLst>
                        <a:ext uri="{9D8B030D-6E8A-4147-A177-3AD203B41FA5}">
                          <a16:colId xmlns:a16="http://schemas.microsoft.com/office/drawing/2014/main" val="3618406091"/>
                        </a:ext>
                      </a:extLst>
                    </a:gridCol>
                  </a:tblGrid>
                  <a:tr h="706976">
                    <a:tc gridSpan="2"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HUMAN ENDOCRINE SYSTEM                </a:t>
                          </a:r>
                        </a:p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Paper 1:    15 marks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Term</a:t>
                          </a:r>
                          <a:r>
                            <a:rPr lang="en-ZA" sz="1800" b="1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3</a:t>
                          </a:r>
                          <a:endParaRPr lang="en-ZA" sz="18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404025" t="-4310" r="-619" b="-65086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833954862"/>
                      </a:ext>
                    </a:extLst>
                  </a:tr>
                  <a:tr h="399595">
                    <a:tc gridSpan="4">
                      <a:txBody>
                        <a:bodyPr/>
                        <a:lstStyle/>
                        <a:p>
                          <a:endParaRPr lang="en-ZA" sz="20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509782088"/>
                      </a:ext>
                    </a:extLst>
                  </a:tr>
                  <a:tr h="399595">
                    <a:tc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CONTENT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r>
                            <a:rPr lang="en-ZA" sz="1800" b="1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ELABORATION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sz="1400" b="1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66256123"/>
                      </a:ext>
                    </a:extLst>
                  </a:tr>
                  <a:tr h="3780782">
                    <a:tc>
                      <a:txBody>
                        <a:bodyPr/>
                        <a:lstStyle/>
                        <a:p>
                          <a:r>
                            <a:rPr lang="en-ZA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Introduction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285750" indent="-285750" algn="just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ZA" sz="1800" b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Difference between</a:t>
                          </a: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an endocrine and an exocrine</a:t>
                          </a:r>
                        </a:p>
                        <a:p>
                          <a:pPr marL="285750" indent="-285750" algn="just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Definition of a hormone</a:t>
                          </a:r>
                        </a:p>
                        <a:p>
                          <a:pPr marL="285750" indent="-285750" algn="just">
                            <a:buFont typeface="Wingdings" panose="05000000000000000000" pitchFamily="2" charset="2"/>
                            <a:buChar char="q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Location of each of the following glands, using a diagram, the hormone they secrete and function (s) of each hormone.</a:t>
                          </a:r>
                        </a:p>
                        <a:p>
                          <a:pPr marL="285750" indent="-190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Hypothalamus (ADH)</a:t>
                          </a:r>
                        </a:p>
                        <a:p>
                          <a:pPr marL="285750" indent="-190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Pituitary/ hypophysis (GH,TSH, FSH, LH, prolactin)</a:t>
                          </a:r>
                        </a:p>
                        <a:p>
                          <a:pPr marL="285750" indent="-190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Thyroid gland (thyroxin)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Islet of Langerhans in the pancreas (insulin, glucagon)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Adrenal glands (adrenalin, aldosterone)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Ovary (oestrogen, progesterone)</a:t>
                          </a:r>
                        </a:p>
                        <a:p>
                          <a:pPr marL="285750" indent="69850" algn="just">
                            <a:buFont typeface="Wingdings" panose="05000000000000000000" pitchFamily="2" charset="2"/>
                            <a:buChar char="§"/>
                          </a:pPr>
                          <a:r>
                            <a:rPr lang="en-ZA" sz="1800" b="0" baseline="0" dirty="0">
                              <a:solidFill>
                                <a:schemeClr val="tx1"/>
                              </a:solidFill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a:t> Testis (testosterone)</a:t>
                          </a:r>
                        </a:p>
                        <a:p>
                          <a:pPr marL="285750" indent="-285750">
                            <a:buFont typeface="Wingdings" panose="05000000000000000000" pitchFamily="2" charset="2"/>
                            <a:buChar char="§"/>
                          </a:pPr>
                          <a:endParaRPr lang="en-ZA" sz="1800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pPr marL="285750" indent="-285750">
                            <a:buFont typeface="Wingdings" panose="05000000000000000000" pitchFamily="2" charset="2"/>
                            <a:buChar char="q"/>
                          </a:pPr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ZA" b="0" dirty="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49754031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60512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94" y="0"/>
            <a:ext cx="7474172" cy="1325563"/>
          </a:xfrm>
        </p:spPr>
        <p:txBody>
          <a:bodyPr>
            <a:norm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TERMINOLOGY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4530" y="1345915"/>
            <a:ext cx="8407921" cy="5239820"/>
          </a:xfrm>
        </p:spPr>
        <p:txBody>
          <a:bodyPr anchor="ctr">
            <a:normAutofit/>
          </a:bodyPr>
          <a:lstStyle/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Hormone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: is an organic chemical, secreted in small quantities by the endocrine glands into the blood stream.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Endocrine gland: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ductless glands that secrete hormones into the bloodstream.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Exocrine gland: 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glands that do not produce hormones instead they pour their secretion directly into ducts.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Target organs: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organs which react to specific hormones received through the bloodstream.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Coordination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: joint linking and working together of systems and activities within the body to bring about a harmonious response. </a:t>
            </a:r>
          </a:p>
          <a:p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Homeostasis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: the process of maintaining a constant optimal internal environment.</a:t>
            </a:r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98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F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2882545"/>
            <a:ext cx="1462088" cy="10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46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A141A9-19CC-4124-BECA-30F8DFD32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858001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B9EAF3E-51E6-433A-830A-A00DD22D1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Differences Between an Endocrine and an Exocrine Gland</a:t>
            </a:r>
            <a:endParaRPr lang="en-ZA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30F4874-7CAE-4447-9E74-1B3D8AEC7B2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Have no ducts/ are ductless.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Secrete hormones.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Pour their secretions directly into the bloodstream to reach target organs.</a:t>
            </a:r>
          </a:p>
          <a:p>
            <a:pPr marL="0" indent="0">
              <a:buNone/>
            </a:pPr>
            <a:endParaRPr lang="en-ZA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CD910EE-E6D3-47BC-B4E7-86A03EFE6E3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Have ducts.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Secrete enzymes or digestive juices.</a:t>
            </a:r>
          </a:p>
          <a:p>
            <a:r>
              <a:rPr lang="en-ZA" dirty="0">
                <a:latin typeface="Arial" panose="020B0604020202020204" pitchFamily="34" charset="0"/>
                <a:cs typeface="Arial" panose="020B0604020202020204" pitchFamily="34" charset="0"/>
              </a:rPr>
              <a:t>Pour their secretion directly into ducts e.g. salivary duct of the salivary gland.</a:t>
            </a:r>
          </a:p>
          <a:p>
            <a:pPr marL="0" indent="0">
              <a:buNone/>
            </a:pP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6480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00ADD332-BB2C-4EF3-9995-96A997D0E9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5" y="528230"/>
            <a:ext cx="12064410" cy="5402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92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3372" y="154113"/>
            <a:ext cx="6113980" cy="554803"/>
          </a:xfrm>
        </p:spPr>
        <p:txBody>
          <a:bodyPr>
            <a:normAutofit fontScale="90000"/>
          </a:bodyPr>
          <a:lstStyle/>
          <a:p>
            <a:r>
              <a:rPr lang="en-ZA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HORMONES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64387" y="2278173"/>
            <a:ext cx="8751013" cy="3450613"/>
          </a:xfrm>
        </p:spPr>
        <p:txBody>
          <a:bodyPr anchor="ctr">
            <a:noAutofit/>
          </a:bodyPr>
          <a:lstStyle/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They are </a:t>
            </a:r>
            <a:r>
              <a:rPr lang="en-ZA" sz="2400" b="1" dirty="0">
                <a:latin typeface="Arial" panose="020B0604020202020204" pitchFamily="34" charset="0"/>
                <a:cs typeface="Arial" panose="020B0604020202020204" pitchFamily="34" charset="0"/>
              </a:rPr>
              <a:t>organic chemical messengers</a:t>
            </a: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which are mostly protein.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They are secreted by endocrine glands and carried in the blood stream to their target organs to regulate them and cause responses. </a:t>
            </a:r>
          </a:p>
          <a:p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Their functions are to:</a:t>
            </a:r>
          </a:p>
          <a:p>
            <a:pPr indent="127000"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 regulate secretions from various glands.</a:t>
            </a:r>
          </a:p>
          <a:p>
            <a:pPr indent="127000"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Control growth and development of the body.</a:t>
            </a:r>
          </a:p>
          <a:p>
            <a:pPr indent="127000"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Maintain homeostasis.</a:t>
            </a:r>
          </a:p>
          <a:p>
            <a:pPr indent="127000"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Regulate metabolism and energy release.</a:t>
            </a:r>
          </a:p>
          <a:p>
            <a:pPr indent="127000">
              <a:buFont typeface="Wingdings" panose="05000000000000000000" pitchFamily="2" charset="2"/>
              <a:buChar char="Ø"/>
            </a:pPr>
            <a:r>
              <a:rPr lang="en-ZA" sz="2400" dirty="0">
                <a:latin typeface="Arial" panose="020B0604020202020204" pitchFamily="34" charset="0"/>
                <a:cs typeface="Arial" panose="020B0604020202020204" pitchFamily="34" charset="0"/>
              </a:rPr>
              <a:t>Control the process of reproduction.</a:t>
            </a:r>
          </a:p>
          <a:p>
            <a:pPr marL="0" indent="0">
              <a:buNone/>
            </a:pPr>
            <a:endParaRPr lang="en-Z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8987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EF9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2882545"/>
            <a:ext cx="1462088" cy="1092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44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9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F20D51-F1C9-4002-8571-303AE4BEA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Locations of some Important Endocrine Glands</a:t>
            </a:r>
            <a:endParaRPr lang="en-US" sz="4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05F4F0-DB76-4BF6-AFC9-8B20FB98BF02}"/>
              </a:ext>
            </a:extLst>
          </p:cNvPr>
          <p:cNvPicPr/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20656" y="249803"/>
            <a:ext cx="4849402" cy="6264012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3FE76A-E731-4D04-9C99-FB342D872278}"/>
              </a:ext>
            </a:extLst>
          </p:cNvPr>
          <p:cNvSpPr txBox="1"/>
          <p:nvPr/>
        </p:nvSpPr>
        <p:spPr>
          <a:xfrm>
            <a:off x="9493321" y="431514"/>
            <a:ext cx="195573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Hypothalamus </a:t>
            </a:r>
            <a:endParaRPr lang="en-US" sz="1600" dirty="0"/>
          </a:p>
          <a:p>
            <a:r>
              <a:rPr lang="en-US" sz="1600" dirty="0"/>
              <a:t>located beneath the thalamus in the brain</a:t>
            </a:r>
            <a:endParaRPr lang="en-ZA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AB24EE0-78E7-4C0B-9391-FEDE1BC6AD00}"/>
              </a:ext>
            </a:extLst>
          </p:cNvPr>
          <p:cNvSpPr txBox="1"/>
          <p:nvPr/>
        </p:nvSpPr>
        <p:spPr>
          <a:xfrm>
            <a:off x="9594350" y="1652426"/>
            <a:ext cx="195573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Pituitary gland/ Hypophysis </a:t>
            </a:r>
            <a:endParaRPr lang="en-US" sz="1600" dirty="0"/>
          </a:p>
          <a:p>
            <a:r>
              <a:rPr lang="en-US" sz="1600" dirty="0"/>
              <a:t>Situated in a small bony cavity on the floor of the skull and connected to the hypothalamus</a:t>
            </a:r>
            <a:endParaRPr lang="en-ZA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817075-42A9-4727-8950-F01F86DB2FB7}"/>
              </a:ext>
            </a:extLst>
          </p:cNvPr>
          <p:cNvSpPr txBox="1"/>
          <p:nvPr/>
        </p:nvSpPr>
        <p:spPr>
          <a:xfrm>
            <a:off x="10019568" y="3847905"/>
            <a:ext cx="239161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Islets of Langerhans </a:t>
            </a:r>
            <a:r>
              <a:rPr lang="en-US" sz="1600" dirty="0"/>
              <a:t>situated in the pancreas</a:t>
            </a:r>
            <a:endParaRPr lang="en-ZA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C04AEDB-4CCE-4D5E-BFFF-F5DD30B345EC}"/>
              </a:ext>
            </a:extLst>
          </p:cNvPr>
          <p:cNvSpPr txBox="1"/>
          <p:nvPr/>
        </p:nvSpPr>
        <p:spPr>
          <a:xfrm>
            <a:off x="10089666" y="5205574"/>
            <a:ext cx="195573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Ovaries (females) </a:t>
            </a:r>
            <a:endParaRPr lang="en-US" sz="1600" dirty="0"/>
          </a:p>
          <a:p>
            <a:r>
              <a:rPr lang="en-US" sz="1600" dirty="0"/>
              <a:t>In the uterus (womb)</a:t>
            </a:r>
            <a:endParaRPr lang="en-ZA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FE79690-1EE3-4B3C-A4D8-80E4D9A2469A}"/>
              </a:ext>
            </a:extLst>
          </p:cNvPr>
          <p:cNvSpPr txBox="1"/>
          <p:nvPr/>
        </p:nvSpPr>
        <p:spPr>
          <a:xfrm>
            <a:off x="5441663" y="5205574"/>
            <a:ext cx="19557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Testes (males) </a:t>
            </a:r>
            <a:endParaRPr lang="en-US" sz="1600" dirty="0"/>
          </a:p>
          <a:p>
            <a:r>
              <a:rPr lang="en-US" sz="1600" dirty="0"/>
              <a:t>situated inside the scrotum, hanging outside the body</a:t>
            </a:r>
            <a:endParaRPr lang="en-Z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BB3F82B-030C-4A51-B00D-5F968208DEAC}"/>
              </a:ext>
            </a:extLst>
          </p:cNvPr>
          <p:cNvSpPr txBox="1"/>
          <p:nvPr/>
        </p:nvSpPr>
        <p:spPr>
          <a:xfrm>
            <a:off x="5950206" y="3848082"/>
            <a:ext cx="165267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Adrenal gland</a:t>
            </a:r>
            <a:endParaRPr lang="en-US" sz="1600" dirty="0"/>
          </a:p>
          <a:p>
            <a:r>
              <a:rPr lang="en-US" sz="1600" dirty="0"/>
              <a:t>Situated in anterior end of each kidney</a:t>
            </a:r>
            <a:endParaRPr lang="en-ZA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066B75E-07E6-467E-A0A7-797D02572F99}"/>
              </a:ext>
            </a:extLst>
          </p:cNvPr>
          <p:cNvSpPr txBox="1"/>
          <p:nvPr/>
        </p:nvSpPr>
        <p:spPr>
          <a:xfrm>
            <a:off x="5441663" y="1766992"/>
            <a:ext cx="225368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Thyroid gland</a:t>
            </a:r>
            <a:endParaRPr lang="en-US" sz="1600" dirty="0"/>
          </a:p>
          <a:p>
            <a:r>
              <a:rPr lang="en-US" sz="1600" dirty="0"/>
              <a:t>Situated in the anterior part of the neck where it straddles the trachea, just below the pharynx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4853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0DA2B40-4239-44D9-9D23-69B2F4317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dirty="0">
                <a:solidFill>
                  <a:srgbClr val="FFFFFF"/>
                </a:solidFill>
              </a:rPr>
              <a:t>Functions of Endocrine Glands</a:t>
            </a:r>
            <a:endParaRPr lang="en-US" sz="60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50398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3A209-7E35-4CEC-9C0A-D13D2A8BF1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75207" y="0"/>
            <a:ext cx="12467207" cy="717232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5DA563-FB35-43E0-AB30-748492DD5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3" y="314326"/>
            <a:ext cx="11016448" cy="564564"/>
          </a:xfrm>
        </p:spPr>
        <p:txBody>
          <a:bodyPr/>
          <a:lstStyle/>
          <a:p>
            <a:r>
              <a:rPr lang="en-ZA" sz="1800" b="1" dirty="0">
                <a:latin typeface="Arial" panose="020B0604020202020204" pitchFamily="34" charset="0"/>
                <a:cs typeface="Arial" panose="020B0604020202020204" pitchFamily="34" charset="0"/>
              </a:rPr>
              <a:t>A. Pituitary gland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371" y="873301"/>
            <a:ext cx="10841531" cy="49611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It is a pea-sized gland found at the base of the brain. Its posterior lobe is connected hypothalamus, a part of the brain.</a:t>
            </a:r>
          </a:p>
          <a:p>
            <a:pPr marL="342900" indent="-342900">
              <a:buAutoNum type="alphaUcPeriod"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755069"/>
              </p:ext>
            </p:extLst>
          </p:nvPr>
        </p:nvGraphicFramePr>
        <p:xfrm>
          <a:off x="1" y="1642372"/>
          <a:ext cx="10892901" cy="43360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8528">
                  <a:extLst>
                    <a:ext uri="{9D8B030D-6E8A-4147-A177-3AD203B41FA5}">
                      <a16:colId xmlns:a16="http://schemas.microsoft.com/office/drawing/2014/main" val="1740466122"/>
                    </a:ext>
                  </a:extLst>
                </a:gridCol>
                <a:gridCol w="2815092">
                  <a:extLst>
                    <a:ext uri="{9D8B030D-6E8A-4147-A177-3AD203B41FA5}">
                      <a16:colId xmlns:a16="http://schemas.microsoft.com/office/drawing/2014/main" val="3776756232"/>
                    </a:ext>
                  </a:extLst>
                </a:gridCol>
                <a:gridCol w="4682293">
                  <a:extLst>
                    <a:ext uri="{9D8B030D-6E8A-4147-A177-3AD203B41FA5}">
                      <a16:colId xmlns:a16="http://schemas.microsoft.com/office/drawing/2014/main" val="477824921"/>
                    </a:ext>
                  </a:extLst>
                </a:gridCol>
                <a:gridCol w="1576988">
                  <a:extLst>
                    <a:ext uri="{9D8B030D-6E8A-4147-A177-3AD203B41FA5}">
                      <a16:colId xmlns:a16="http://schemas.microsoft.com/office/drawing/2014/main" val="1026661211"/>
                    </a:ext>
                  </a:extLst>
                </a:gridCol>
              </a:tblGrid>
              <a:tr h="678427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GLAND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 ORGAN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HORMONE(S)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FUNCTION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TARGET ORGAN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841943"/>
                  </a:ext>
                </a:extLst>
              </a:tr>
              <a:tr h="3618362"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Pituitary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gland – anterior lobe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Hypothalamus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Growth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hormone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 stimulating hormone (TSH)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Follicle stimulating hormone (FSH) 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Luteinising hormone (LH)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Prolactin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ADH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 over all growth of the skeletal muscle.</a:t>
                      </a:r>
                    </a:p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Regulates</a:t>
                      </a:r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the growth of thyroid gland and secretion of its hormone, thyroxin.</a:t>
                      </a: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Stimulates the development of follicles in the ovary.</a:t>
                      </a: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Stimulates ovulation and formation of corpus luteum in ovaries.</a:t>
                      </a: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Stimulates mammary glands to secrete milk.</a:t>
                      </a:r>
                    </a:p>
                    <a:p>
                      <a:endParaRPr lang="en-ZA" baseline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Promotes reabsorption of water in the kidney. The hormone is stored in the posterior lobe of the pituitary gland. </a:t>
                      </a:r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Skeletal muscle</a:t>
                      </a:r>
                    </a:p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Thyroid gland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Mainly ovary 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Mainly ovary</a:t>
                      </a:r>
                    </a:p>
                    <a:p>
                      <a:endParaRPr lang="en-ZA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Mammary glands</a:t>
                      </a:r>
                    </a:p>
                    <a:p>
                      <a:r>
                        <a:rPr lang="en-ZA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Kidneys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49127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063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268450CDD0EE4EA787E029695C2082" ma:contentTypeVersion="2" ma:contentTypeDescription="Create a new document." ma:contentTypeScope="" ma:versionID="5f17371fc714027c87fece13865e7cd4">
  <xsd:schema xmlns:xsd="http://www.w3.org/2001/XMLSchema" xmlns:xs="http://www.w3.org/2001/XMLSchema" xmlns:p="http://schemas.microsoft.com/office/2006/metadata/properties" xmlns:ns2="e6058e27-73e7-46f3-b7a8-43b50cd880a0" targetNamespace="http://schemas.microsoft.com/office/2006/metadata/properties" ma:root="true" ma:fieldsID="6c2699bdc174abe35d03e09bc15c819d" ns2:_="">
    <xsd:import namespace="e6058e27-73e7-46f3-b7a8-43b50cd880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058e27-73e7-46f3-b7a8-43b50cd880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22D255-BF91-44A7-BBB2-9C5EC4AB3D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058e27-73e7-46f3-b7a8-43b50cd880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74B71D4-0421-4A65-B9D8-967A033A357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113FF-807B-4458-A5D3-4B4CC524367B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1287</Words>
  <Application>Microsoft Office PowerPoint</Application>
  <PresentationFormat>Widescreen</PresentationFormat>
  <Paragraphs>313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Cambria Math</vt:lpstr>
      <vt:lpstr>Wingdings</vt:lpstr>
      <vt:lpstr>Office Theme</vt:lpstr>
      <vt:lpstr>HUMAN ENDOCRINE SYSTEM</vt:lpstr>
      <vt:lpstr>                                              EXAMINATION GUIDELINES 2017</vt:lpstr>
      <vt:lpstr> TERMINOLOGY</vt:lpstr>
      <vt:lpstr>Differences Between an Endocrine and an Exocrine Gland</vt:lpstr>
      <vt:lpstr>PowerPoint Presentation</vt:lpstr>
      <vt:lpstr>                             HORMONES</vt:lpstr>
      <vt:lpstr>Locations of some Important Endocrine Glands</vt:lpstr>
      <vt:lpstr>Functions of Endocrine Glands</vt:lpstr>
      <vt:lpstr>A. Pituitary gland</vt:lpstr>
      <vt:lpstr>                                       PITUITARY GLAND AS A MASTER GLAND</vt:lpstr>
      <vt:lpstr>                        THE ENDOCRINE SYSTEM (continues)</vt:lpstr>
      <vt:lpstr> C. ISLETS of LANGERHANS                     </vt:lpstr>
      <vt:lpstr> D. Adrenal glands</vt:lpstr>
      <vt:lpstr>                        ADRENAL GLAND (continues)</vt:lpstr>
      <vt:lpstr> E. GONADS</vt:lpstr>
      <vt:lpstr>                                       ACTIVITY</vt:lpstr>
      <vt:lpstr>    2. The graph represents a data comparing the growth rate of boys and girls at different ages.          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ENDOCRINE SYSTEM</dc:title>
  <dc:creator>Zimasa Sanda</dc:creator>
  <cp:lastModifiedBy>Zimasa Sanda</cp:lastModifiedBy>
  <cp:revision>1</cp:revision>
  <dcterms:created xsi:type="dcterms:W3CDTF">2020-06-01T20:52:55Z</dcterms:created>
  <dcterms:modified xsi:type="dcterms:W3CDTF">2020-06-01T21:29:48Z</dcterms:modified>
</cp:coreProperties>
</file>