
<file path=[Content_Types].xml><?xml version="1.0" encoding="utf-8"?>
<Types xmlns="http://schemas.openxmlformats.org/package/2006/content-types">
  <Default Extension="emf" ContentType="image/x-emf"/>
  <Default Extension="jpe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7-18T10:00:02.3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6138 8714 0,'-17'0'250,"34"0"-141,1 0 1,17 0-17,-17 0-61,0 0 61,17 0-77,-18 0 62,-17 35-31,18-35-47,17 18 47,-17-18-32,0 0 64,17 0-17,-17 17-62,-1-17 94,1 0-47,-1 0-32,1 0-15,0 0 16,-1 0 171,1 18-140,35-1-15,-35-17-17,-1 0 48,1 0-48,0 0-15,17 0 16,35 0 0,-34 0-1,-19 0 1,19 0 171,-1 0-155,-18 0-17,1 18 1,17-18-1,1 0 1,-19 0 0,19 0-1,-19 0-15,1 0 16,-1 0 15,19 0-15,-19 0 78,19 18-79,-19-18 1,1 0-16,17 35 15,-17-35 48,-1 0-47,1 0-16,0 0 15,-1 0 1,89 0-1,-88 0 1,17 0 0,-17 0-1,17 0 1,-17 0 15,17 0-31,36 0 16,-19 0-1,54 0 1,-70 0 15,-1 0-15,-17 0 0,17 0 171,-18 0-171,1 0-16,0 0 15,-1 0 1,1 0 0,53 0-1,-36 0 1,-18 0 62,1 18 63,17-18-141,-17 17 78,-18 1-31,0 0-32,0-1 16,0 1-15,0 17 15,0-17 32,0-1-48,-18 1 32,18 0 156,-17-1-203,-1 1 16,0-18 0,-34 35-1,-1-35 1,-18 18 0,36-18-1,17 0 1,-17 0-1,0 0 17,-1 0-17,19 0 17,-1 0-17,0 0 1,-35 0-1,18 0 1,18 0 0,-19 0-1,-17 0 1,36 0 0,-1 0-1,-17 0 1,17 0-1,-17 0 17,0 0-17,-18 0 1,17 0 0,1 0-1,0 0 1,17 0-1,-88 0 1,18 0 0,18 0-1,34 0 1,1 18 0,0-18-1,0 0 1,-1 0-1,-17 0 17,36 0-1,-1 0 0,-17 0-15,17 0-1,1 0-15,-1 0 16,0 0 0,-17 0-1,17 0 1,1 0 0,-1 0-1,0 0 16,1 0 1,-1 0-17,0 0 1,1 0 0,-1 0-1,1 0 1,-1 0-1,-17 0 1,17 0 0,0 0 62,1 0 47,-1 0-110,0 0 110,1 0-109,-1 0-16,1 0 125,-1 0-78,0 0 125,18-18-157,0 0 79,0 1 31,0-1-125,0 0 16,0 1 15,0-1-31,0-35 16,0 35 31,0 1-32,0-1 282,18-17-250,0 35-31,-1 0-1,18-18 1,18 18-1,-17 0 1,-1 0 0,35 0-1,-17 0 1,-35 0 0,0 0-1,-1 0 79,1 0-78,0 0 15,35 0-16,-18 0 1,-18 0 0,1 0-16,0 0 31,-1 0-15,1 0-1,70 0 1,18 0-1,-71 0 17,-17 0-17,17 0 1,-17 0 46,17 18-62,-17-18 0,-1 18 16,54-18 0,-53 0-1,-1 0 48,1 0-32,-1 0-15,1 0-16,0 0 15,-1 0 1,1 0 0,0 0-1,17 0 1,71 0-1,-89 0 1,1 0 0,0 0-16,-1 0 31,1 0-15,17 0-16,-17 0 15,0 0 16,-1 0-15,36 0 15,0 0-15,-18 0 0,-17 0-1,0 0 1,-1 0-1,36 17 1,-18-17 0,1 0 171,-19 0-171,19 0-1,-19 0 1,1 0 78,0-35 31,34-36-47,-52 54-16,0-1 63,0 0-93,18 1 77,-18-1 63,18-17-141,-18 17 47,-36 18 297,19 0-359,-1 0-16,-17 0 16,17 0-1,-52 0 1,52 0-1,-17 0 1,17 0 0,-17 0 15,17 0-15,-17 0-1,0 0 1,17 0-1,-17 0 1,17 0 0,-17 0 62,-18 0-16,18 0-30,17 0-17,0 0 1,1 0-1,-36 0 1,18-17 0,17 17-1,0 0 1,-17 0 0,17 0-1,-17-18 1,0 18-1,-1 0 1,19 0 31,-18 0-16,17 0-15,0 0-1,1 0 1,-1 0 0,0 0 77,1 0-77,-1 0 109,0 0-109,1 0-1,-1 0 1,1 0 0,-1 0-1,0 0 16,-17 0-31,17 0 16,1 0 0,-1 0-1,-17 0 1,17 0 15,1 0-15,-1 0-16,0 0 187,1 0-171,-1 0 78,0 0-16,-35 0-63,36 0 64,-1 0-48,-17 0 109,17 0-124,-17 0 187,17 0-203,1 0 63,-1 0-63,0 0 15,1 0 1,-36 0 0,35 0-1,1 0 48,-19 0-1,19 0 126,-1 0-141,0 0-32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17.3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10319 5768 0,'17'0'16,"19"0"0,17 0-1,0 0-15,17 0 16,-17 0 0,18 0-16,17 0 15,-18 0-15,18 0 16,-17 0-1,17 0-15,-17 0 16,17 0 0,-35 0-16,35 0 15,-35 18-15,0-18 16,0 0 0,0 0-16,17 0 15,-17 0-15,0 0 16,0 0-1,0 0-15,-18 0 16,1 0 0,-1 17-16,0-17 15,-17 0-15,-1 18 16,19-18 0,-19 0-16,19 17 15,-1-17 1,-35 18-1,17-18-15,1 0 16,0 0 0,-1 0-1,-17 18 63,18-18-46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22.1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8202 7497 0,'53'0'62,"-18"0"-46,53 0-16,-35 0 16,0 0-16,35 0 15,-52 0 1,17 0-16,-18 0 15,0 0-15,1 0 32,-19 0-32,18 0 15,-17 0 1,17 0-16,1 0 16,-19 0-16,1 0 15,17 0 1,-17 0-16,17 0 15,0 0 1,-17 0-16,0 0 16,-1-18-16,19 18 15,-19 0 1,1 0-16,17 0 16,-17 0-1,17 0-15,0 0 16,1 0-16,17 0 15,-18 0 1,0 0-16,0 0 16,-17 0-1,17 0-15,-17 0 16,0 0-16,-1 0 16,1 0-1,17 0-15,18 0 16,-18-18-1,1 18-15,-1 0 16,0 0-16,0 0 16,1 0-1,-1 0-15,-17 0 16,17 0-16,0 0 31,-17 0-31,-1 0 16,1 0-1,0 0 48,-1 0-63,1 0 16,17 0-1,1 0-15,-19 0 16,18 0-1,1 0-15,-1 0 16,-17 0 0,-1 0-1,1 0 63,0 0-78,-1 0 16,1 0 0,0 0-1,-1 0-15,1 0 16,-1 0 0,19 0-1,-19 0-15,19 0 16,-19 18-1,19-18 282,-1 0-281,-18 0-16,54 0 16,-36 0-16,18 0 15,0 0 1,-18 0-16,1 0 15,-1 0 1,0 0-16,0 0 16,-17 0-1,0 0 1,-1 0-16,1 0 16,0 0-1,17 0-15,-17 0 16,-1 0-1,1 0 1,0 0 15,-18 18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25.5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8149 7673 0,'18'-18'78,"-1"18"-78,19 0 15,-1-17 1,18 17-16,17 0 16,-52 0-16,70 0 15,-35 0 1,0 0-16,35 0 16,-17-18-1,-1 18-15,-17 0 16,0 0-16,-17 0 15,-1 0 1,-18 0-16,19 0 16,-19 0-1,1 0-15,17 0 16,1 0-16,-19 0 16,19 0-1,-1 0 1,-18 0 15,1 0-31,0 0 16,-1-18-1,19 18-15,-19 0 16,-17-17-16,36 17 16,-1 0-1,-18 0-15,19 0 16,-1-18-1,0 18-15,1 0 16,16-18-16,-16 18 31,-1 0-31,0-17 0,1 17 16,-1 0 0,-18 0-16,1 0 15,0 0-15,-1 0 16,1-18-1,0 18 1,-1 0-16,1 0 16,17 0-1,-17 0-15,0 0 16,-1 0 0,18 0-16,1 0 31,-19 0-31,1 0 15,17 0-15,-17 0 16,0 0 0,-1 0-16,1 0 15,17 0-15,-17 0 16,17 0 0,-17 0-1,-1 18 1,1-18-16,0 17 15,-1-17-15,1 18 47,0-18-31,17 18 0,-18-18-16,1 0 15,0 0 1,-1 0-16,-17 17 15,18-17 1,0 0-16,-1 18 16,1-18 109,0 0-110,-1 0 1,1 0 187,-1 0-187,1 0-1,0 0-15,-1 0 16,1 0-16,0 0 109,-1 0-109,1 0 32,0 0-32,34 0 640,1 0-640,18 0 16,-1 18-16,1-18 15,17 17 1,-17 19-16,-36-19 16,-17-17-16,-18 18 47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29.0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8237 7849 0,'-17'0'31,"70"0"204,-36 0-220,1 0-15,17 0 16,0 0-1,1 0 1,-1 0 0,0 0-16,18 0 15,-18 0-15,1 0 16,-1 0 0,0 0-16,-17 0 15,0 0-15,-1 0 16,1 0-1,0 0-15,-1 0 16,1 0 0,17 0-16,0 0 15,1 0 1,-19 0 0,1 0-16,0 0 15,-1 0 1,1 0 31,-1 0-47,1 0 15,0 0 1,-1 0-16,1 0 16,0 0-1,-1 0 1,1 0-16,17 0 15,1-17 1,-1 17-16,0 0 16,0 0-16,18 0 15,0 0 1,-18 0-16,1 0 16,-1 0-16,-17 0 15,-1 0 1,1 0-16,17 0 15,0 0 1,-17 0-16,0 0 16,17 0-16,-17 0 15,-1 0 1,19 0-16,-1 0 16,-18 0-1,19 0-15,-1 0 16,-17 0-16,-1 0 15,19 0 1,-1 0-16,-17 0 16,17 0-16,0 0 15,0 0 1,-17 0-16,0 0 16,17 0-1,0 0-15,-17 0 16,17 0-16,-17 0 15,-1 0 1,1 0 0,0 0-1,-1 0-15,1 0 16,0 0-16,-1 0 31,1 0-15,0 0-1,-1 0 1,1 0-16,-1 0 16,1 0-1,0 0 1,-1 0 0,1 0-1,0 0-15,-1 0 16,1 0 15,0 0-31,-1 0 16,18 0-1,-17 0-15,0 0 16,-1 0 0,1 0-1,0 0-15,-1 0 31,1 0-15,0 0 15,-1 0 1,1 0-17,-1 0 1,1 0-1,0 0 1,-1 0 0,1 0-1,0 0 1,-1 0 0,1 0-16,0 0 15,-1 0 1,1 0-1,-1 0-15,1 0 16,0 0 125,-1 0-126,1 0 32,0 0-47,-1 0 16,1 0 78,0 0-79,-1 0-15,1 0 31,0 0-31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34.5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12665 7426 0,'35'0'218,"18"0"-202,-18 0-16,18 0 16,0 0-1,18 0-15,-18 0 16,-18 0-16,18 0 16,-36 0-1,19 0-15,-1 0 16,0 0-1,-17 0-15,-1 0 16,19 0-16,-1 0 16,-17 0-1,-1 0-15,1 0 16,0 0-16,-1 0 31,1 0 0,17 0-31,-17 0 16,-1 0-16,1 0 16,17 0-1,1 0-15,-1 0 16,-18 0 0,36 0-16,-35 0 15,17 0-15,1 0 16,-19 0-1,19 0-15,34 18 16,-35-18 0,1 0-16,-19 0 15,19 0-15,-19 17 16,1-17 0,-1 0-16,36 0 281,0 0-266,18 0 1,35 0-16,17 0 16,-17 0-1,35 0-15,0 0 16,-53 0-16,18 0 16,-35 0-1,17 0-15,-70 0 16,35 18-1,-36-18-15,18 0 16,-17 0-16,0 0 16,17 0-1,-17 0-15,-1 0 16,1 0-16,0 0 16,17 0-1,-17 0-15,17 0 16,-18 0-1,19 0 1,-19 0-16,1 0 16,0 0-1,-1 0-15,1 0 16,0 0 0,-1 0-1,1 18-15,-1-18 16,1 0-1,0 0 1,-1 0 0,19 0-16,-19 0 15,1 0-15,0 0 16,-18 17 0,17-17 15,1 0-16,-1 0-15,19 0 16,-1 0 0,-17 0-16,17 0 15,-17 0 1,17 0 0,-18 0-16,1 0 15,-18 18 1,18-18-16,-1 0 15,1 0-15,0 0 16,-1 0 0,19 0-16,-1 0 281,18 0-281,17 0 16,-17 0-1,-17 0-15,16 0 16,-16 0-16,-1 0 15,0 0 1,-17 0-16,0 0 31,-1 17-31,1-17 172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38.1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12718 7691 0,'17'0'281,"36"0"-281,18 0 16,-18 0-16,0 0 15,0 0 1,-1 0-16,19 0 16,-36 0-1,18 0-15,-18 0 16,1 0-16,-1 0 15,-17 0 1,17 0-16,0 0 16,-17 0-1,17 0-15,-17 0 16,-1 0-16,1 0 16,0 0 15,-1 0-16,1 0-15,0 0 16,17 0-16,-18 0 31,19 0-31,-1 0 16,-17 0-16,17 0 16,0 0-1,1 0-15,-1 0 31,0 0-31,0-18 16,1 18-16,-1 0 16,0 0-1,0 0-15,1 0 16,-1 0 0,-17 0-16,-1 0 15,36 0 298,0 0-313,35 0 15,-17 0 1,17 0-16,-17 0 16,17 0-16,-18 0 15,-17 0 1,18 0-16,-18 0 15,-18 0-15,0 0 16,1 0 0,-1-18-16,-17 18 15,-1 0 1,1 0-16,17 0 16,-17 0-16,-1 0 15,19-17 1,-19 17-1,1 0 1,0 0-16,17 0 16,-18 0-16,1 0 15,0 0 1,-1 0-16,19-18 16,-1 18-1,-17 0-15,17 0 16,-17 0-16,17 0 31,-18 0-31,19 0 16,-1 0-1,0-18-15,1 18 16,-1 0-16,0-17 16,0 17-1,1 0 1,-19 0-16,19 0 328,16 0-328,1 0 16,18 0-16,-1 0 15,-17 0 1,18 0-16,-53 0 15,17 0 1,0 0-16,-17 0 16,17 0-16,-17 0 31,-1 0-31,1 0 16,-18 17-1,18-17 16,-1 0-15,1 0 0,0 0-16,-1 0 62,-17 18 157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42.4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11236 9913 0,'35'0'78,"-17"0"-78,17 0 16,-17 0-1,17 0 1,0 0-16,18 0 15,-17 0 1,16 0-16,1 0 16,18 0-16,-36-18 15,18 18 1,-18 0-16,18 0 16,0 0-1,-17 0-15,16 0 16,-16 0-16,-1 0 15,0-17 1,-17 17-16,17 0 16,-17 0-16,-1 0 15,19 0 1,-19 0 15,1 0-31,0 0 16,-1 0-1,1 0 1,0 0 0,-1 0-1,1 0-15,-1 0 16,1 0-16,0 0 31,-1 0-31,1 0 16,0 0-1,17 0 267,0 0-267,18 0-15,-18 0 16,36 0 0,-18 0-16,17 0 15,-34 0 1,17 17-16,-18-17 15,-17 0-15,-1 0 16,1 0 15,0 18-15,-1-18 0,1 0-1,-1 0 1,1 0-1,0 0 32,-1 0-31,1 0-16,0 0 16,-1 0-1,1 0 1,0 0-1,-1 0 1,1 0-16,-1 0 16,19 0-16,-19 0 31,1 0-15,0 0-1,-1 0 1,1 0-1,0 0 48,-18 18-47,17-18-16,1 0 125,-1 0-79,1 0-14,0 0 93,-1 0-110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45.3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11218 10195 0,'0'-17'46,"18"17"1,0 0-31,52 0-16,-17-18 16,18 18-1,17-18-15,-18 18 16,19 0-16,-19 0 15,1 0 1,-18 0-16,17 0 16,1 0-16,-18 0 15,0 0 1,-1 0-16,-16 0 16,17 0-1,-18 0-15,0 0 16,0 0-16,1 0 15,-1 0 1,0 0-16,1 0 16,-1 0-1,0 0-15,-17 0 16,17 0-16,-17 0 16,17 0-1,-17 0-15,-1 0 16,1 0-1,0 0-15,-1 0 16,1 0 0,-1 0-1,1 0 1,0 0 0,-1 0-1,1 0 251,17 0-251,1 0-15,-1 0 16,0 0 0,0 0-16,1 18 15,-1 0 1,0-1-16,1-17 16,-19 18-16,1-18 15,-1 0 1,-17 18-16,18-18 15,17 0-15,-17 17 16,0-17 0,-1 0-1,1 0 1,-18 18 15,18-18 32,-1 0-32,1 0 16,-1 0-16,1 0-15,0 0 15,-1 0-31,-17-18 16,18 18-1,0 0-15,-1-17 16,1 17-1,-18-18 1,18 18 0,-1 0-1,-17-18 17,18 18-17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48.7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15064 10072 0,'176'-35'219,"-105"35"-219,-1 0 16,1-18-16,17 18 15,-18 0 1,-17-35-16,18 35 15,-18 0 1,-18 0-16,0 0 16,1 0-16,-1 0 15,-17 0 1,-1 0-16,18 0 16,1 0-1,-19 0-15,19 0 47,-19 0-47,1 0 16,0 0-16,-1 17 15,1-17 1,17 0-16,-17 0 16,-1 0-1,19 0 1,-19 0-16,1 18 15,0-18 1,-1 0-16,36 0 328,35 0-328,-35 0 16,35 0-1,-17 0-15,-18 0 16,35 0 0,-35 0-16,0 0 15,-18 0-15,1 0 16,-1 0 0,-18 0-16,1 0 15,0 0 1,-1 0-1,1 0-15,0 0 32,-1 0-17,1 0 1,0 0 46,-1 0-46,1 0 15,-1 0 63,1 0-78,0 0-1,-1 0 17,1 0-17,0 0 1,-1 0-16,1 0 31,0 0-15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51.58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6368 10760 0,'17'0'31,"1"0"-15,17-18-1,18 18-15,-18 0 16,18-18-16,18 18 15,-18 0 1,0 0-16,0 0 16,-18 0-16,18 0 15,-18 0 1,0 0-16,1 0 16,17 0-1,-36 0-15,18 0 16,-17 0-16,0 0 15,-1 0 1,1 0-16,0 0 16,17 0-1,-17 0-15,-1 0 16,18 0-16,1 0 31,-19 0-31,1 0 16,0 0-16,-1 0 15,1 0 1,0 0-16,-1 0 16,1 0-1,0 0-15,-1 0 16,1 0-16,-18 18 78,35-18 156,36 0-218,-18 0 0,-1 0-16,1 0 15,0 0-15,18 0 16,-18 0 0,-18 0-16,0 0 15,1 0 1,-19 0-16,1 0 15,0 0 126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7-18T10:00:05.7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6156 8996 0,'-18'0'266,"18"17"140,0 1 47,0 0-437,0-1-1,0 19 188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7-18T10:00:12.5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30357 17410 0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4:13.50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7655 4480 0,'88'0'94,"-52"-17"-78,-1 17-16,0 0 15,1 0-15,-1-18 16,0 18 0,0 0-16,1-18 15,-1 18 1,0 0-16,1 0 15,-19 0-15,18 0 16,-17 0 0,17 0-16,-17 0 15,0 0-15,-1 0 16,1 0 0,17 0-16,-17 0 31,-1 0-31,1 0 15,0 0 1,-1 0 0,1 0-16,0 0 31,-1 0-31,1 0 16,0 0-16,-1 0 15,1 0 1,-1 0-1,19 0 1,-19 0-16,19 18 16,-19-18-16,1 0 31,0 0-31,52 0 375,18 0-375,36 0 16,70 0-1,-18 0-15,71-35 16,-35 35-1,0-18-15,-71 18 16,-18-35-16,-52 35 16,17 0-1,-35 0-15,0 0 16,-18 0 0,53 0-16,-35 0 15,0 0-15,0 0 16,0 0-1,17 0-15,-17 0 16,-17 0 0,-1 0-16,0 0 15,18 0-15,-18 0 16,1 0 0,17 0-16,17 0 15,1 0 1,-18 0-16,-1 17 15,1-17-15,-17 18 16,34 0 0,-17 17-16,-18-35 15,1 18-15,-1-18 16,18 17 0,-18-17-16,0 0 15,-17 0 1,17 0-16,-17 0 15,0 0 1,-1 0 0,1 0 15,0 0-31,17 0 16,0 0-1,-17 0 1,-1 0 15,1 0-15,0 0-16,-1 0 109,1 0-109,0 0 16,17-17-16,0-1 15,-17 18 1,17-18-16,0 18 16,1-17-1,-1 17-15,-17 0 16,-1 0-1,1 0 220,17 0-220,0 0-15,1 17 16,-1-17-16,0 18 16,0-18-1,-17 18-15,0-18 16,-1 17 0,1-17-16,0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4:29.5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13035 4568 0,'-17'0'31,"-19"0"-15,1 0-1,0 0-15,-18 0 32,0 0-32,-35-17 0,35 17 15,0 0 1,18 0-16,17 0 15,-17 0-15,17 0 32,0 0-32,-17 0 15,17 0 1,-17 0-16,0 0 16,0 0-16,17 0 31,0 0-31,1 0 15,-1 0 17,0 0-32,-17 0 31,17 0-31,-17 0 16,0 0-16,0 0 15,-1 0 1,19 17-16,-1-17 15,-17 0 1,0 0-16,-1 0 16,1 0-16,17 18 15,-17-18 1,0 0-16,0 0 16,17 0-1,0 0-15,1 0 16,-1 0-16,0 0 15,1 0 1,-1 18-16,0-18 31,1 0-31,-1 0 16,-17 0-16,17 0 16,1 0-1,-1 0 16,-35 17 313,0-17-344,-17 0 16,-1 0-1,18 0-15,-35 0 16,17 0 0,-17 0-16,35 0 15,0-17-15,-17 17 16,52 0 0,-17-18-16,17 18 31,1 0-31,-1 0 15,0 0 1,1 0-16,-1 0 16,18-18-1,-18 18 1,1 0 15,-1 0-31,0 0 16,1 0-1,-1 0-15,1 0 16,-1 0 0,0 0-1,1 0 1,-1 0 0,0 0-16,18 18 15,-17-18-15,-1 0 16,0 0-1,1 0-15,-1 0 16,0 0 0,1 0-16,-1 0 15,1 0-15,-19 0 16,19 0 0,-19 0-16,1 0 15,17 0 1,1 0-1,-18 0-15,17 0 16,0 0 0,1 0-16,-1 0 15,0 0-15,1 0 32,-1 0-1,0 0-31,1 0 31,-1 0-15,0 0-16,1 0 31,17 18-31,-18-18 78,-35 0 297,0 0-359,-17 17-1,-1-17-15,-17 0 16,18 36-16,-1-36 16,-17 0-1,17 0-15,18 0 16,-35 0-1,35 0-15,18 0 16,0 0-16,17 0 16,0 0-1,1 0 48,-1 0-48,0 0 1,1 0-16,-1 0 16,1 0-1,-1 0-15,0 0 32,1 0-32,-1 0 15,-17 0 1,17 0-1,0 0-15,1 0 16,-19 0 0,19 0-16,-18 0 15,17 0-15,-17 0 32,17 0-32,0 0 15,1 0 1,-19 0-16,19 0 15,-18 0 1,17 0 0,0 0-16,1 0 15,-19 0-15,19 0 16,-1 0 0,0 0-16,-17 0 15,18 0 1,-1 0-16,0 0 15,1 0 1,-1 0 0,0 0-16,-17 0 15,17 0 1,-17 0 0,18 0-16,-1 0 15,0 0 1,1 0-16,-1 0 15,0 0 17,1 0 30,-1 0-46,0 0-1,1 0 1,-1 0 0,0 0 15,18-18-15,-17 18-1,17-18-15,-18 1 16,1 17-16,-1-18 15,18 0 1,-18 1 15,1-1 1,17 1 186,0-1-186,0 0-17,0 1 282,0-1-250,0 0 0,0 1 281,17 17-172,1 0-140,17 0-1,-17 0-15,17 0 16,0 0-16,-17 0 16,17 0-1,-17 0 1,0 0 0,-1 0-16,1 0 15,0 0 1,-1 0 15,1 0-15,-1-18-16,1 18 15,0 0-15,17 0 16,-17 0 15,-1 0-15,1-18-1,0 18-15,-1 0 16,1-17 0,-1 17-1,1 0-15,17 0 16,-17-18 0,0 18-16,-1-17 31,1 17-16,0 0-15,-1 0 16,1 0 0,-1 0-16,1 0 47,0 0-16,-1 0-31,1 0 31,0 0-31,-1 0 16,1 0 15,0 0-31,-1 0 16,1 0-1,17 0 1,0 0-16,-17 0 15,0 0 1,17 0-16,0 0 16,89 0 15,-89 0-31,0 0 16,1 0-1,16 0-15,-16 0 16,-1 0-16,18 0 15,-18 0 1,1 0-16,-1 0 16,-18 0-1,19 0-15,-1 0 16,0 0 0,-17 0-1,0 0-15,34 0 31,-34 0-31,0 0 16,-1 0-16,19 0 16,-19 0-1,19 0 298,-1 0-298,18 0-15,17 0 16,36 0 0,0 0-16,17 0 15,19 0-15,-72 0 16,18 0 0,-35 0-16,0 0 15,0 0 1,-18 0-16,1 0 15,-1 0-15,0 0 16,0 0 0,1 0-16,-1 0 15,-17 0 1,-18-18-16,17 18 16,1 0-16,0 0 15,-1 0 1,1 0-1,-1 0-15,1 0 32,0 0-17,-1 0 1,1 0-16,0 0 16,-1 0-1,1 0 266,17 0-265,18 0-16,18 0 16,-18 0-1,0 0-15,-18 0 16,0 0-16,18 0 16,-35 18-1,17-18-15,-17 0 16,-1 0-1,1 17-15,-1-17 16,1 0-16,17 0 16,-17 0-1,0 0-15,-1 0 16,1 0 0,0 0-1,-1 0 1,1 0-1,0 0 1,-1 0-16,1 0 31,-1 0-31,1 0 32,0 0-32,-1 0 15,1 0 16,0 0-31,-1 0 16,1 0 0,0 0-16,-1 0 15,-17-17-15,35 17 16,-17 0 0,0 0-16,-1-18 15,1 18 1,0 0-16,-1 0 15,1 0 1,0 0 0,-1 0-16,1 0 15,-1 0-15,19 0 328,-1 0-328,0 0 16,18 18 0,-18-18-16,36 0 15,-36 17-15,1-17 16,-19 0 0,19 0-16,-19 0 15,18 0 1,-17 18-16,0-18 15,-1 0 1,1 0 0,0 0-1,-1 0 1,1 0-16,0 0 16,-1 0-1,1 0 95,-1 0-48,1 0-46,0 0 31,-1 0-1,1 0 1,0 0 16,-18 17 249,0 1-265,0 0-47,0-1 94,0 1-16,0 0-15,0-1 46,0 1-93,0 0-1,-18-18 329,0 0-344,1 0 16,-1 0-16,-17 0 15,17 0 1,1 0-16,-19 0 15,-34 35 1,52-35-16,0 0 16,-17 0-16,18 0 15,-1 0 1,0 0-16,1 0 31,-1 0-15,0 0-16,1 0 15,-1 0 1,0 0-16,1 0 16,-1 0 15,0 0-15,1 0-1,-1 0-15,1 0 16,-1 0-1,0 0 1,1 0 0,-1 0-1,0 0-15,-17 0 16,17 0 0,-17 0-1,18 0-15,-1 0 16,0 0-1,1 0 32,-1 0-31,0 0 0,1 0-1,-1 0-15,-17 0 16,35 17-1,-35-17-15,17 0 16,-17 0-16,-1 18 16,1-18-1,0 0-15,0 0 16,17 18 0,0-18-16,-17 0 15,17 0-15,-17 0 16,17 0-1,-17 0-15,0 0 16,17 0 0,1 0-1,-1 0-15,0 0 16,1 0 0,-1 0-16,0 0 31,-52 0 422,17 0-453,-18 0 16,1 0-1,-36 0-15,18 35 0,0-35 16,35 0-1,-36 0 1,72 0 0,-1 0-16,1 0 78,-1 0-63,0 0-15,1 0 47,-1 0-31,0 0 0,1 0 15,17 18-31,-18-18 15,0 0 1,1 0 0,-1 0-16,1 0 15,-1 0 1,0 0 0,-17 0-16,17 0 15,1 0 1,-19 0 15,19 0-31,-1 0 16,0 0-16,1 0 15,-1 0 1,18 17-16,-17-17 16,-1 0-1,0 0-15,1 0 16,-1 0 15,0 0-31,-17 0 31,0 0-31,17 0 16,1 0-16,-1 0 16,0 0-1,1 0 32,-1 0-47,0 0 16,1 0-1,-1 0-15,0 0 78,1 0-62,-1 0 0,0 0-1,1 0-15,-1 0 16,1 0 0,-1 0-1,-17 0-15,17 0 16,-17 0-1,-1 0-15,1 0 32,0 0-32,17 0 15,-17-17-15,17 17 16,-17-18 0,17 18-16,1-18 15,-1 18-15,-17 0 16,0 0-1,17 0-15,0 0 16,1 0 0,-1 0 421,-52 0-421,34 0-16,1 0 15,-18 0 1,0 0-16,18 18 16,0-18-16,-1 0 15,1 0 1,-18 0-16,35 0 16,1 0-1,-1 0 1,1 0 15,-1 0 0,0 0-31,1 0 16,-1 0 0,0 0-16,18 18 15,-17-18 1,-1 0-16,-17 0 15,17 0-15,-17 0 16,0 17 0,17-17-1,-17 0 1,17 0-16,0 0 16,1 0-16,-1 0 15,0 0 1,1 0-16,-18 0 15,17 0 1,-17 0-16,17 0 16,-17 0-1,17 0 1,-17 0-16,17 0 16,-17 0-1,17 0 1,1 0-1,-1 0 1,0 0-16,1 0 16,-1 0-1,0 0 1,1 0 0,-1 0-1,1 0-15,-1 0 16,0 0-1,1 0 1,-1 0-16,0 0 16,1 0-1,-1 0 1,0 0 78,1 0-79,-1 0 1,0 0 15,1 0-15,-1 0 15,18-17-31,-17 17 16,-1 0-1,0 0 17,1-18-17,17 0-15,-18 1 31,18-1-31,0 0 16,0 1 15,0-1-31,0 1 16,0-1 0,0 0-1,0 1 48,0-1 30,0 0-61,0 1-32,0-1 78,0 0-47,0 1 266,18 17-172,-1 0-109,1 0-1,0 0-15,-1 0 16,1 0-1,-1 0 32,1 0-15,0 0-17,-1 0 16,1 0 48,0 0 46,-1 0-94,1 0-16,0 0 17,-1 0-32,1 0 15,0 0 1,-1 0 0,1 0-1,-1 0 1,1 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4:48.9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15028 5274 0,'18'0'16,"0"0"0,-1 0-1,1 0 1,0 0 15,-1 0-15,18 0-16,-17 0 15,17 0 1,1 0-16,-19 0 16,19 0-16,-1 0 15,0 0 1,0 0-16,1 0 15,-1 0 1,-17 0-16,17 0 16,0 0-1,0 0 1,1 0-16,-1 0 16,-17 0-16,17 0 15,-17 0 1,-1 0-16,1 0 15,-1 0 1,1 0-16,0 0 16,-1 0-16,1 0 15,0 0 1,17 0-16,-17 0 16,-1 0-1,18 0-15,1 0 16,-19 0-1,19 0 1,34 0 343,18 0-359,18 0 16,0 0 0,-18 0-16,18 0 15,-35 0-15,-18 0 16,-18 0-16,0 0 16,0 0-1,1 0-15,-19 0 16,1 0-16,0 18 15,-1-18 17,1 0-17,0 0 1,-1 0 0,1 0-1,-1 0 1,1 0-1,0 0 1,-1 0-16,1 0 31,0 0-31,-1 0 32,1 0-17,0 0-15,-1 0 16,1 0-1,-1 0 1,1 0 0,0 0-1,-1 0-15,1 0 16,0 0 0,-1 0-1,1 0 16,0 0 1,17 0 249,18 0-265,-18 0-16,18 0 15,-18 0 1,18 0-16,-18 0 15,36 0-15,-53 0 16,17 0 0,0 0-16,-17 0 15,17 0 1,-17 0-16,-1 0 16,1 0-1,0 0 1,-1 0 62,1 0-47,0 0-15,-1 0 15,1 0 0,0 0-15,-1 0 0,1 0-1,-1 0 1,1 0-1,0 0 17,-1 0-17,1 0 17,0 0-1,-1 0 0,1 0 78,0 0-15,-1 0 0,-17-18 109,0-17-187,0-1-1,0 1 1,0 18-16,0-1 16,0 0 46,0 1-46,0-1 15,0 0 0,0 1 63,-17 17 156,-1 0-234,-17 0-16,-1 0 15,1 0 1,-18 0-16,18 0 15,0 17-15,-1-17 16,19 18 0,-19-18-16,1 18 15,0-1-15,0 1 16,-1 0 0,1-18-16,0 17 15,17-17 1,0 18-1,1-18 32,-1 0-31,-17 0 0,0 0-16,17 17 15,0-17 1,1 0-16,-1 0 15,0 0 1,-17 0 0,17 0-1,-17 0 1,18 0-16,-19 0 16,1 0-1,0 0 1,-1 0-16,1 0 15,-18 0 1,18 0-16,0 0 16,-1 18-16,-16-18 15,34 0 1,-17 0-16,17 0 16,-17 0-1,17 0 1,0 0-16,-17 0 15,18 0 1,-19 0-16,1-18 16,17 18-16,18-17 15,-35 17 1,17 0-16,-17-18 16,17 18-1,1 0-15,-1 0 16,1-17-16,-1 17 15,0-18 1,1 18 0,-1 0-1,0 0 1,1 0-16,-19 0 31,19 0-31,-18-18 16,17 18-1,0 0-15,1 0 16,-1 0 0,0 0-1,1-17-15,-19 17 16,19 0-16,-1 0 31,0 0-31,1 0 16,-1 0-1,1 0-15,-1-18 16,0 18 0,1 0-1,-1 0 1,0 0 0,1 0-16,-1 0 15,0 0 1,1 0-1,-1 0-15,1-18 16,-1 18 0,-17 0-16,17 0 15,-17 0 1,17 0 0,0 0-1,1 0 1,-89 0 312,-35 0-312,-36 0-16,54 0 15,17 0 1,36 0-16,-1 0 15,53 0 1,1 18 0,34-18 281,1 0-282,0 0 1,-1 0-1,1 0 95,0 0-95,-1 0-15,19 0 16,-19 0 0,18 0-1,-17 0-15,0 0 16,-1 0 0,1 0-1,0 0-15,-1 0 16,1 0-1,0 0-15,-1 0 32,1 0-32,-1 0 15,1 0-15,0 0 16,-1 0 0,1 0-1,0 0 1,-1 0-1,1 0-15,0 0 16,-1 0 0,1 0-1,0-18-15,-1 18 16,1 0 0,-1 0-1,1 0 1,0 0 15,-1 0-15,1 0-1,0 0 1,-1 0 0,1 0-16,0 0 31,-1 0-16,-17-17 1,18 17-16,-1 0 47,1 0-16,0-18 0,17 18 266,18 0-281,-18 0 0,53 0-16,-35 18 15,35-18-15,-17 17 16,-18-17-1,35 18-15,-53-18 16,18 18 0,-17-18-16,-1 0 15,-17 0-15,-1 0 16,18 0 0,-17 0-1,0 0 1,-1 0-16,1 0 15,0 0-15,-1 0 32,1 0-17,0 0 1,-1 0 0,1 0-16,0 0 15,-1 0 1,1 0 15,-1 0-15,1 0-16,0 0 31,-1 0-31,1 0 16,-18-18-16,18 0 15,17 1 1,-17 17-1,-18-18-15,17 18 16,1 0 0,-1 0-16,-17-18 15,18 18 1,0 0 0,-1 0-16,1 0 15,0 0 1,-1 0-1,1 0 1,0 0 0,-1 0-1,1 0 1,-1 0 0,-17-17-1,18 17 32,0 0-31,-1 0-1,1 0 1,0 0 15,-1 0-31,-17 17 63,36-17 155,-1 0-202,18 0-16,-18 0 16,36 0-1,-54 0-15,54 0 16,-18 0 0,-18 0-16,0 0 15,-17 0-15,0 18 16,-1-18-1,1 0-15,-1 0 16,1 0 0,0 0-16,-1 0 15,1 18 1,0-18 0,-1 0 15,1 0-16,0 0 79,-1 0-47,1 0-16,0 0-15,-1 0-16,1 0 16,-1 0-1,1 0 1,0 0-16,-1 0 15,1 0 1,0 0 0,-1 0-1,1 0 32,0 0 47,-1 0-94,1 0 31,-1 0 16,1 0 62,0 0-15,-1 0-63,-17 17-31,0 1 16,18-18 15,-18 18 16,18-18-16,-18 17 16,0 1-15,0 0 46,0-1 31,0 1-62,0-1-31,-18-17 234,0 0-235,1 0-15,-1 0 16,0 0 46,1 0-46,-1 0-16,-17 0 16,17 0-1,1 0 1,-1 0-1,0 0 17,1 0-17,-1 0 1,0 0 15,1 0-15,-1 0-1,1 0 1,-1 0 0,0 0-1,1 0 1,-1 0 0,0 0-16,1 0 15,-19 0-15,19 0 16,-1 0-1,-17 0-15,17 0 16,-17 0-16,17 0 16,-17 0-1,17 0 1,1 0 0,-1 0-16,0 0 15,1 0-15,-1 0 16,1 0 31,-1 0-16,0 0-15,1 0-16,-1 0 31,0 0 0,1 0-15,-1 0-1,0 0-15,1 0 16,-1 0 0,0 0-16,1 0 31,-1 0-31,1 0 15,-1 0-15,0 0 16,1 0 0,-19 0-1,19 0 1,-1 0-16,0 0 16,-17 0-16,0 0 31,17-17-31,1 17 15,-1 0-15,-17 0 16,35-18 0,-36 18-1,36-17 1,-17 17-16,-1 0 16,1-18-1,-1 18 16,0 0 1,1 0-17,-1 0 1,0 0 15,1 0-31,-1 0 16,0 0 15,1 0-31,-1 0 16,1 0-1,-1 0 1,18-18-16,-18 18 16,1 0-1,-1 0 1,0 0-16,1 0 15,-1 0 1,0 0 0,1 0 15,-1 0-15,0 0-1,1 0-15,-1 0 31,1 0-31,-1 0 16,0 0 0,1 0-1,-1 0 1,0 0 15,1 0 47,-1 0-46,0 0-17,1 0 1,-1 0-1,1 0-15,17-17 32,0-1 46,0 0-31,0 1-32,17-1 1,18 0 0,1 1-16,34 17 15,-34-18-15,-1 18 31,-35-17-31,17 17 16,1 0 47,0 0-63,17 0 15,-17 0-15,-1 0 31,1 0-15,0 0 0,-1 0-1,1 0 17,0 0-17,-1 0 48,1 0-63,-1 0 15,1 0-15,0 0 16,17 0 0,-17 0 15,-1 0-16,1 0 1,0 0 0,-1 0 15,1 0 31,-1 0-62,1 0 32,17 0-32,-17 0 15,17 0 1,1 0-16,16 0 16,-16 17-1,-1-17 1,0 18-16,1-18 15,-1 17 1,0-17-16,0 18 16,1-18-16,-1 0 15,0 18 1,-17-18-16,17 0 16,0 17-1,1-17-15,-19 0 16,1 18-16,0-18 15,17 0 1,-35 18-16,18-18 16,-1 0-1,1 0-15,-1 17 16,-17 1 31,18-18 15,-18 18-30,18-18-17,-1 0 32,-17 17-47,18-17 31,0 0 1,-1 0-17,1 0 1,0 0-1,17 0-15,-17 0 16,-1 0-16,1 0 31,-1 0-31,1 0 16,17 0 0,-17 0-16,0 0 15,-18 18 204,17-1-157,1 1-46,-18 17 0,18-17-16,-1-18 15,-17 18 1,18-1-16,-18 1 16,0-36 109,0 1-63,17 17 79,1 0-110,0 0 0,-54 0 125,1 0-140,18 0-16,-19 0 16,-34 0-1,17 0-15,0 0 16,0 0 0,-35 0-16,35 0 15,0 0-15,18 0 16,-1 0-1,19 0-15,-1 0 16,0 0 0,1 0-16,-1 0 15,1 0-15,-1 0 16,-17 0 0,17 0-16,0 0 15,1 0-15,-19 0 16,19 0-1,-1 0-15,-17 0 16,17 0 0,1 0-16,-1 0 15,0 0-15,1 0 16,-1 0 0,0 0-1,1 0 16,-1 0-31,0 0 16,1 0 0,-1 0-16,-17 0 15,17 0 1,1 0 0,-1 0-16,0 0 15,1 0 1,-1 0-16,0 0 15,1 0 1,-1 0 0,1 0-16,-1 0 15,0 0 1,1 0-16,-1 0 16,-17 0-1,17 0 1,-17 0-16,17 0 15,1 0 1,-1 0-16,-17 0 16,17 0-16,0 0 15,1 0 1,-1 0 0,0 0-16,1 0 15,-1 0 1,0 0 15,1 0-15,-1 0-1,1 0 1,-1 0-16,0 0 16,1 0-1,-1 0-15,0 0 31,1 0-15,-1 0 15,0 0 1,1 0-17,-1 0 1,1 0-1,-1 0-15,0 0 16,1 0 0,-1 0-1,0 0 17,1 0-32,-1 0 31,0 0-31,-17 0 15,17 0-15,1 0 32,-1 0-17,1 0 1,-1 0 0,0 0-1,1 0-15,-1 0 31,0 0-15,1 0-16,-1 0 16,0 0-1,1 0 1,-18 0 375,-18 0-391,-18 0 15,18 17-15,0 1 16,0-18-1,18 0-15,0 0 16,0 0-16,17 0 16,-17 0-1,-1 0-15,1 0 16,17 0 0,1 0-16,-1 0 15,0 0-15,18 18 31,-17-18 1,-1 0-17,1 0 1,-1 0 109,0 0-94,1 0-15,-1 0 15,0 0 16,1 0 0,-1 0-16,0 0 16,1 0-31,-1 0-16,1 0 31,-1 0-31,0 0 31,1 0 0,-1 0-15,0 0-16,1 0 16,-1 0-1,0 0 157,1 0-156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10.2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10442 5838 0,'159'-35'172,"-106"35"-156,-18 0-1,0-17-15,18 17 16,-35 0-16,17 0 16,1 0-1,-1 0-15,0 0 16,0 0-16,-17 0 16,0 0-1,17 0-15,-17 0 16,-1 0-1,1 0-15,-1 0 16,1 0 0,0 0 31,-1 0-1,1 0-46,0 0 16,-1 0 0,1 0-16,0 0 15,-1 0 1,1 0 0,0 0 77,17 0 220,0 0-313,18 0 15,0 0 1,0 0-16,0 0 16,-18 0-16,36 0 15,-54 0 1,19 0-16,-1 0 16,-18 0-1,19 0-15,-19 0 16,1 0-16,0 0 15,-1 0 1,1 0-16,0 0 16,-1 0-16,1 0 78,-1 0-31,1 0 15,0 0-31,-1 0-15,1 0-16,0 0 31,-1 0-31,1 0 16,0 0 15,-1 0-31,1 0 31,-1 0-15,1 0 15,-18 17 251,0 1-251,0-1-31,0 1 15,0 0-15,-18-18 438,1 0-438,-1 0 16,1 0-1,-1 0-15,0 0 16,1 0-1,-1-18 1,0 18-16,1 0 16,-1 0-1,0 0-15,1 0 16,17-18 0,-18 18 30,1 0-30,-1 0 15,0 0 1,1 0-1,-1 0-16,0 0 1,1 0 0,-1 18-16,0-18 15,1 0 1,-1 0 0,1 18-16,-1-18 15,0 0-15,-17 0 16,0 17-1,-1-17 1,19 0 0,-19 0-16,19 0 15,-1 18-15,1-18 32,-19 0-32,19 0 15,-19 0 1,1 0-16,0 18 15,17-18-15,1 0 16,-1 0 0,-17 0-16,17 0 15,0 0-15,1 0 16,-1 0 0,0 0-16,1 0 15,-1 0 1,0 0-16,1 0 15,-1 0-15,-17 0 47,17 0-31,-17 0-16,17 0 16,-17 0-16,17 0 15,1 0-15,-1 0 16,1 0-1,-1 0 1,0 17 15,1-17-31,-1 0 0,0 0 16,1 0 0,-1 0-1,0 0 1,1 0-1,-1 0 1,-17 0 0,17 0-16,1 0 15,-1 0 1,0 0 0,1 0-16,-1 0 31,0 0-16,1 0 1,-1 0 0,1 0 31,-1 0-47,0 0 31,1 0-31,-1 0 15,0 0 17,1 0-1,17-17 188,0-19-204,0 1-15,0 0 16,0 0-16,0-1 16,0 19-1,17 17 63,1 0 266,17 0-328,-17 0-1,17 0 1,0 0-16,-17 0 16,0 0-1,17 0 1,-17 0-16,-1 0 15,1 0-15,0 0 32,-1 0 15,1 0-16,-1 0-16,1 0 1,0 0 0,-1 0-1,1 0 79,0 0-78,-1 0-16,1 0 15,0 0 1,-1 0 0,1 0-1,-1 0-15,1 0 16,0 0-16,-1 0 15,1 0 1,0 0 0,-1 0 15,1 0-15,0 0-1,-1 0-15,1 0 16,-1 0-1,1 0 1,0 0-16,-1 0 16,1 0-1,0 0-15,-1 0 32,1 0-32,0 0 15,-1 0-15,1 0 16,17 0-1,-17 0 1,-1 0-16,1 0 16,0 0-1,-1 0-15,1 0 16,0 0 0,-1 0-1,1 0 1,0 0-1,-1 0-15,1 0 32,-1 0-17,1 0-15,0 0 16,-1 0 0,1 0-16,0 0 31,-1 0-16,1 0 1,0 0 0,-1 0-16,1 0 15,0 0 1,-1 0 0,1 0-16,-1 0 31,1 0-31,0 0 15,-1 0 48,1 0-63,0 0 16,-1 0-1,1 0 1,0 0-1,-1 0 17,1 0-17,-1 0 1,1 0 0,0 0 15,-1 0-16,1 0 17,0 0-32,-1 0 15,1 0 1,0 0 187,-1 0-187,1 0 515,-18 17-515,17-17-16,1 0 234,-18 18-62,0 0-141,0-1-31,0 1 16,0-1 15,0 1 203,0 0-202,0-1 14,0 1-30,0 0-16,-18-18 453,1 0-437,-1 0-16,1 0 15,-1 0 17,0 0 15,1 0-47,-1 0 15,0 0 1,1 0 15,-1 0 0,0 0-15,1 0 0,-1 0-1,1 0-15,-1 0 16,0 0 15,1 0-15,-1 0 15,0 0 0,1 0-15,-1 0 15,0 0-15,1 0-1,-1 0 1,1 0 15,-1 17 0,0-17-15,1 0-16,-1 0 16,0 0-1,1 0 17,-1 0-1,0 0-16,1 0-15,-1 0 16,0 0 0,1 0-1,-18 0 17,17 0-17,0 0-15,1 0 16,-1 0-1,0 0-15,1 0 47,-1 0-15,0 0-17,1 0 1,-1 0-16,1 0 15,-19 0 1,19 0 0,-19 0-16,1 0 15,0 0-15,-18 0 16,18 0 0,-1 0-16,-17 36 15,18-36 1,0 0-16,0 0 15,-1 0-15,1 17 16,0-17 0,17 0-16,0 0 15,-17 0 1,18 0-16,-19 0 16,1 0-16,17 0 15,1 0 1,-1 0-16,0 0 15,1 0 1,-18 0-16,17 0 16,0 0-16,1 0 31,34 0 250,1 0-265,17 0-16,-17 0 15,-1 0 1,1 0 0,0 0-1,-1 0-15,1 0 16,0 0 0,-1 0-1,1 0 95,0 0-95,-1 0 16,1 0-15,-1 0 0,1 0-1,0 0 17,-1 0-17,1 0-15,0 0 16,-1 0-1,1 0 17,0 0-32,-1 0 15,1 0-15,-1 0 16,1 0 0,0 0-16,-1 0 15,1 0-15,0 0 16,-1 0-1,1 0-15,0 0 16,-1 0 15,1 0-31,-1 0 16,1 0 0,0 0-1,-1 0 1,1 0-1,0 0 1,-1 0 0,1 0-1,0 0 1,-1 0 0,1 0 15,0 0-31,-1 0 15,1 0-15,-1 0 32,1 0-17,0 0 1,-1 0 0,1 0-16,0 0 15,-1 0 1,1 0-1,0 0 1,-1 0-16,1 0 16,-1 0-1,1 0 1,0 0 15,-1 0-31,1 0 16,0 0-1,-1 0 1,1 0 15,0 0 63,-1 0-78,1 0-1,0 18 1,-1-18 15,1 0 16,-1 0-47,1 0 16,-18 17-1,18-17-15,-1 0 16,-17 18-16,18-18 16,0 0 30,-18 18-46,17-18 16,1 0 15,0 0 1,-1 0-17,1 17-15,-1-17 31,1 0 110,0 0-110,-1 0-15,1 0 15,0 0-15,-1 0 31,1 0-32,0 0 1,-1 0 0,1 0-16,-1 0 31,1 0-16,0 0 1,-1 0-16,-34 0 344,-1 0-344,0 0 15,1 0 1,-1 0 62,-17 0-62,17 0-1,-17 0-15,17 0 16,1 0 0,-1 0-1,-17 0 95,17 0-95,-17 0-15,17 0 16,1 0 0,-19 0-16,1 0 0,17 0 15,1 0-15,-1 0 16,1 0-1,-1 0 1,0 0 15,1 0 1,-1 0-17,0 0 1,1 0-1,-1 0 17,-17 0-32,17 0 0,0 0 15,1 0 48,-1 0-48,-17 0-15,0 0 0,17 0 16,0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13.0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12206 5927 0,'-35'0'140,"0"0"-124,-1 0-1,-17 0-15,-35 0 16,35 0 0,18 0-16,-18 0 15,18 0-15,0 0 16,-18-18 0,17 18-16,19 0 15,-19 0 1,1 0-16,17 0 15,-17 0 1,18 0 0,-1 0-16,0 0 15,-17 0-15,17 0 16,1 0 0,-1 0-1,0 0 1,-17 0-16,18 0 15,-1 0 1,0 0 0,-17 0-16,0 0 15,-1 0 1,1 0-16,0 0 16,-18 18-16,18-1 15,-1-17 1,1 18-16,0 0 15,17-18-15,-17 0 16,0 0 0,-1 0-16,1 0 15,0 0 1,0 0 0,-1 0-16,19 0 15,-19 0 1,19 0-16,-1 0 15,0 0 1,1 0-16,-1 0 16,1 0 202,-1 0-202,0 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19-06-27T16:15:15.5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10672 5997 0,'-18'0'31,"0"0"-16,1 0-15,-1 0 32,0 0 15,1 0-32,-1 0 1,-17 0-16,0 0 15,17 0-15,-17 0 16,17 0 0,36 0 109,17 0-110,18 0 1,0 18-16,35-1 16,0 1-1,18 0-15,35 17 16,18-17-16,-71-1 15,18 1 1,-18-18-16,-35 0 16,0 0-16,0 0 15,-18 0 1,0 0-16,1 0 16,-1-18-1,0 1-15,0-1 16,1 0-16,-19 18 15,19-17 1,-19 17-16,1-18 16,0 18-1,-1 0-15,18 0 16,-17 0-16,0 0 16,-1 0-1,1 0 313,0 0-328,-1 0 32,1 0-17,-36 0 95,1 0-95,-19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2020/05/31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e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10" Type="http://schemas.openxmlformats.org/officeDocument/2006/relationships/image" Target="../media/image18.jpg"/><Relationship Id="rId4" Type="http://schemas.openxmlformats.org/officeDocument/2006/relationships/image" Target="../media/image12.jpg"/><Relationship Id="rId9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customXml" Target="../ink/ink9.xml"/><Relationship Id="rId18" Type="http://schemas.openxmlformats.org/officeDocument/2006/relationships/image" Target="../media/image19.emf"/><Relationship Id="rId26" Type="http://schemas.openxmlformats.org/officeDocument/2006/relationships/image" Target="../media/image23.emf"/><Relationship Id="rId3" Type="http://schemas.openxmlformats.org/officeDocument/2006/relationships/customXml" Target="../ink/ink4.xml"/><Relationship Id="rId21" Type="http://schemas.openxmlformats.org/officeDocument/2006/relationships/customXml" Target="../ink/ink13.xml"/><Relationship Id="rId34" Type="http://schemas.openxmlformats.org/officeDocument/2006/relationships/image" Target="../media/image27.emf"/><Relationship Id="rId7" Type="http://schemas.openxmlformats.org/officeDocument/2006/relationships/customXml" Target="../ink/ink6.xml"/><Relationship Id="rId12" Type="http://schemas.openxmlformats.org/officeDocument/2006/relationships/image" Target="../media/image16.emf"/><Relationship Id="rId17" Type="http://schemas.openxmlformats.org/officeDocument/2006/relationships/customXml" Target="../ink/ink11.xml"/><Relationship Id="rId25" Type="http://schemas.openxmlformats.org/officeDocument/2006/relationships/customXml" Target="../ink/ink15.xml"/><Relationship Id="rId33" Type="http://schemas.openxmlformats.org/officeDocument/2006/relationships/customXml" Target="../ink/ink19.xml"/><Relationship Id="rId2" Type="http://schemas.openxmlformats.org/officeDocument/2006/relationships/image" Target="../media/image8.jpg"/><Relationship Id="rId16" Type="http://schemas.openxmlformats.org/officeDocument/2006/relationships/image" Target="../media/image18.emf"/><Relationship Id="rId20" Type="http://schemas.openxmlformats.org/officeDocument/2006/relationships/image" Target="../media/image20.emf"/><Relationship Id="rId29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11" Type="http://schemas.openxmlformats.org/officeDocument/2006/relationships/customXml" Target="../ink/ink8.xml"/><Relationship Id="rId24" Type="http://schemas.openxmlformats.org/officeDocument/2006/relationships/image" Target="../media/image22.emf"/><Relationship Id="rId32" Type="http://schemas.openxmlformats.org/officeDocument/2006/relationships/image" Target="../media/image26.emf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23" Type="http://schemas.openxmlformats.org/officeDocument/2006/relationships/customXml" Target="../ink/ink14.xml"/><Relationship Id="rId28" Type="http://schemas.openxmlformats.org/officeDocument/2006/relationships/image" Target="../media/image24.emf"/><Relationship Id="rId10" Type="http://schemas.openxmlformats.org/officeDocument/2006/relationships/image" Target="../media/image15.emf"/><Relationship Id="rId19" Type="http://schemas.openxmlformats.org/officeDocument/2006/relationships/customXml" Target="../ink/ink12.xml"/><Relationship Id="rId31" Type="http://schemas.openxmlformats.org/officeDocument/2006/relationships/customXml" Target="../ink/ink18.xml"/><Relationship Id="rId4" Type="http://schemas.openxmlformats.org/officeDocument/2006/relationships/image" Target="../media/image12.emf"/><Relationship Id="rId9" Type="http://schemas.openxmlformats.org/officeDocument/2006/relationships/customXml" Target="../ink/ink7.xml"/><Relationship Id="rId14" Type="http://schemas.openxmlformats.org/officeDocument/2006/relationships/image" Target="../media/image17.emf"/><Relationship Id="rId22" Type="http://schemas.openxmlformats.org/officeDocument/2006/relationships/image" Target="../media/image21.emf"/><Relationship Id="rId27" Type="http://schemas.openxmlformats.org/officeDocument/2006/relationships/customXml" Target="../ink/ink16.xml"/><Relationship Id="rId30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158" y="1027857"/>
            <a:ext cx="5049261" cy="1890836"/>
          </a:xfrm>
        </p:spPr>
        <p:txBody>
          <a:bodyPr/>
          <a:lstStyle/>
          <a:p>
            <a:pPr algn="ctr"/>
            <a:r>
              <a:rPr lang="en-US" b="1" dirty="0"/>
              <a:t>GRADE 12</a:t>
            </a:r>
            <a:br>
              <a:rPr lang="en-US" b="1" dirty="0"/>
            </a:br>
            <a:r>
              <a:rPr lang="en-US" b="1" dirty="0"/>
              <a:t>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744" y="1462704"/>
            <a:ext cx="4671868" cy="46718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47" y="3337455"/>
            <a:ext cx="3675784" cy="287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0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428374"/>
              </p:ext>
            </p:extLst>
          </p:nvPr>
        </p:nvGraphicFramePr>
        <p:xfrm>
          <a:off x="2410692" y="1570181"/>
          <a:ext cx="8257309" cy="4445392"/>
        </p:xfrm>
        <a:graphic>
          <a:graphicData uri="http://schemas.openxmlformats.org/drawingml/2006/table">
            <a:tbl>
              <a:tblPr firstRow="1" firstCol="1" bandRow="1"/>
              <a:tblGrid>
                <a:gridCol w="2490894">
                  <a:extLst>
                    <a:ext uri="{9D8B030D-6E8A-4147-A177-3AD203B41FA5}">
                      <a16:colId xmlns:a16="http://schemas.microsoft.com/office/drawing/2014/main" val="1730145773"/>
                    </a:ext>
                  </a:extLst>
                </a:gridCol>
                <a:gridCol w="1561759">
                  <a:extLst>
                    <a:ext uri="{9D8B030D-6E8A-4147-A177-3AD203B41FA5}">
                      <a16:colId xmlns:a16="http://schemas.microsoft.com/office/drawing/2014/main" val="2649372793"/>
                    </a:ext>
                  </a:extLst>
                </a:gridCol>
                <a:gridCol w="2124808">
                  <a:extLst>
                    <a:ext uri="{9D8B030D-6E8A-4147-A177-3AD203B41FA5}">
                      <a16:colId xmlns:a16="http://schemas.microsoft.com/office/drawing/2014/main" val="4177371502"/>
                    </a:ext>
                  </a:extLst>
                </a:gridCol>
                <a:gridCol w="2079848">
                  <a:extLst>
                    <a:ext uri="{9D8B030D-6E8A-4147-A177-3AD203B41FA5}">
                      <a16:colId xmlns:a16="http://schemas.microsoft.com/office/drawing/2014/main" val="3369356085"/>
                    </a:ext>
                  </a:extLst>
                </a:gridCol>
              </a:tblGrid>
              <a:tr h="2327565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Display Warmers(ovens)</a:t>
                      </a:r>
                      <a:r>
                        <a:rPr lang="en-GB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YT554</a:t>
                      </a:r>
                      <a:r>
                        <a:rPr lang="en-GB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purchased: </a:t>
                      </a:r>
                      <a:r>
                        <a:rPr lang="en-GB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March 2015</a:t>
                      </a:r>
                      <a:endParaRPr lang="en-US" sz="2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endParaRPr lang="en-GB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sold: </a:t>
                      </a:r>
                      <a:r>
                        <a:rPr lang="en-GB" sz="2400" b="1" dirty="0">
                          <a:effectLst/>
                          <a:latin typeface="Ink Free" panose="030804020005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December 2016  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	</a:t>
                      </a: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Sold for: </a:t>
                      </a:r>
                      <a:r>
                        <a:rPr lang="en-GB" sz="2400" b="1" dirty="0">
                          <a:solidFill>
                            <a:srgbClr val="C00000"/>
                          </a:solidFill>
                          <a:effectLst/>
                          <a:latin typeface="Ink Free" panose="030804020005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R81 250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Ink Free" panose="030804020005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Depreciation policy: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10% p.a. (diminishing-balance method)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32499"/>
                  </a:ext>
                </a:extLst>
              </a:tr>
              <a:tr h="48650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DEPRECIATION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 VALUE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16312"/>
                  </a:ext>
                </a:extLst>
              </a:tr>
              <a:tr h="48650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February 2016 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R160</a:t>
                      </a:r>
                      <a:r>
                        <a:rPr lang="en-GB" sz="2000" b="1" baseline="0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R16 000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R144 000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28799"/>
                  </a:ext>
                </a:extLst>
              </a:tr>
              <a:tr h="48650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February 2017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R160 000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287837"/>
                  </a:ext>
                </a:extLst>
              </a:tr>
              <a:tr h="48650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December 2018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R160 000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8051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65745" y="683491"/>
            <a:ext cx="3510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The asset register…</a:t>
            </a:r>
          </a:p>
        </p:txBody>
      </p:sp>
    </p:spTree>
    <p:extLst>
      <p:ext uri="{BB962C8B-B14F-4D97-AF65-F5344CB8AC3E}">
        <p14:creationId xmlns:p14="http://schemas.microsoft.com/office/powerpoint/2010/main" val="305685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616" y="476327"/>
            <a:ext cx="3983365" cy="918363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003395"/>
              </p:ext>
            </p:extLst>
          </p:nvPr>
        </p:nvGraphicFramePr>
        <p:xfrm>
          <a:off x="1013508" y="1533235"/>
          <a:ext cx="5119437" cy="3916650"/>
        </p:xfrm>
        <a:graphic>
          <a:graphicData uri="http://schemas.openxmlformats.org/drawingml/2006/table">
            <a:tbl>
              <a:tblPr firstRow="1" firstCol="1" bandRow="1"/>
              <a:tblGrid>
                <a:gridCol w="3233277">
                  <a:extLst>
                    <a:ext uri="{9D8B030D-6E8A-4147-A177-3AD203B41FA5}">
                      <a16:colId xmlns:a16="http://schemas.microsoft.com/office/drawing/2014/main" val="2713179391"/>
                    </a:ext>
                  </a:extLst>
                </a:gridCol>
                <a:gridCol w="1257439">
                  <a:extLst>
                    <a:ext uri="{9D8B030D-6E8A-4147-A177-3AD203B41FA5}">
                      <a16:colId xmlns:a16="http://schemas.microsoft.com/office/drawing/2014/main" val="2274714347"/>
                    </a:ext>
                  </a:extLst>
                </a:gridCol>
                <a:gridCol w="628721">
                  <a:extLst>
                    <a:ext uri="{9D8B030D-6E8A-4147-A177-3AD203B41FA5}">
                      <a16:colId xmlns:a16="http://schemas.microsoft.com/office/drawing/2014/main" val="2940162101"/>
                    </a:ext>
                  </a:extLst>
                </a:gridCol>
              </a:tblGrid>
              <a:tr h="41563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STATEMENT FOR THE YEAR ENDED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FEBRUARY 2018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7539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58582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    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94569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144549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income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244117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Profit on sale of asset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3 215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4644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81839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Operating Expenses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198875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Loss on sale of asset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003464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Depreciation (20 000 + 34 320)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54 320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0446"/>
                  </a:ext>
                </a:extLst>
              </a:tr>
              <a:tr h="3776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 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41589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3843"/>
              </p:ext>
            </p:extLst>
          </p:nvPr>
        </p:nvGraphicFramePr>
        <p:xfrm>
          <a:off x="6572524" y="3288144"/>
          <a:ext cx="5213076" cy="2858770"/>
        </p:xfrm>
        <a:graphic>
          <a:graphicData uri="http://schemas.openxmlformats.org/drawingml/2006/table">
            <a:tbl>
              <a:tblPr firstRow="1" firstCol="1" bandRow="1"/>
              <a:tblGrid>
                <a:gridCol w="3360240">
                  <a:extLst>
                    <a:ext uri="{9D8B030D-6E8A-4147-A177-3AD203B41FA5}">
                      <a16:colId xmlns:a16="http://schemas.microsoft.com/office/drawing/2014/main" val="3476210397"/>
                    </a:ext>
                  </a:extLst>
                </a:gridCol>
                <a:gridCol w="1396340">
                  <a:extLst>
                    <a:ext uri="{9D8B030D-6E8A-4147-A177-3AD203B41FA5}">
                      <a16:colId xmlns:a16="http://schemas.microsoft.com/office/drawing/2014/main" val="1298881112"/>
                    </a:ext>
                  </a:extLst>
                </a:gridCol>
                <a:gridCol w="456496">
                  <a:extLst>
                    <a:ext uri="{9D8B030D-6E8A-4147-A177-3AD203B41FA5}">
                      <a16:colId xmlns:a16="http://schemas.microsoft.com/office/drawing/2014/main" val="3651911175"/>
                    </a:ext>
                  </a:extLst>
                </a:gridCol>
              </a:tblGrid>
              <a:tr h="262405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 SHEET ON 28 FEBRUARY 2018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876932"/>
                  </a:ext>
                </a:extLst>
              </a:tr>
              <a:tr h="109336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489683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ASSETS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13325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NON-CURRENT ASSETS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8 836 000 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03349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Fixed/Tangible</a:t>
                      </a:r>
                      <a:r>
                        <a:rPr lang="en-GB" sz="20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Assets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8 816 000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217168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Assets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20 000 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345352"/>
                  </a:ext>
                </a:extLst>
              </a:tr>
              <a:tr h="1749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513729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LIABILITIES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23217"/>
                  </a:ext>
                </a:extLst>
              </a:tr>
              <a:tr h="361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2748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454" y="763732"/>
            <a:ext cx="21050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7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781" y="642583"/>
            <a:ext cx="4740748" cy="742872"/>
          </a:xfrm>
        </p:spPr>
        <p:txBody>
          <a:bodyPr/>
          <a:lstStyle/>
          <a:p>
            <a:r>
              <a:rPr lang="en-US" b="1" dirty="0"/>
              <a:t>FIXED ASSET NOTE…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669289"/>
              </p:ext>
            </p:extLst>
          </p:nvPr>
        </p:nvGraphicFramePr>
        <p:xfrm>
          <a:off x="1415417" y="1006888"/>
          <a:ext cx="9587344" cy="5312895"/>
        </p:xfrm>
        <a:graphic>
          <a:graphicData uri="http://schemas.openxmlformats.org/drawingml/2006/table">
            <a:tbl>
              <a:tblPr firstRow="1" firstCol="1" bandRow="1"/>
              <a:tblGrid>
                <a:gridCol w="515591">
                  <a:extLst>
                    <a:ext uri="{9D8B030D-6E8A-4147-A177-3AD203B41FA5}">
                      <a16:colId xmlns:a16="http://schemas.microsoft.com/office/drawing/2014/main" val="1644422317"/>
                    </a:ext>
                  </a:extLst>
                </a:gridCol>
                <a:gridCol w="3594591">
                  <a:extLst>
                    <a:ext uri="{9D8B030D-6E8A-4147-A177-3AD203B41FA5}">
                      <a16:colId xmlns:a16="http://schemas.microsoft.com/office/drawing/2014/main" val="3972905198"/>
                    </a:ext>
                  </a:extLst>
                </a:gridCol>
                <a:gridCol w="2058734">
                  <a:extLst>
                    <a:ext uri="{9D8B030D-6E8A-4147-A177-3AD203B41FA5}">
                      <a16:colId xmlns:a16="http://schemas.microsoft.com/office/drawing/2014/main" val="2125486271"/>
                    </a:ext>
                  </a:extLst>
                </a:gridCol>
                <a:gridCol w="149329">
                  <a:extLst>
                    <a:ext uri="{9D8B030D-6E8A-4147-A177-3AD203B41FA5}">
                      <a16:colId xmlns:a16="http://schemas.microsoft.com/office/drawing/2014/main" val="3958101342"/>
                    </a:ext>
                  </a:extLst>
                </a:gridCol>
                <a:gridCol w="1452933">
                  <a:extLst>
                    <a:ext uri="{9D8B030D-6E8A-4147-A177-3AD203B41FA5}">
                      <a16:colId xmlns:a16="http://schemas.microsoft.com/office/drawing/2014/main" val="1198184626"/>
                    </a:ext>
                  </a:extLst>
                </a:gridCol>
                <a:gridCol w="1452933">
                  <a:extLst>
                    <a:ext uri="{9D8B030D-6E8A-4147-A177-3AD203B41FA5}">
                      <a16:colId xmlns:a16="http://schemas.microsoft.com/office/drawing/2014/main" val="684697930"/>
                    </a:ext>
                  </a:extLst>
                </a:gridCol>
                <a:gridCol w="363233">
                  <a:extLst>
                    <a:ext uri="{9D8B030D-6E8A-4147-A177-3AD203B41FA5}">
                      <a16:colId xmlns:a16="http://schemas.microsoft.com/office/drawing/2014/main" val="1640139560"/>
                    </a:ext>
                  </a:extLst>
                </a:gridCol>
              </a:tblGrid>
              <a:tr h="396348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329153"/>
                  </a:ext>
                </a:extLst>
              </a:tr>
              <a:tr h="5567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AND BUILDINGS</a:t>
                      </a:r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</a:t>
                      </a:r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127189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Carrying value on 1 March 2016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3 850 000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645 000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111332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3 850 000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4 970 000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718941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Accumulated depreciation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574631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Movements: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180 000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1 165 000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969841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Additions (at</a:t>
                      </a:r>
                      <a:r>
                        <a:rPr lang="en-GB" sz="1800" b="1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cost)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1 465 000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160931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Disposals (at carrying value)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(67 000)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(67 000)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20610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Depreciation (total)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(233 000)</a:t>
                      </a:r>
                      <a:endParaRPr lang="en-US" sz="18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(233 000)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456057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Carrying value on 28 February 2017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686990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1 420 000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068511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Accumulated depreciation</a:t>
                      </a:r>
                      <a:endParaRPr lang="en-US" sz="18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936160"/>
                  </a:ext>
                </a:extLst>
              </a:tr>
              <a:tr h="396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11298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314912" y="6319783"/>
            <a:ext cx="13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Baseline 5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09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617" y="651819"/>
            <a:ext cx="5710566" cy="779817"/>
          </a:xfrm>
        </p:spPr>
        <p:txBody>
          <a:bodyPr/>
          <a:lstStyle/>
          <a:p>
            <a:r>
              <a:rPr lang="en-US" b="1" dirty="0"/>
              <a:t>EXTENSION ACTIVITIES….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617" y="1893454"/>
            <a:ext cx="8555365" cy="2272145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/>
              <a:t>GROUP WORK</a:t>
            </a:r>
          </a:p>
          <a:p>
            <a:r>
              <a:rPr lang="en-US" sz="2800" b="1" dirty="0"/>
              <a:t>EACH GROUP WILL REPORT ON A DIFFERENT ACTIVITY</a:t>
            </a:r>
          </a:p>
          <a:p>
            <a:endParaRPr lang="en-US" sz="2800" b="1" dirty="0"/>
          </a:p>
          <a:p>
            <a:pPr lvl="2"/>
            <a:r>
              <a:rPr lang="en-US" sz="2000" b="1" dirty="0"/>
              <a:t>Activity 2 and 3</a:t>
            </a:r>
          </a:p>
          <a:p>
            <a:pPr lvl="2"/>
            <a:r>
              <a:rPr lang="en-US" sz="2000" b="1" dirty="0"/>
              <a:t>Examples 1 – 4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1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234" y="418616"/>
            <a:ext cx="9238857" cy="63699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 CONTROL PROCESSES and ETHICS…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606" y="1296445"/>
            <a:ext cx="1670669" cy="14929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331" y="2113701"/>
            <a:ext cx="1843071" cy="1624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979" y="1424342"/>
            <a:ext cx="2325654" cy="17352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494">
            <a:off x="1038424" y="4075699"/>
            <a:ext cx="1617189" cy="16171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40">
            <a:off x="3360746" y="4520570"/>
            <a:ext cx="1560834" cy="14861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65"/>
          <a:stretch/>
        </p:blipFill>
        <p:spPr>
          <a:xfrm>
            <a:off x="8942600" y="1309422"/>
            <a:ext cx="1650997" cy="1608559"/>
          </a:xfrm>
          <a:prstGeom prst="rect">
            <a:avLst/>
          </a:prstGeom>
        </p:spPr>
      </p:pic>
      <p:pic>
        <p:nvPicPr>
          <p:cNvPr id="13" name="Content Placeholder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790" y="5263663"/>
            <a:ext cx="3093738" cy="128905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0167">
            <a:off x="5865141" y="3524624"/>
            <a:ext cx="1950778" cy="17140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3361">
            <a:off x="9209100" y="3161344"/>
            <a:ext cx="2125000" cy="16714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66691" y="6382327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418983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80" y="642582"/>
            <a:ext cx="4860820" cy="742872"/>
          </a:xfrm>
        </p:spPr>
        <p:txBody>
          <a:bodyPr/>
          <a:lstStyle/>
          <a:p>
            <a:r>
              <a:rPr lang="en-US" b="1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380" y="1773382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b="1" dirty="0"/>
              <a:t>Fixed Assets in the context of the core syllabus</a:t>
            </a:r>
          </a:p>
          <a:p>
            <a:r>
              <a:rPr lang="en-US" sz="2400" b="1" dirty="0"/>
              <a:t>Assessing Prior Knowledge</a:t>
            </a:r>
          </a:p>
          <a:p>
            <a:r>
              <a:rPr lang="en-US" sz="2400" b="1" dirty="0"/>
              <a:t>Depreciation Policy, </a:t>
            </a:r>
          </a:p>
          <a:p>
            <a:r>
              <a:rPr lang="en-US" sz="2400" b="1" dirty="0"/>
              <a:t>Acquisition and Disposal of Fixed Assets</a:t>
            </a:r>
          </a:p>
          <a:p>
            <a:r>
              <a:rPr lang="en-US" sz="2400" b="1" dirty="0"/>
              <a:t>Disclosure: Fixed Assets and Financial reporting</a:t>
            </a:r>
          </a:p>
          <a:p>
            <a:r>
              <a:rPr lang="en-US" sz="2400" b="1" dirty="0"/>
              <a:t>Specific cases of Integration</a:t>
            </a:r>
          </a:p>
          <a:p>
            <a:r>
              <a:rPr lang="en-US" sz="2400" b="1" dirty="0"/>
              <a:t>Ethics and Internal Controls</a:t>
            </a:r>
          </a:p>
        </p:txBody>
      </p:sp>
    </p:spTree>
    <p:extLst>
      <p:ext uri="{BB962C8B-B14F-4D97-AF65-F5344CB8AC3E}">
        <p14:creationId xmlns:p14="http://schemas.microsoft.com/office/powerpoint/2010/main" val="92681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271" y="661055"/>
            <a:ext cx="2754930" cy="696690"/>
          </a:xfrm>
        </p:spPr>
        <p:txBody>
          <a:bodyPr/>
          <a:lstStyle/>
          <a:p>
            <a:r>
              <a:rPr lang="en-US" b="1" dirty="0"/>
              <a:t>PRE-AMBLE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09" y="1847272"/>
            <a:ext cx="9337780" cy="377762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TERM 2</a:t>
            </a:r>
            <a:r>
              <a:rPr lang="en-US" sz="2800" b="1" dirty="0"/>
              <a:t> TOPIC (2 WEEKS ON THE ATP)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2019:</a:t>
            </a:r>
            <a:r>
              <a:rPr lang="en-US" sz="2800" b="1" dirty="0"/>
              <a:t>	1 PAPER; 3 HOURS; 300 MARKS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2020:</a:t>
            </a:r>
            <a:r>
              <a:rPr lang="en-US" sz="2800" b="1" dirty="0"/>
              <a:t>	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2 PAPERS; 2 HOURS EACH; 150 MARKS EACH</a:t>
            </a:r>
          </a:p>
          <a:p>
            <a:pPr lvl="3"/>
            <a:r>
              <a:rPr lang="en-US" sz="1800" b="1" dirty="0"/>
              <a:t>Paper 1: Financial Reporting</a:t>
            </a:r>
          </a:p>
          <a:p>
            <a:pPr lvl="3"/>
            <a:r>
              <a:rPr lang="en-US" sz="1800" b="1" dirty="0"/>
              <a:t>Paper 2: Managerial Accounting and Internal Controls</a:t>
            </a:r>
          </a:p>
          <a:p>
            <a:r>
              <a:rPr lang="en-US" sz="2800" b="1" dirty="0"/>
              <a:t>Fixed Assets forms part of </a:t>
            </a:r>
            <a:r>
              <a:rPr lang="en-US" sz="2800" b="1" u="sng" dirty="0"/>
              <a:t>BOTH disciplines</a:t>
            </a:r>
            <a:r>
              <a:rPr lang="en-US" sz="2800" b="1" dirty="0"/>
              <a:t>, as such, different aspects of the topics can feature in each paper.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203560" y="3130560"/>
              <a:ext cx="768600" cy="1846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7720" y="3067200"/>
                <a:ext cx="80028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2209680" y="3238560"/>
              <a:ext cx="6840" cy="385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3840" y="3174840"/>
                <a:ext cx="3852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10928520" y="6267600"/>
              <a:ext cx="360" cy="3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912320" y="6203880"/>
                <a:ext cx="3240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345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253" y="624111"/>
            <a:ext cx="3022784" cy="696690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4953" y="2671107"/>
            <a:ext cx="4411952" cy="5357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Why do we buy them?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47980" y="1751118"/>
            <a:ext cx="4411952" cy="53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dirty="0"/>
              <a:t>What are fixed assets?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14084" y="3591096"/>
            <a:ext cx="7616970" cy="53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dirty="0"/>
              <a:t>What are the different categories / types?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77867" y="4586775"/>
            <a:ext cx="6637915" cy="53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dirty="0"/>
              <a:t>How and where do we record them?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373" y="836717"/>
            <a:ext cx="2294409" cy="229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7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307" y="661055"/>
            <a:ext cx="4768457" cy="687454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PRIOR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7681" y="1722581"/>
            <a:ext cx="6855875" cy="456276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In Grade 10….</a:t>
            </a:r>
          </a:p>
          <a:p>
            <a:pPr lvl="1"/>
            <a:r>
              <a:rPr lang="en-US" sz="1800" b="1" dirty="0"/>
              <a:t>Non-current asset (long term)</a:t>
            </a:r>
          </a:p>
          <a:p>
            <a:pPr lvl="1"/>
            <a:r>
              <a:rPr lang="en-US" sz="1800" b="1" dirty="0"/>
              <a:t>Balance Sheet accounts</a:t>
            </a:r>
          </a:p>
          <a:p>
            <a:pPr lvl="1"/>
            <a:r>
              <a:rPr lang="en-US" sz="1800" b="1" dirty="0"/>
              <a:t>Depreciation (non-cash items)</a:t>
            </a:r>
          </a:p>
          <a:p>
            <a:pPr lvl="1"/>
            <a:r>
              <a:rPr lang="en-US" sz="1800" b="1" dirty="0"/>
              <a:t>Accumulated Depreciation (‘negative’ asset)</a:t>
            </a:r>
          </a:p>
          <a:p>
            <a:pPr lvl="1"/>
            <a:r>
              <a:rPr lang="en-US" sz="1800" b="1" dirty="0"/>
              <a:t>Carrying value </a:t>
            </a:r>
          </a:p>
          <a:p>
            <a:pPr marL="457200" lvl="1" indent="0">
              <a:buNone/>
            </a:pPr>
            <a:endParaRPr lang="en-US" sz="1800" b="1" dirty="0"/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In Grade 11…</a:t>
            </a:r>
          </a:p>
          <a:p>
            <a:pPr lvl="1"/>
            <a:r>
              <a:rPr lang="en-US" sz="1800" b="1" dirty="0"/>
              <a:t>Fully depreciated assets</a:t>
            </a:r>
          </a:p>
          <a:p>
            <a:pPr lvl="1"/>
            <a:r>
              <a:rPr lang="en-US" sz="1800" b="1" dirty="0"/>
              <a:t>Asset disposal</a:t>
            </a:r>
          </a:p>
          <a:p>
            <a:pPr lvl="1"/>
            <a:r>
              <a:rPr lang="en-US" sz="1800" b="1" dirty="0"/>
              <a:t>Calculations and Disclosure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034" y="510637"/>
            <a:ext cx="2797044" cy="2146799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0104582" y="6285346"/>
            <a:ext cx="150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Baseline 1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418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834" y="598407"/>
            <a:ext cx="4057257" cy="687454"/>
          </a:xfrm>
        </p:spPr>
        <p:txBody>
          <a:bodyPr/>
          <a:lstStyle/>
          <a:p>
            <a:r>
              <a:rPr lang="en-US" b="1" dirty="0"/>
              <a:t>Depreciation…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71" y="488541"/>
            <a:ext cx="2494975" cy="1873908"/>
          </a:xfrm>
        </p:spPr>
      </p:pic>
      <p:sp>
        <p:nvSpPr>
          <p:cNvPr id="5" name="TextBox 4"/>
          <p:cNvSpPr txBox="1"/>
          <p:nvPr/>
        </p:nvSpPr>
        <p:spPr>
          <a:xfrm>
            <a:off x="2220098" y="2362449"/>
            <a:ext cx="7289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Business </a:t>
            </a:r>
            <a:r>
              <a:rPr lang="en-US" sz="2000" b="1" u="sng" dirty="0"/>
              <a:t>policy</a:t>
            </a:r>
            <a:r>
              <a:rPr lang="en-US" sz="2000" b="1" dirty="0"/>
              <a:t> to show the reduced value each year. Consider the useful life /residual value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942" y="1356273"/>
            <a:ext cx="5267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Fixed Assets (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except Land and Buildings</a:t>
            </a:r>
            <a:r>
              <a:rPr lang="en-US" sz="2000" b="1" dirty="0"/>
              <a:t>) lose value due to usage (wear and tear)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36462" y="3227699"/>
            <a:ext cx="7559005" cy="1838447"/>
            <a:chOff x="2133229" y="4320103"/>
            <a:chExt cx="7559005" cy="1838447"/>
          </a:xfrm>
        </p:grpSpPr>
        <p:sp>
          <p:nvSpPr>
            <p:cNvPr id="8" name="TextBox 7"/>
            <p:cNvSpPr txBox="1"/>
            <p:nvPr/>
          </p:nvSpPr>
          <p:spPr>
            <a:xfrm>
              <a:off x="2133229" y="4883535"/>
              <a:ext cx="2376240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TWO methods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00709" y="4320103"/>
              <a:ext cx="3499676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Straight line / Fixed Instalment</a:t>
              </a:r>
            </a:p>
            <a:p>
              <a:pPr algn="ctr"/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% of Cost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56642" y="5512219"/>
              <a:ext cx="4735592" cy="646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Diminishing Balance / Reducing Balance</a:t>
              </a:r>
            </a:p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% of Carrying value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6373091" y="3454836"/>
            <a:ext cx="711200" cy="2581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385093" y="4175345"/>
            <a:ext cx="549564" cy="1549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1028610" y="4516941"/>
            <a:ext cx="5184092" cy="1911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Depreciation Policy:</a:t>
            </a:r>
          </a:p>
          <a:p>
            <a:pPr lvl="1"/>
            <a:r>
              <a:rPr lang="en-US" sz="2200" b="1" dirty="0">
                <a:solidFill>
                  <a:srgbClr val="0070C0"/>
                </a:solidFill>
              </a:rPr>
              <a:t>% on cost</a:t>
            </a:r>
          </a:p>
          <a:p>
            <a:pPr lvl="1"/>
            <a:r>
              <a:rPr lang="en-US" sz="2200" b="1" dirty="0">
                <a:solidFill>
                  <a:srgbClr val="0070C0"/>
                </a:solidFill>
              </a:rPr>
              <a:t>% on carrying value</a:t>
            </a:r>
          </a:p>
          <a:p>
            <a:pPr lvl="1"/>
            <a:r>
              <a:rPr lang="en-US" sz="2200" b="1" dirty="0">
                <a:solidFill>
                  <a:srgbClr val="0070C0"/>
                </a:solidFill>
              </a:rPr>
              <a:t>New assets: Pro-rata calculations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725" y="3227699"/>
            <a:ext cx="1752433" cy="119211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141528" y="6230960"/>
            <a:ext cx="150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Baseline 2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81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492" y="345478"/>
            <a:ext cx="8047799" cy="650508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“Reading” </a:t>
            </a:r>
            <a:r>
              <a:rPr lang="en-US" sz="3200" b="1" dirty="0"/>
              <a:t>the General Ledger Accounts…</a:t>
            </a: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623976"/>
              </p:ext>
            </p:extLst>
          </p:nvPr>
        </p:nvGraphicFramePr>
        <p:xfrm>
          <a:off x="1828368" y="995986"/>
          <a:ext cx="9119218" cy="29324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18240">
                  <a:extLst>
                    <a:ext uri="{9D8B030D-6E8A-4147-A177-3AD203B41FA5}">
                      <a16:colId xmlns:a16="http://schemas.microsoft.com/office/drawing/2014/main" val="1063328857"/>
                    </a:ext>
                  </a:extLst>
                </a:gridCol>
                <a:gridCol w="411576">
                  <a:extLst>
                    <a:ext uri="{9D8B030D-6E8A-4147-A177-3AD203B41FA5}">
                      <a16:colId xmlns:a16="http://schemas.microsoft.com/office/drawing/2014/main" val="2336616073"/>
                    </a:ext>
                  </a:extLst>
                </a:gridCol>
                <a:gridCol w="1609517">
                  <a:extLst>
                    <a:ext uri="{9D8B030D-6E8A-4147-A177-3AD203B41FA5}">
                      <a16:colId xmlns:a16="http://schemas.microsoft.com/office/drawing/2014/main" val="581296680"/>
                    </a:ext>
                  </a:extLst>
                </a:gridCol>
                <a:gridCol w="579990">
                  <a:extLst>
                    <a:ext uri="{9D8B030D-6E8A-4147-A177-3AD203B41FA5}">
                      <a16:colId xmlns:a16="http://schemas.microsoft.com/office/drawing/2014/main" val="3276591562"/>
                    </a:ext>
                  </a:extLst>
                </a:gridCol>
                <a:gridCol w="1133210">
                  <a:extLst>
                    <a:ext uri="{9D8B030D-6E8A-4147-A177-3AD203B41FA5}">
                      <a16:colId xmlns:a16="http://schemas.microsoft.com/office/drawing/2014/main" val="2106649276"/>
                    </a:ext>
                  </a:extLst>
                </a:gridCol>
                <a:gridCol w="704910">
                  <a:extLst>
                    <a:ext uri="{9D8B030D-6E8A-4147-A177-3AD203B41FA5}">
                      <a16:colId xmlns:a16="http://schemas.microsoft.com/office/drawing/2014/main" val="1746253981"/>
                    </a:ext>
                  </a:extLst>
                </a:gridCol>
                <a:gridCol w="419377">
                  <a:extLst>
                    <a:ext uri="{9D8B030D-6E8A-4147-A177-3AD203B41FA5}">
                      <a16:colId xmlns:a16="http://schemas.microsoft.com/office/drawing/2014/main" val="1336793193"/>
                    </a:ext>
                  </a:extLst>
                </a:gridCol>
                <a:gridCol w="2070116">
                  <a:extLst>
                    <a:ext uri="{9D8B030D-6E8A-4147-A177-3AD203B41FA5}">
                      <a16:colId xmlns:a16="http://schemas.microsoft.com/office/drawing/2014/main" val="818474273"/>
                    </a:ext>
                  </a:extLst>
                </a:gridCol>
                <a:gridCol w="339071">
                  <a:extLst>
                    <a:ext uri="{9D8B030D-6E8A-4147-A177-3AD203B41FA5}">
                      <a16:colId xmlns:a16="http://schemas.microsoft.com/office/drawing/2014/main" val="1376612717"/>
                    </a:ext>
                  </a:extLst>
                </a:gridCol>
                <a:gridCol w="1133211">
                  <a:extLst>
                    <a:ext uri="{9D8B030D-6E8A-4147-A177-3AD203B41FA5}">
                      <a16:colId xmlns:a16="http://schemas.microsoft.com/office/drawing/2014/main" val="1504246466"/>
                    </a:ext>
                  </a:extLst>
                </a:gridCol>
              </a:tblGrid>
              <a:tr h="42361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(+)                    </a:t>
                      </a:r>
                      <a:r>
                        <a:rPr lang="en-US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 (B6)                     </a:t>
                      </a:r>
                      <a:r>
                        <a:rPr lang="en-US" sz="24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(-)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730996"/>
                  </a:ext>
                </a:extLst>
              </a:tr>
              <a:tr h="606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Mar</a:t>
                      </a:r>
                      <a:endParaRPr lang="en-US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b/d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112 400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96132"/>
                  </a:ext>
                </a:extLst>
              </a:tr>
              <a:tr h="5066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June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CPJ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3 500 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46355"/>
                  </a:ext>
                </a:extLst>
              </a:tr>
              <a:tr h="589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Creditors Control </a:t>
                      </a:r>
                      <a:endParaRPr lang="en-US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22 500 </a:t>
                      </a:r>
                      <a:endParaRPr lang="en-US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92312"/>
                  </a:ext>
                </a:extLst>
              </a:tr>
              <a:tr h="4319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34227"/>
                  </a:ext>
                </a:extLst>
              </a:tr>
              <a:tr h="328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86980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670305"/>
              </p:ext>
            </p:extLst>
          </p:nvPr>
        </p:nvGraphicFramePr>
        <p:xfrm>
          <a:off x="1828368" y="4184071"/>
          <a:ext cx="9119219" cy="221693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18240">
                  <a:extLst>
                    <a:ext uri="{9D8B030D-6E8A-4147-A177-3AD203B41FA5}">
                      <a16:colId xmlns:a16="http://schemas.microsoft.com/office/drawing/2014/main" val="1063328857"/>
                    </a:ext>
                  </a:extLst>
                </a:gridCol>
                <a:gridCol w="411576">
                  <a:extLst>
                    <a:ext uri="{9D8B030D-6E8A-4147-A177-3AD203B41FA5}">
                      <a16:colId xmlns:a16="http://schemas.microsoft.com/office/drawing/2014/main" val="2336616073"/>
                    </a:ext>
                  </a:extLst>
                </a:gridCol>
                <a:gridCol w="1609517">
                  <a:extLst>
                    <a:ext uri="{9D8B030D-6E8A-4147-A177-3AD203B41FA5}">
                      <a16:colId xmlns:a16="http://schemas.microsoft.com/office/drawing/2014/main" val="581296680"/>
                    </a:ext>
                  </a:extLst>
                </a:gridCol>
                <a:gridCol w="579990">
                  <a:extLst>
                    <a:ext uri="{9D8B030D-6E8A-4147-A177-3AD203B41FA5}">
                      <a16:colId xmlns:a16="http://schemas.microsoft.com/office/drawing/2014/main" val="3276591562"/>
                    </a:ext>
                  </a:extLst>
                </a:gridCol>
                <a:gridCol w="1133210">
                  <a:extLst>
                    <a:ext uri="{9D8B030D-6E8A-4147-A177-3AD203B41FA5}">
                      <a16:colId xmlns:a16="http://schemas.microsoft.com/office/drawing/2014/main" val="2106649276"/>
                    </a:ext>
                  </a:extLst>
                </a:gridCol>
                <a:gridCol w="704911">
                  <a:extLst>
                    <a:ext uri="{9D8B030D-6E8A-4147-A177-3AD203B41FA5}">
                      <a16:colId xmlns:a16="http://schemas.microsoft.com/office/drawing/2014/main" val="1746253981"/>
                    </a:ext>
                  </a:extLst>
                </a:gridCol>
                <a:gridCol w="419377">
                  <a:extLst>
                    <a:ext uri="{9D8B030D-6E8A-4147-A177-3AD203B41FA5}">
                      <a16:colId xmlns:a16="http://schemas.microsoft.com/office/drawing/2014/main" val="1336793193"/>
                    </a:ext>
                  </a:extLst>
                </a:gridCol>
                <a:gridCol w="1909923">
                  <a:extLst>
                    <a:ext uri="{9D8B030D-6E8A-4147-A177-3AD203B41FA5}">
                      <a16:colId xmlns:a16="http://schemas.microsoft.com/office/drawing/2014/main" val="818474273"/>
                    </a:ext>
                  </a:extLst>
                </a:gridCol>
                <a:gridCol w="499264">
                  <a:extLst>
                    <a:ext uri="{9D8B030D-6E8A-4147-A177-3AD203B41FA5}">
                      <a16:colId xmlns:a16="http://schemas.microsoft.com/office/drawing/2014/main" val="1376612717"/>
                    </a:ext>
                  </a:extLst>
                </a:gridCol>
                <a:gridCol w="1133211">
                  <a:extLst>
                    <a:ext uri="{9D8B030D-6E8A-4147-A177-3AD203B41FA5}">
                      <a16:colId xmlns:a16="http://schemas.microsoft.com/office/drawing/2014/main" val="1504246466"/>
                    </a:ext>
                  </a:extLst>
                </a:gridCol>
              </a:tblGrid>
              <a:tr h="462374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(-)    </a:t>
                      </a:r>
                      <a:r>
                        <a:rPr lang="en-US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ACCUMULATED DEPRECIATION ON EQUIPMENT  (B7)      </a:t>
                      </a:r>
                      <a:r>
                        <a:rPr lang="en-US" sz="24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(+)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730996"/>
                  </a:ext>
                </a:extLst>
              </a:tr>
              <a:tr h="5122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Mar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b/d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96132"/>
                  </a:ext>
                </a:extLst>
              </a:tr>
              <a:tr h="5122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Feb</a:t>
                      </a: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Depreciation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46355"/>
                  </a:ext>
                </a:extLst>
              </a:tr>
              <a:tr h="3719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34227"/>
                  </a:ext>
                </a:extLst>
              </a:tr>
              <a:tr h="3581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8698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07782" y="6420239"/>
            <a:ext cx="175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Baseline 3/4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61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26" y="642583"/>
            <a:ext cx="8001184" cy="779817"/>
          </a:xfrm>
        </p:spPr>
        <p:txBody>
          <a:bodyPr/>
          <a:lstStyle/>
          <a:p>
            <a:r>
              <a:rPr lang="en-US" b="1" dirty="0"/>
              <a:t>Asset disposal (Sale of fixed assets)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472" y="1671782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Reasons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Accounting treatment (WHAT WE NEED TO KNOW)</a:t>
            </a:r>
          </a:p>
          <a:p>
            <a:pPr lvl="1">
              <a:buFont typeface="+mj-lt"/>
              <a:buAutoNum type="arabicPeriod"/>
            </a:pP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of sale</a:t>
            </a:r>
          </a:p>
          <a:p>
            <a:pPr lvl="1">
              <a:buFont typeface="+mj-lt"/>
              <a:buAutoNum type="arabicPeriod"/>
            </a:pP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</a:rPr>
              <a:t>Depreciation policy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(rate and method)</a:t>
            </a:r>
          </a:p>
          <a:p>
            <a:pPr lvl="1">
              <a:buFont typeface="+mj-lt"/>
              <a:buAutoNum type="arabicPeriod"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 of the asset sold</a:t>
            </a:r>
          </a:p>
          <a:p>
            <a:pPr lvl="1">
              <a:buFont typeface="+mj-lt"/>
              <a:buAutoNum type="arabicPeriod"/>
            </a:pP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Carrying value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of asset sold (Accumulated Depreciation)</a:t>
            </a:r>
          </a:p>
          <a:p>
            <a:pPr lvl="1">
              <a:buFont typeface="+mj-lt"/>
              <a:buAutoNum type="arabicPeriod"/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Amount received/receivable for the asset (</a:t>
            </a: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Proceeds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lvl="1">
              <a:buFont typeface="+mj-lt"/>
              <a:buAutoNum type="arabicPeriod"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Profit/Loss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 on sale of asset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1" y="4638964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7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2"/>
          <a:stretch/>
        </p:blipFill>
        <p:spPr>
          <a:xfrm>
            <a:off x="8905193" y="808540"/>
            <a:ext cx="2926825" cy="1839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997" y="614872"/>
            <a:ext cx="2431657" cy="752108"/>
          </a:xfrm>
        </p:spPr>
        <p:txBody>
          <a:bodyPr/>
          <a:lstStyle/>
          <a:p>
            <a:r>
              <a:rPr lang="en-US" b="1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724" y="1451601"/>
            <a:ext cx="4851585" cy="2648349"/>
          </a:xfrm>
          <a:solidFill>
            <a:srgbClr val="D3F8FD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/>
              <a:t>On </a:t>
            </a:r>
            <a:r>
              <a:rPr lang="en-US" b="1" dirty="0">
                <a:solidFill>
                  <a:srgbClr val="C00000"/>
                </a:solidFill>
              </a:rPr>
              <a:t>1 December 2018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/>
              <a:t>sold an old office desk which </a:t>
            </a:r>
            <a:r>
              <a:rPr lang="en-US" b="1" dirty="0">
                <a:solidFill>
                  <a:srgbClr val="C00000"/>
                </a:solidFill>
              </a:rPr>
              <a:t>originally cost R6 000 </a:t>
            </a:r>
            <a:r>
              <a:rPr lang="en-US" b="1" dirty="0"/>
              <a:t>on </a:t>
            </a:r>
            <a:r>
              <a:rPr lang="en-US" b="1" dirty="0">
                <a:solidFill>
                  <a:srgbClr val="C00000"/>
                </a:solidFill>
              </a:rPr>
              <a:t>credit for R3 000</a:t>
            </a:r>
            <a:r>
              <a:rPr lang="en-US" b="1" dirty="0"/>
              <a:t>. </a:t>
            </a:r>
          </a:p>
          <a:p>
            <a:r>
              <a:rPr lang="en-US" b="1" dirty="0"/>
              <a:t>The </a:t>
            </a:r>
            <a:r>
              <a:rPr lang="en-US" b="1" dirty="0">
                <a:solidFill>
                  <a:srgbClr val="C00000"/>
                </a:solidFill>
              </a:rPr>
              <a:t>Accumulated Depreciation </a:t>
            </a:r>
            <a:r>
              <a:rPr lang="en-US" b="1" dirty="0"/>
              <a:t>on this desk </a:t>
            </a:r>
            <a:r>
              <a:rPr lang="en-US" b="1" dirty="0">
                <a:solidFill>
                  <a:srgbClr val="C00000"/>
                </a:solidFill>
              </a:rPr>
              <a:t>was R3 200 </a:t>
            </a:r>
            <a:r>
              <a:rPr lang="en-US" b="1" dirty="0"/>
              <a:t>on </a:t>
            </a:r>
            <a:r>
              <a:rPr lang="en-US" b="1" dirty="0">
                <a:solidFill>
                  <a:srgbClr val="C00000"/>
                </a:solidFill>
              </a:rPr>
              <a:t>1 March 2018 </a:t>
            </a:r>
            <a:r>
              <a:rPr lang="en-US" b="1" dirty="0"/>
              <a:t>(the beginning of the financial year).</a:t>
            </a:r>
          </a:p>
          <a:p>
            <a:r>
              <a:rPr lang="en-US" b="1" dirty="0"/>
              <a:t>Depreciation on equipment is provided for at </a:t>
            </a:r>
            <a:r>
              <a:rPr lang="en-US" b="1" dirty="0">
                <a:solidFill>
                  <a:srgbClr val="C00000"/>
                </a:solidFill>
              </a:rPr>
              <a:t>15% p.a. on carrying value</a:t>
            </a:r>
            <a:r>
              <a:rPr lang="en-US" b="1" dirty="0"/>
              <a:t>.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4214391" y="819225"/>
            <a:ext cx="2004291" cy="343403"/>
          </a:xfrm>
          <a:prstGeom prst="wedgeRectCallout">
            <a:avLst>
              <a:gd name="adj1" fmla="val -60003"/>
              <a:gd name="adj2" fmla="val 155477"/>
            </a:avLst>
          </a:prstGeom>
          <a:solidFill>
            <a:srgbClr val="EAF3D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Date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</a:rPr>
              <a:t> of Sale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733309" y="854443"/>
            <a:ext cx="2162648" cy="334491"/>
          </a:xfrm>
          <a:prstGeom prst="wedgeRectCallout">
            <a:avLst>
              <a:gd name="adj1" fmla="val -69378"/>
              <a:gd name="adj2" fmla="val 208726"/>
            </a:avLst>
          </a:prstGeom>
          <a:solidFill>
            <a:srgbClr val="EAF3D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</a:rPr>
              <a:t>Cost of asset sold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904850" y="2183353"/>
            <a:ext cx="2600037" cy="381811"/>
          </a:xfrm>
          <a:prstGeom prst="wedgeRectCallout">
            <a:avLst>
              <a:gd name="adj1" fmla="val -136778"/>
              <a:gd name="adj2" fmla="val -70045"/>
            </a:avLst>
          </a:prstGeom>
          <a:solidFill>
            <a:srgbClr val="EAF3D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</a:rPr>
              <a:t>Selling Price (Proceeds)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904850" y="2968434"/>
            <a:ext cx="3098131" cy="394178"/>
          </a:xfrm>
          <a:prstGeom prst="wedgeRectCallout">
            <a:avLst>
              <a:gd name="adj1" fmla="val -84705"/>
              <a:gd name="adj2" fmla="val -79268"/>
            </a:avLst>
          </a:prstGeom>
          <a:solidFill>
            <a:srgbClr val="EAF3D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</a:rPr>
              <a:t>Accumulated Depreciation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7071105" y="3956787"/>
            <a:ext cx="2600037" cy="393540"/>
          </a:xfrm>
          <a:prstGeom prst="wedgeRectCallout">
            <a:avLst>
              <a:gd name="adj1" fmla="val -117739"/>
              <a:gd name="adj2" fmla="val -102460"/>
            </a:avLst>
          </a:prstGeom>
          <a:solidFill>
            <a:srgbClr val="EAF3D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rbel" panose="020B0503020204020204" pitchFamily="34" charset="0"/>
              </a:rPr>
              <a:t>Depreciation policy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1652" y="4989701"/>
          <a:ext cx="893406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44505">
                  <a:extLst>
                    <a:ext uri="{9D8B030D-6E8A-4147-A177-3AD203B41FA5}">
                      <a16:colId xmlns:a16="http://schemas.microsoft.com/office/drawing/2014/main" val="965158779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2596726556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9155900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2406596598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785683844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624458865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088139115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138754470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3848314091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927046858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930370976"/>
                    </a:ext>
                  </a:extLst>
                </a:gridCol>
                <a:gridCol w="744505">
                  <a:extLst>
                    <a:ext uri="{9D8B030D-6E8A-4147-A177-3AD203B41FA5}">
                      <a16:colId xmlns:a16="http://schemas.microsoft.com/office/drawing/2014/main" val="1655963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96215"/>
                  </a:ext>
                </a:extLst>
              </a:tr>
            </a:tbl>
          </a:graphicData>
        </a:graphic>
      </p:graphicFrame>
      <p:sp>
        <p:nvSpPr>
          <p:cNvPr id="11" name="Rounded Rectangular Callout 10"/>
          <p:cNvSpPr/>
          <p:nvPr/>
        </p:nvSpPr>
        <p:spPr>
          <a:xfrm>
            <a:off x="1490426" y="5743862"/>
            <a:ext cx="2499683" cy="645202"/>
          </a:xfrm>
          <a:prstGeom prst="wedgeRoundRectCallout">
            <a:avLst>
              <a:gd name="adj1" fmla="val -37243"/>
              <a:gd name="adj2" fmla="val -1011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Carrying Value: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R2 800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8421300" y="5743862"/>
            <a:ext cx="2499683" cy="601915"/>
          </a:xfrm>
          <a:prstGeom prst="wedgeRoundRectCallout">
            <a:avLst>
              <a:gd name="adj1" fmla="val -47957"/>
              <a:gd name="adj2" fmla="val -10723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Carrying Value: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R2 485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3040" y="5706397"/>
            <a:ext cx="3241593" cy="646331"/>
          </a:xfrm>
          <a:prstGeom prst="rect">
            <a:avLst/>
          </a:prstGeom>
          <a:solidFill>
            <a:srgbClr val="CCFFCC"/>
          </a:solidFill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(6 000 – 3 200) x 15% x 9/12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= R315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/>
              <p14:cNvContentPartPr/>
              <p14:nvPr/>
            </p14:nvContentPartPr>
            <p14:xfrm>
              <a:off x="2755800" y="1568520"/>
              <a:ext cx="1892880" cy="446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9960" y="1504800"/>
                <a:ext cx="192456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/>
              <p14:cNvContentPartPr/>
              <p14:nvPr/>
            </p14:nvContentPartPr>
            <p14:xfrm>
              <a:off x="2743200" y="1549440"/>
              <a:ext cx="1949760" cy="13356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27360" y="1485720"/>
                <a:ext cx="198144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5" name="Ink 14"/>
              <p14:cNvContentPartPr/>
              <p14:nvPr/>
            </p14:nvContentPartPr>
            <p14:xfrm>
              <a:off x="5384880" y="1784520"/>
              <a:ext cx="1251360" cy="14004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69040" y="1720800"/>
                <a:ext cx="128304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k 15"/>
              <p14:cNvContentPartPr/>
              <p14:nvPr/>
            </p14:nvContentPartPr>
            <p14:xfrm>
              <a:off x="3733920" y="2063880"/>
              <a:ext cx="673200" cy="1270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18080" y="2000160"/>
                <a:ext cx="70488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Ink 16"/>
              <p14:cNvContentPartPr/>
              <p14:nvPr/>
            </p14:nvContentPartPr>
            <p14:xfrm>
              <a:off x="3759120" y="2127240"/>
              <a:ext cx="635400" cy="2592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43280" y="2063880"/>
                <a:ext cx="66708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k 17"/>
              <p14:cNvContentPartPr/>
              <p14:nvPr/>
            </p14:nvContentPartPr>
            <p14:xfrm>
              <a:off x="3746520" y="2158920"/>
              <a:ext cx="616320" cy="5760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30680" y="2095560"/>
                <a:ext cx="64800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9" name="Ink 18"/>
              <p14:cNvContentPartPr/>
              <p14:nvPr/>
            </p14:nvContentPartPr>
            <p14:xfrm>
              <a:off x="3714840" y="2076480"/>
              <a:ext cx="698760" cy="3852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99000" y="2013120"/>
                <a:ext cx="73044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0" name="Ink 19"/>
              <p14:cNvContentPartPr/>
              <p14:nvPr/>
            </p14:nvContentPartPr>
            <p14:xfrm>
              <a:off x="2952720" y="2685960"/>
              <a:ext cx="1118160" cy="133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936880" y="2622600"/>
                <a:ext cx="11498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1" name="Ink 20"/>
              <p14:cNvContentPartPr/>
              <p14:nvPr/>
            </p14:nvContentPartPr>
            <p14:xfrm>
              <a:off x="2933640" y="2705040"/>
              <a:ext cx="1168920" cy="766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917800" y="2641680"/>
                <a:ext cx="12006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Ink 21"/>
              <p14:cNvContentPartPr/>
              <p14:nvPr/>
            </p14:nvContentPartPr>
            <p14:xfrm>
              <a:off x="2959200" y="2819520"/>
              <a:ext cx="1111680" cy="64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943360" y="2755800"/>
                <a:ext cx="114336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Ink 22"/>
              <p14:cNvContentPartPr/>
              <p14:nvPr/>
            </p14:nvContentPartPr>
            <p14:xfrm>
              <a:off x="4559400" y="2673360"/>
              <a:ext cx="1492560" cy="4464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543560" y="2610000"/>
                <a:ext cx="15242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4" name="Ink 23"/>
              <p14:cNvContentPartPr/>
              <p14:nvPr/>
            </p14:nvContentPartPr>
            <p14:xfrm>
              <a:off x="4578480" y="2730600"/>
              <a:ext cx="1397160" cy="3852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562640" y="2666880"/>
                <a:ext cx="142884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5" name="Ink 24"/>
              <p14:cNvContentPartPr/>
              <p14:nvPr/>
            </p14:nvContentPartPr>
            <p14:xfrm>
              <a:off x="4044960" y="3556080"/>
              <a:ext cx="819360" cy="194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029120" y="3492360"/>
                <a:ext cx="8510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6" name="Ink 25"/>
              <p14:cNvContentPartPr/>
              <p14:nvPr/>
            </p14:nvContentPartPr>
            <p14:xfrm>
              <a:off x="4038480" y="3651120"/>
              <a:ext cx="870480" cy="4500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022640" y="3587760"/>
                <a:ext cx="9021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7" name="Ink 26"/>
              <p14:cNvContentPartPr/>
              <p14:nvPr/>
            </p14:nvContentPartPr>
            <p14:xfrm>
              <a:off x="5423040" y="3594240"/>
              <a:ext cx="844920" cy="3204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407200" y="3530520"/>
                <a:ext cx="87660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8" name="Ink 27"/>
              <p14:cNvContentPartPr/>
              <p14:nvPr/>
            </p14:nvContentPartPr>
            <p14:xfrm>
              <a:off x="2292480" y="3860640"/>
              <a:ext cx="635400" cy="1332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276640" y="3797280"/>
                <a:ext cx="667080" cy="14004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TextBox 29"/>
          <p:cNvSpPr txBox="1"/>
          <p:nvPr/>
        </p:nvSpPr>
        <p:spPr>
          <a:xfrm>
            <a:off x="10685712" y="6389064"/>
            <a:ext cx="122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Activity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05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838</Words>
  <Application>Microsoft Office PowerPoint</Application>
  <PresentationFormat>Widescreen</PresentationFormat>
  <Paragraphs>279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Corbel</vt:lpstr>
      <vt:lpstr>Gill Sans MT</vt:lpstr>
      <vt:lpstr>Ink Free</vt:lpstr>
      <vt:lpstr>Wingdings 3</vt:lpstr>
      <vt:lpstr>Wisp</vt:lpstr>
      <vt:lpstr>GRADE 12 ACCOUNTING</vt:lpstr>
      <vt:lpstr>Presentation Outline</vt:lpstr>
      <vt:lpstr>PRE-AMBLE</vt:lpstr>
      <vt:lpstr>Introduction</vt:lpstr>
      <vt:lpstr>PRIOR KNOWLEDGE</vt:lpstr>
      <vt:lpstr>Depreciation…</vt:lpstr>
      <vt:lpstr>“Reading” the General Ledger Accounts…</vt:lpstr>
      <vt:lpstr>Asset disposal (Sale of fixed assets)</vt:lpstr>
      <vt:lpstr>Example:</vt:lpstr>
      <vt:lpstr>PowerPoint Presentation</vt:lpstr>
      <vt:lpstr>DISCLOSURE</vt:lpstr>
      <vt:lpstr>FIXED ASSET NOTE…</vt:lpstr>
      <vt:lpstr>EXTENSION ACTIVITIES….</vt:lpstr>
      <vt:lpstr>INTERNAL CONTROL PROCESSES and ETHICS…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12 ACCOUNTING</dc:title>
  <dc:creator>pgovender65@gmail.com</dc:creator>
  <cp:lastModifiedBy>Tabile Nobala</cp:lastModifiedBy>
  <cp:revision>13</cp:revision>
  <dcterms:created xsi:type="dcterms:W3CDTF">2019-07-18T08:03:58Z</dcterms:created>
  <dcterms:modified xsi:type="dcterms:W3CDTF">2020-05-31T15:29:18Z</dcterms:modified>
</cp:coreProperties>
</file>