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8" r:id="rId2"/>
    <p:sldId id="382" r:id="rId3"/>
    <p:sldId id="379" r:id="rId4"/>
    <p:sldId id="376" r:id="rId5"/>
    <p:sldId id="380" r:id="rId6"/>
    <p:sldId id="383" r:id="rId7"/>
    <p:sldId id="3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5DE2-6043-45BD-84E5-9F1FD76D110B}" type="datetimeFigureOut">
              <a:rPr lang="en-US" smtClean="0"/>
              <a:t>2020/06/08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AE25-0748-405A-9C08-265192A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1A44-B9A5-4195-8378-B0F3CE6D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3EC6C-1656-4F9E-9513-C6900CD8E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9EE8-9C96-4022-B772-ECCC3C49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C8E4-C194-4D53-9F5D-E3E5C00F853F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34E1-8873-4CDF-9DBD-C9CAB319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55B3-8664-4EAA-823D-29BC94FF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74B4-B6A4-45A1-907F-9CF12FD7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7D8EF-FC21-4682-B3C1-BE944A3C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5CEF-ABCB-434E-956C-B7FB536A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6BCC-48FB-494B-A159-226D7EB8C7DD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8A70-1AC4-4839-BDF8-3923FD37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1802-645A-4C96-919A-8840ACC0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6D62C-40FE-4204-8AB4-65E14E6C9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96052-6770-4BD1-995B-CE8B05A60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37A5-37A2-4145-9E59-D1C68446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2555-D29E-4996-9AF1-A85EB2522C98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DA00A-AAE2-4AAF-9A5C-C1E180BD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C87-20DC-4B10-A321-06DE95C8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2982-B201-4277-AF0E-60AABA74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68F2-B4BB-4408-8B9B-17B3BB27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7E9D-B078-4EAC-AFC8-5F9A136B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4A3-86F9-46CB-8267-9CE8B3DE2498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77BDD-FBD2-4EE3-8FD6-66A05CE0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48A5-0576-449B-ADA4-A6BA4E0F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36EE-1398-4EE2-A57F-E60E84CD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C0D7-F10E-4E4C-83F2-3C2954637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1E99-6A2B-4CAC-94A2-78558BA2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22B-8CBF-451C-BC58-9D5E57C57F83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B42E-95E4-4C21-AFAA-C570D8C7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0B67-D820-4727-A2FE-C32A7E32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F883-4D6E-4EC9-81B0-F4F8AF7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D217-E644-459F-A9CA-5CA33D2E2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D84E-CA34-471D-9E15-05E95FB66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C6802-540F-4585-A8AA-9FCE9930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26-FB52-4DDB-9E00-DBEBB1465DE7}" type="datetime1">
              <a:rPr lang="en-US" smtClean="0"/>
              <a:t>2020/06/08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DC3E8-45C8-4859-9382-088ED03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4FFB-3509-4765-A60E-591898A5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59CE-5C25-4442-8043-EDE7C0F8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A5C49-3FFA-4E35-B2D2-8F802570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E0FA-272C-437A-A663-4226A1A0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895FA-FBC0-4B5E-A3C8-47C8F670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89F26-E678-46AA-96E3-7DA641663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3C071-EEA9-4750-ACDA-AB070CF5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42F-E929-4DA1-8118-D65E17A9D506}" type="datetime1">
              <a:rPr lang="en-US" smtClean="0"/>
              <a:t>2020/06/08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E0ABF-3B33-4393-80F9-7579502E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721D3-AD65-4B1F-A162-B5747C33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E322-C64C-440C-B039-C006AA57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63D7A-80DA-4D22-8F04-3CB4524D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FBE-B0ED-42FD-AA43-1635D487B149}" type="datetime1">
              <a:rPr lang="en-US" smtClean="0"/>
              <a:t>2020/06/08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5C4B1-5389-4BCD-ACAD-21693261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AEFD4-BAC3-4B36-8B65-16F34C55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A35FA-193F-4419-852F-5F7C5743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CD3B-DFB1-4B97-8373-F31AD994205F}" type="datetime1">
              <a:rPr lang="en-US" smtClean="0"/>
              <a:t>2020/06/08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ACDA-6EAD-4259-ACFA-C904F2EF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49305-024A-417D-8794-6D925C7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580-16FA-445E-9204-14953617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A5E2-2D7B-4B6A-AB11-3E07762D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82379-DAD1-49FD-A94A-E6E560C6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F3D3B-29D2-47AF-87E0-8FE05403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F369-F870-47EF-BB93-4938EF9B1F75}" type="datetime1">
              <a:rPr lang="en-US" smtClean="0"/>
              <a:t>2020/06/08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4103E-049C-4535-B8F1-DD35100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0F399-1BA2-4F90-8791-02F5E5B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C208-8DB7-40EB-A797-5A847882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ECC8E-311A-4472-AC1F-4232B586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E3034-B6DC-4558-96D0-A6C6AB209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C33D-90F6-4D1D-B64E-E7436E5F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1223-1044-42DC-83D5-8BD01673F01B}" type="datetime1">
              <a:rPr lang="en-US" smtClean="0"/>
              <a:t>2020/06/08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85D30-C22B-4EB9-A947-1792DCC6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8EC45-3064-468B-9ED1-4B422ABB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AE662-5C73-4F22-A78E-A829B3AC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6AB99-7F95-4187-ACF9-787431319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3C1B-4DA7-40E4-89D1-672500F65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B87C-594A-4053-99B6-AD4410245F04}" type="datetime1">
              <a:rPr lang="en-US" smtClean="0"/>
              <a:t>2020/06/08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EC36E-32C0-4575-A0F8-45ACEFE77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E375-CF3D-484C-8422-0E6516F7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hatsapp.com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4C30C-2F63-4252-A2A1-3AB1E4C3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358516"/>
            <a:ext cx="10592174" cy="227596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How to install WhatsApp on Windows laptop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whatsapp form logo">
            <a:extLst>
              <a:ext uri="{FF2B5EF4-FFF2-40B4-BE49-F238E27FC236}">
                <a16:creationId xmlns:a16="http://schemas.microsoft.com/office/drawing/2014/main" id="{703A90C8-749F-4E3A-AD3F-BB2464918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4183" b="1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04F9-5E22-48FE-A2BC-98864F71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A58C96-50DD-4621-BB22-483B6D9FEF7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37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3EBB3-77EC-45A7-8E31-2CF74976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36803"/>
            <a:ext cx="10515600" cy="11645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Open the Presentation in Slide Show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DEA97-1B72-4CA6-AA13-CCEE040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4" y="1384916"/>
            <a:ext cx="10901471" cy="19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4FF1F-D2E9-49AD-81DE-104747839A7B}"/>
              </a:ext>
            </a:extLst>
          </p:cNvPr>
          <p:cNvSpPr txBox="1"/>
          <p:nvPr/>
        </p:nvSpPr>
        <p:spPr>
          <a:xfrm>
            <a:off x="1280159" y="5801361"/>
            <a:ext cx="963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/>
              <a:t>On the </a:t>
            </a:r>
            <a:r>
              <a:rPr lang="en-ZA" sz="2400" b="1" dirty="0">
                <a:solidFill>
                  <a:srgbClr val="FF0000"/>
                </a:solidFill>
              </a:rPr>
              <a:t>Slide Show </a:t>
            </a:r>
            <a:r>
              <a:rPr lang="en-ZA" sz="2400" b="1" dirty="0"/>
              <a:t>tab, in the </a:t>
            </a:r>
            <a:r>
              <a:rPr lang="en-ZA" sz="2400" b="1" dirty="0">
                <a:solidFill>
                  <a:srgbClr val="FF0000"/>
                </a:solidFill>
              </a:rPr>
              <a:t>Start Slide Show </a:t>
            </a:r>
            <a:r>
              <a:rPr lang="en-ZA" sz="2400" b="1" dirty="0"/>
              <a:t>group, click </a:t>
            </a:r>
            <a:r>
              <a:rPr lang="en-ZA" sz="2400" b="1" dirty="0">
                <a:solidFill>
                  <a:srgbClr val="FF0000"/>
                </a:solidFill>
              </a:rPr>
              <a:t>From Beginning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C100D-EA7E-4790-99DD-4D72AEEAEFC6}"/>
              </a:ext>
            </a:extLst>
          </p:cNvPr>
          <p:cNvSpPr/>
          <p:nvPr/>
        </p:nvSpPr>
        <p:spPr>
          <a:xfrm>
            <a:off x="7355840" y="1425556"/>
            <a:ext cx="1178560" cy="474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DD12B7-53BB-46DB-B251-B5BB25173938}"/>
              </a:ext>
            </a:extLst>
          </p:cNvPr>
          <p:cNvSpPr/>
          <p:nvPr/>
        </p:nvSpPr>
        <p:spPr>
          <a:xfrm>
            <a:off x="690879" y="1870564"/>
            <a:ext cx="934721" cy="1238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F477BE-3435-4D73-BC1C-D5E425B4E488}"/>
              </a:ext>
            </a:extLst>
          </p:cNvPr>
          <p:cNvCxnSpPr/>
          <p:nvPr/>
        </p:nvCxnSpPr>
        <p:spPr>
          <a:xfrm flipH="1">
            <a:off x="3332480" y="3190240"/>
            <a:ext cx="14122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D140-E302-4CF5-92AB-171E0219AAF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Use a browser and go to </a:t>
            </a:r>
            <a:r>
              <a:rPr lang="en-US" b="1" dirty="0">
                <a:solidFill>
                  <a:schemeClr val="tx2"/>
                </a:solidFill>
                <a:latin typeface="+mn-lt"/>
                <a:hlinkClick r:id="rId2"/>
              </a:rPr>
              <a:t>https://www.whatsapp.com/download</a:t>
            </a:r>
            <a:endParaRPr lang="en-US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AF9E2-B145-41BB-AE5E-DB6021A2E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192" y="1928366"/>
            <a:ext cx="8772180" cy="467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A259E-F5F6-438D-A747-117EC2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C30C-2F63-4252-A2A1-3AB1E4C3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65125"/>
            <a:ext cx="10693400" cy="10471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Click on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Download for Windows (64-bit)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04F9-5E22-48FE-A2BC-98864F71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E83A9-C0E0-4568-92DD-FF417CF5A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10" y="1724025"/>
            <a:ext cx="9834650" cy="479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A8AFE2-90F8-48B2-838E-AD93C1FC31C1}"/>
              </a:ext>
            </a:extLst>
          </p:cNvPr>
          <p:cNvSpPr/>
          <p:nvPr/>
        </p:nvSpPr>
        <p:spPr>
          <a:xfrm>
            <a:off x="7244080" y="5415280"/>
            <a:ext cx="2672080" cy="436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51F7-ECCC-458C-80C0-0EC77B59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52"/>
            <a:ext cx="10515600" cy="9759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Click on the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WhatsApp.exe </a:t>
            </a:r>
            <a:r>
              <a:rPr lang="en-US" sz="4000" b="1" dirty="0">
                <a:latin typeface="+mn-lt"/>
              </a:rPr>
              <a:t>file and install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7113A-D173-492E-84CC-CAA9E902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8FF595C-8053-440E-9E78-521953AAC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720" y="1520030"/>
            <a:ext cx="8986520" cy="505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763060-43DD-47B6-9B99-1DA545D235F9}"/>
              </a:ext>
            </a:extLst>
          </p:cNvPr>
          <p:cNvCxnSpPr/>
          <p:nvPr/>
        </p:nvCxnSpPr>
        <p:spPr>
          <a:xfrm flipH="1">
            <a:off x="2987040" y="6197600"/>
            <a:ext cx="14122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63331C4-B6B3-4300-A1B5-4CE165C13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3739" r="-1" b="841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85D8A9-C0E7-4E33-8D49-42AD7D1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3" y="4600546"/>
            <a:ext cx="3807968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Launch WhatsApp on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67E7-3D8D-4649-877E-61DBD5F32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1954" y="3614750"/>
            <a:ext cx="7506206" cy="3106725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346075" indent="-346075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Open </a:t>
            </a:r>
            <a:r>
              <a:rPr lang="en-US" sz="2000" b="1" dirty="0">
                <a:solidFill>
                  <a:srgbClr val="FF0000"/>
                </a:solidFill>
              </a:rPr>
              <a:t>WhatsApp</a:t>
            </a:r>
            <a:r>
              <a:rPr lang="en-US" sz="2000" b="1" dirty="0"/>
              <a:t> on your smartphone and tap the overflow button (three dots) at the top right corner</a:t>
            </a:r>
          </a:p>
          <a:p>
            <a:pPr marL="346075" indent="-346075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Select </a:t>
            </a:r>
            <a:r>
              <a:rPr lang="en-US" sz="2000" b="1" dirty="0">
                <a:solidFill>
                  <a:srgbClr val="FF0000"/>
                </a:solidFill>
              </a:rPr>
              <a:t>WhatsApp Web </a:t>
            </a:r>
            <a:r>
              <a:rPr lang="en-US" sz="2000" b="1" dirty="0"/>
              <a:t>and then click on </a:t>
            </a:r>
            <a:r>
              <a:rPr lang="en-US" sz="2000" b="1" dirty="0">
                <a:solidFill>
                  <a:srgbClr val="FF0000"/>
                </a:solidFill>
              </a:rPr>
              <a:t>OK</a:t>
            </a:r>
          </a:p>
          <a:p>
            <a:pPr marL="346075" indent="-346075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Point your phone towards your laptop and scan the </a:t>
            </a:r>
            <a:r>
              <a:rPr lang="en-US" sz="2000" b="1" dirty="0">
                <a:solidFill>
                  <a:srgbClr val="FF0000"/>
                </a:solidFill>
              </a:rPr>
              <a:t>QR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code</a:t>
            </a:r>
            <a:r>
              <a:rPr lang="en-US" sz="2000" b="1" dirty="0"/>
              <a:t> shown on WhatsApp Web</a:t>
            </a:r>
          </a:p>
          <a:p>
            <a:pPr marL="346075" indent="-346075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You can log out either from your mobile or directly on the laptop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515A9-1A66-444B-85B9-D9CA949F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A58C96-50DD-4621-BB22-483B6D9FEF7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44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6F76F2C-008D-4852-AB61-66B468E22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448" r="-1" b="2893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2577C147-F6F9-48B4-9B62-5D492665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" y="4551037"/>
            <a:ext cx="5021782" cy="1509931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Pin WhatsApp to the Taskbar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A8B50E-C4C3-4E09-9CDB-6ED14B60C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5120" y="3614751"/>
            <a:ext cx="6502399" cy="3106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Find WhatsApp on the </a:t>
            </a:r>
            <a:r>
              <a:rPr lang="en-US" sz="2400" b="1" dirty="0">
                <a:solidFill>
                  <a:srgbClr val="FF0000"/>
                </a:solidFill>
              </a:rPr>
              <a:t>Start</a:t>
            </a:r>
            <a:r>
              <a:rPr lang="en-US" sz="2400" b="1" dirty="0"/>
              <a:t>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Right-click WhatsApp, point to </a:t>
            </a:r>
            <a:r>
              <a:rPr lang="en-US" sz="2400" b="1" dirty="0">
                <a:solidFill>
                  <a:srgbClr val="FF0000"/>
                </a:solidFill>
              </a:rPr>
              <a:t>More</a:t>
            </a:r>
            <a:r>
              <a:rPr lang="en-US" sz="24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Choose the </a:t>
            </a:r>
            <a:r>
              <a:rPr lang="en-US" sz="2400" b="1" dirty="0">
                <a:solidFill>
                  <a:srgbClr val="FF0000"/>
                </a:solidFill>
              </a:rPr>
              <a:t>Pin to taskbar </a:t>
            </a:r>
            <a:r>
              <a:rPr lang="en-US" sz="2400" b="1" dirty="0"/>
              <a:t>option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You could also drag the WhatsApp icon to the taskbar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This will immediately add a new shortcut for WhatsApp to the taskbar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09AD4-8846-4197-A147-8F212561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A58C96-50DD-4621-BB22-483B6D9FE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24CC4B-D923-4B48-B384-5BDDA15E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9" y="4056803"/>
            <a:ext cx="619125" cy="5143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EA9AFE-A399-467C-A8B4-28DE0BAF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75" y="3708192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How to install WhatsApp on Windows laptop</vt:lpstr>
      <vt:lpstr>Open the Presentation in Slide Show</vt:lpstr>
      <vt:lpstr>Use a browser and go to https://www.whatsapp.com/download</vt:lpstr>
      <vt:lpstr>Click on Download for Windows (64-bit)</vt:lpstr>
      <vt:lpstr>Click on the WhatsApp.exe file and install it</vt:lpstr>
      <vt:lpstr>Launch WhatsApp on your laptop</vt:lpstr>
      <vt:lpstr>Pin WhatsApp to the Taskbar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install WhatsApp on Windows laptop</dc:title>
  <dc:creator>desfelkers@outlook.com</dc:creator>
  <cp:lastModifiedBy>desfelkers@outlook.com</cp:lastModifiedBy>
  <cp:revision>10</cp:revision>
  <dcterms:created xsi:type="dcterms:W3CDTF">2020-06-08T18:54:56Z</dcterms:created>
  <dcterms:modified xsi:type="dcterms:W3CDTF">2020-06-08T19:39:52Z</dcterms:modified>
</cp:coreProperties>
</file>