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58" r:id="rId4"/>
    <p:sldId id="259" r:id="rId5"/>
    <p:sldId id="260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58038-C549-4926-8787-AC4B8828862B}" type="datetimeFigureOut">
              <a:rPr lang="en-US" smtClean="0"/>
              <a:t>2020/06/09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3F73E-AE5C-416F-94EC-3A338AC7C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52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C0AC3-AE36-4911-B1C3-E6F7F0BB1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A9F5E9-8EED-4DC1-B07F-6A1D6B033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A6E5A-BE3F-4182-A25E-241E4863A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1C4DC-C757-407A-8BDE-52A017606439}" type="datetime1">
              <a:rPr lang="en-US" smtClean="0"/>
              <a:t>2020/06/09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55025-0510-4DAA-93D7-D69359710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desiree.felkers@ecdoe.gov.za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6234B-11BF-4490-B8CF-240E687C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E864-5A89-438D-97E2-993FC271E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5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101A4-1942-4490-8C65-5AD2998E4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853D9E-8CCA-457C-985F-D86B9A0E6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5427F-1A83-47FD-BCFA-E7D46A692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F2B5-CC02-486D-B56B-9F1ADA711C6A}" type="datetime1">
              <a:rPr lang="en-US" smtClean="0"/>
              <a:t>2020/06/09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A3B78-8261-4247-89A0-431B6D931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desiree.felkers@ecdoe.gov.za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AF6C3-610B-4F39-A06A-E65B6F166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E864-5A89-438D-97E2-993FC271E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5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CB5FF1-EC97-4420-96CF-94FB867151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593AD6-AAFE-4DBB-BC0E-56BE723B4B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6F657-CAFA-4C33-8A2F-C95074DD5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E874-1436-4F2C-A2A2-6C08E99F4F68}" type="datetime1">
              <a:rPr lang="en-US" smtClean="0"/>
              <a:t>2020/06/09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1C4E1-1724-45B0-9803-D93828DD2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desiree.felkers@ecdoe.gov.za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7499E-593C-40F6-8FAB-E01C6849E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E864-5A89-438D-97E2-993FC271E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6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73A50-E6F6-4FA1-90D8-AE8ECC86F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73D84-B057-42F3-BF0C-7B4F7C170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8E46A-05C5-4D14-9681-18F7CAA43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9075D-B337-498C-B5B4-9425BC684372}" type="datetime1">
              <a:rPr lang="en-US" smtClean="0"/>
              <a:t>2020/06/09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57A21-A604-4C39-B4E1-1DAF7A304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desiree.felkers@ecdoe.gov.za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7C724-0060-4E20-9B19-228CDB53E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E864-5A89-438D-97E2-993FC271E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1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99A3D-0450-48B7-8C71-DD4D6822F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D7829-4D46-4103-8DDC-3CF8E2F8D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DD25B-5CAF-4707-AC4E-C422EFF0E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BD2E-28EF-444E-8352-CDCD0A7A8512}" type="datetime1">
              <a:rPr lang="en-US" smtClean="0"/>
              <a:t>2020/06/09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5150F-290E-43A0-9FDD-03D09F197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desiree.felkers@ecdoe.gov.za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F0395-0F72-4A69-8FC1-F722BC4C2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E864-5A89-438D-97E2-993FC271E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0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32678-D386-4CDC-A86A-B50075A77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DCAA3-EA54-469B-8C05-7F66DA0CB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5C5D3C-C8AE-4913-8D66-956B9D592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3F5DD0-ADD0-4830-AB14-F66618CE6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4912-10EE-439A-94AA-5B85FC4DBC63}" type="datetime1">
              <a:rPr lang="en-US" smtClean="0"/>
              <a:t>2020/06/09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1196D-1158-4CEA-AAE1-0173ABF59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desiree.felkers@ecdoe.gov.za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B44D1B-6C93-41FE-8919-587189426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E864-5A89-438D-97E2-993FC271E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5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AED0F-6C66-4FAD-8B44-BC95565FF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7572F-536D-49A0-958B-8CC7601E3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CDF11-DE04-4B94-BBCC-17A66A4113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6CD0A2-30FA-4D9F-B672-D57A19098D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6F60EC-8F3B-481C-89E9-D417EDA40F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6D6890-9DF5-49F2-B7C3-D680910EA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7740-F591-465D-B73E-23C29863352E}" type="datetime1">
              <a:rPr lang="en-US" smtClean="0"/>
              <a:t>2020/06/09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842FDD-2A3B-42B6-8EFF-C297BF2A2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desiree.felkers@ecdoe.gov.za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13DB4B-860C-4565-ACB3-39EAD3DD7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E864-5A89-438D-97E2-993FC271E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3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5ACD1-2115-452F-BECD-41163BF5B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E87C5F-840C-4AA9-8DB4-C3288BD69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BC486-32B3-4E99-8620-67DEC7CC1E5C}" type="datetime1">
              <a:rPr lang="en-US" smtClean="0"/>
              <a:t>2020/06/09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9D37A6-3C22-4DA4-BB51-83C3E480A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desiree.felkers@ecdoe.gov.za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C7F28C-F6BE-4E37-97E0-694A9BBD5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E864-5A89-438D-97E2-993FC271E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4AA56C-83B2-4EDF-90E3-6A5C8C8A7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E81AB-B9B8-4DEB-BF89-6AEACD8194D7}" type="datetime1">
              <a:rPr lang="en-US" smtClean="0"/>
              <a:t>2020/06/09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19D3FF-4546-4AD4-945E-3D0E87E0B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desiree.felkers@ecdoe.gov.za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77D34-991B-462F-86A3-2646D5A1D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E864-5A89-438D-97E2-993FC271E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1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02AD2-8E51-4F76-A119-5559BE7DA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D6C8E-E196-4C4B-9480-8CAF8A1B5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281128-ADBF-4847-997A-4B539ED6A1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10729-4FA3-46EC-9716-97D790B2E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D9EFE-2C94-442A-941E-0C077531B875}" type="datetime1">
              <a:rPr lang="en-US" smtClean="0"/>
              <a:t>2020/06/09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D35CBF-1C5C-4590-9263-9AEC02832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desiree.felkers@ecdoe.gov.za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5595A2-41A1-4246-8DCA-4BDC38B6A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E864-5A89-438D-97E2-993FC271E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7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11080-A3E0-4706-AA14-0C7ECC29E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905477-4CF5-4230-9A50-032357E5CF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37FCB8-B837-4083-A950-54AE37036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E09C31-733F-442A-9F40-0FA519F8C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52CC-229F-44AB-BD38-35C862A93148}" type="datetime1">
              <a:rPr lang="en-US" smtClean="0"/>
              <a:t>2020/06/09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D09700-B61E-4DB8-B144-089A9D21F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desiree.felkers@ecdoe.gov.za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6407A5-9435-4BD4-AB39-A833F35EE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E864-5A89-438D-97E2-993FC271E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7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7B8848-E2BA-4DEE-B844-D8A9F06AE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BA3C7A-BF4C-45F0-82A8-9EF1784F4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01DBB-980C-4432-831B-5AA3F61876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94279-5BD9-4528-B66D-B808D474DE75}" type="datetime1">
              <a:rPr lang="en-US" smtClean="0"/>
              <a:t>2020/06/09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6687A-F0B0-4272-8B51-06434AF6EB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desiree.felkers@ecdoe.gov.za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02981-FCAA-413A-8C6E-A2A97B04D5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DE864-5A89-438D-97E2-993FC271E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0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bitly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bitly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0F9988-B5E0-4DC3-BBD3-3789CC9192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39" r="36226" b="-1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B13A80-7279-42E1-B65D-546AB38A5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7328" y="640082"/>
            <a:ext cx="6274591" cy="3351602"/>
          </a:xfrm>
        </p:spPr>
        <p:txBody>
          <a:bodyPr anchor="ctr">
            <a:normAutofit/>
          </a:bodyPr>
          <a:lstStyle/>
          <a:p>
            <a:pPr algn="l"/>
            <a:r>
              <a:rPr lang="en-ZA" b="1" dirty="0">
                <a:solidFill>
                  <a:schemeClr val="bg1"/>
                </a:solidFill>
                <a:latin typeface="+mn-lt"/>
              </a:rPr>
              <a:t>How to shorten a link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370553-D12B-43EF-BE3D-8309156729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7327" y="4156276"/>
            <a:ext cx="6274592" cy="2061645"/>
          </a:xfrm>
        </p:spPr>
        <p:txBody>
          <a:bodyPr anchor="t">
            <a:normAutofit/>
          </a:bodyPr>
          <a:lstStyle/>
          <a:p>
            <a:pPr algn="l"/>
            <a:r>
              <a:rPr lang="en-US" sz="3200" b="1" dirty="0">
                <a:solidFill>
                  <a:srgbClr val="FFFF00"/>
                </a:solidFill>
              </a:rPr>
              <a:t>Take long URLs and shrink them into much smaller ones</a:t>
            </a:r>
          </a:p>
        </p:txBody>
      </p:sp>
    </p:spTree>
    <p:extLst>
      <p:ext uri="{BB962C8B-B14F-4D97-AF65-F5344CB8AC3E}">
        <p14:creationId xmlns:p14="http://schemas.microsoft.com/office/powerpoint/2010/main" val="111326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7BA86-1AF3-4417-B0BE-3688E0A49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07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>
                <a:latin typeface="+mn-lt"/>
              </a:rPr>
              <a:t>In </a:t>
            </a:r>
            <a:r>
              <a:rPr lang="en-US" sz="40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n-lt"/>
              </a:rPr>
              <a:t>your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n-lt"/>
              </a:rPr>
              <a:t>web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+mn-lt"/>
              </a:rPr>
              <a:t>browser</a:t>
            </a:r>
            <a:r>
              <a:rPr lang="en-US" sz="4000" b="1" dirty="0">
                <a:latin typeface="+mn-lt"/>
              </a:rPr>
              <a:t>, go to </a:t>
            </a:r>
            <a:r>
              <a:rPr lang="en-ZA" sz="4000" b="1" dirty="0">
                <a:latin typeface="+mn-lt"/>
                <a:hlinkClick r:id="rId2"/>
              </a:rPr>
              <a:t>https://bitly.com</a:t>
            </a:r>
            <a:r>
              <a:rPr lang="en-US" sz="4000" b="1" dirty="0">
                <a:latin typeface="+mn-lt"/>
              </a:rPr>
              <a:t> 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Click </a:t>
            </a:r>
            <a:r>
              <a:rPr lang="en-US" sz="4000" b="1" dirty="0">
                <a:solidFill>
                  <a:srgbClr val="FF0000"/>
                </a:solidFill>
                <a:latin typeface="+mn-lt"/>
              </a:rPr>
              <a:t>Sign up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581F8-BBB1-417C-904E-50D3BB6E4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E864-5A89-438D-97E2-993FC271E5FB}" type="slidenum">
              <a:rPr lang="en-US" smtClean="0"/>
              <a:t>2</a:t>
            </a:fld>
            <a:endParaRPr lang="en-US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A4F8E5D2-224A-445C-86E5-72D3D91F96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13841" y="1922894"/>
            <a:ext cx="8724992" cy="46160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AB29CE7-B5F0-4FB1-8A4B-9D5F80FF47AD}"/>
              </a:ext>
            </a:extLst>
          </p:cNvPr>
          <p:cNvSpPr/>
          <p:nvPr/>
        </p:nvSpPr>
        <p:spPr>
          <a:xfrm>
            <a:off x="8402320" y="2499360"/>
            <a:ext cx="568960" cy="3651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0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A3133-4BFA-49B2-90BF-8C12A9F58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120" y="323533"/>
            <a:ext cx="10515600" cy="105251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ZA" sz="4800" b="1" i="1" dirty="0">
                <a:latin typeface="+mn-lt"/>
              </a:rPr>
              <a:t>Scroll down </a:t>
            </a:r>
            <a:r>
              <a:rPr lang="en-ZA" sz="4800" b="1" dirty="0">
                <a:latin typeface="+mn-lt"/>
              </a:rPr>
              <a:t>and click on </a:t>
            </a:r>
            <a:r>
              <a:rPr lang="en-ZA" sz="4800" b="1" dirty="0">
                <a:solidFill>
                  <a:srgbClr val="FF0000"/>
                </a:solidFill>
                <a:latin typeface="+mn-lt"/>
              </a:rPr>
              <a:t>Get Started for Free</a:t>
            </a:r>
            <a:endParaRPr lang="en-US" sz="4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8F551E-4EE4-49BC-B702-17668E6FB9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36725"/>
            <a:ext cx="10549426" cy="480218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AE181-A318-4D41-8111-F7534C183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E864-5A89-438D-97E2-993FC271E5FB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1D1AAB0-3B03-4A72-B30F-378C983D1749}"/>
              </a:ext>
            </a:extLst>
          </p:cNvPr>
          <p:cNvSpPr/>
          <p:nvPr/>
        </p:nvSpPr>
        <p:spPr>
          <a:xfrm>
            <a:off x="5029200" y="5069840"/>
            <a:ext cx="2032000" cy="55880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5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0DA74-9D93-4D81-B354-DD26139FA91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ZA" sz="4800" b="1" i="1" dirty="0">
                <a:latin typeface="+mn-lt"/>
              </a:rPr>
              <a:t>Scroll down </a:t>
            </a:r>
            <a:r>
              <a:rPr lang="en-ZA" sz="4800" b="1" dirty="0">
                <a:latin typeface="+mn-lt"/>
              </a:rPr>
              <a:t>and click on the link to </a:t>
            </a:r>
            <a:r>
              <a:rPr lang="en-ZA" sz="4800" b="1" dirty="0">
                <a:solidFill>
                  <a:srgbClr val="FF0000"/>
                </a:solidFill>
                <a:latin typeface="+mn-lt"/>
              </a:rPr>
              <a:t>Sign up for free here</a:t>
            </a:r>
            <a:endParaRPr lang="en-US" sz="4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B5ED33-9F1A-4466-9157-DD67F15406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75" y="1825625"/>
            <a:ext cx="9601049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EF9BE-7315-47F1-B0D4-BEA9DBEF6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E864-5A89-438D-97E2-993FC271E5FB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AFABA9-0ECD-48A4-861D-A187BB4429F5}"/>
              </a:ext>
            </a:extLst>
          </p:cNvPr>
          <p:cNvSpPr/>
          <p:nvPr/>
        </p:nvSpPr>
        <p:spPr>
          <a:xfrm>
            <a:off x="7503160" y="2875280"/>
            <a:ext cx="462280" cy="4165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1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F66A575-7835-4400-BEDE-89F2EF034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645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6DF659-D085-4DDD-B4B1-3712A95DB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  <a:latin typeface="+mn-lt"/>
              </a:rPr>
              <a:t>Choose to sign up with </a:t>
            </a:r>
            <a:r>
              <a:rPr lang="en-US" sz="4800" b="1" dirty="0">
                <a:solidFill>
                  <a:srgbClr val="FFFF00"/>
                </a:solidFill>
                <a:latin typeface="+mn-lt"/>
              </a:rPr>
              <a:t>Google</a:t>
            </a:r>
            <a:r>
              <a:rPr lang="en-US" sz="4800" b="1" dirty="0">
                <a:solidFill>
                  <a:srgbClr val="FFFFFF"/>
                </a:solidFill>
                <a:latin typeface="+mn-lt"/>
              </a:rPr>
              <a:t> or with an </a:t>
            </a:r>
            <a:r>
              <a:rPr lang="en-US" sz="4800" b="1" dirty="0">
                <a:solidFill>
                  <a:srgbClr val="FFFF00"/>
                </a:solidFill>
                <a:latin typeface="+mn-lt"/>
              </a:rPr>
              <a:t>Email</a:t>
            </a:r>
            <a:r>
              <a:rPr lang="en-US" sz="4800" b="1" dirty="0">
                <a:solidFill>
                  <a:srgbClr val="FFFFFF"/>
                </a:solidFill>
                <a:latin typeface="+mn-lt"/>
              </a:rPr>
              <a:t> account (</a:t>
            </a:r>
            <a:r>
              <a:rPr lang="en-US" sz="4800" b="1" dirty="0">
                <a:solidFill>
                  <a:srgbClr val="FFFF00"/>
                </a:solidFill>
                <a:latin typeface="+mn-lt"/>
              </a:rPr>
              <a:t>Gmail</a:t>
            </a:r>
            <a:r>
              <a:rPr lang="en-US" sz="4800" b="1" dirty="0">
                <a:solidFill>
                  <a:srgbClr val="FFFFFF"/>
                </a:solidFill>
                <a:latin typeface="+mn-lt"/>
              </a:rPr>
              <a:t> will work well)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BFF099-C04B-4181-9E51-1BC3007F2B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15" r="-2" b="2761"/>
          <a:stretch/>
        </p:blipFill>
        <p:spPr>
          <a:xfrm>
            <a:off x="6096000" y="640080"/>
            <a:ext cx="5459470" cy="557881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11E82-CB0D-4C13-AC3E-BB1D6BCFA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094DE864-5A89-438D-97E2-993FC271E5FB}" type="slidenum">
              <a:rPr lang="en-US" smtClean="0"/>
              <a:pPr defTabSz="457200"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0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29B306-3EA8-437A-812C-DD21AE862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96271"/>
            <a:ext cx="10515600" cy="399660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BE585-620F-493F-854A-95A4A5235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E864-5A89-438D-97E2-993FC271E5FB}" type="slidenum">
              <a:rPr lang="en-US" smtClean="0"/>
              <a:t>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962DA3-D056-437A-B001-BEFB62239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681"/>
            <a:ext cx="6141720" cy="2033990"/>
          </a:xfrm>
          <a:prstGeom prst="wedgeEllipseCallout">
            <a:avLst>
              <a:gd name="adj1" fmla="val 107868"/>
              <a:gd name="adj2" fmla="val 74124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en-ZA" sz="3600" b="1" dirty="0">
                <a:latin typeface="+mn-lt"/>
              </a:rPr>
              <a:t>Click on the arrow next to </a:t>
            </a:r>
            <a:r>
              <a:rPr lang="en-ZA" sz="3600" b="1" dirty="0">
                <a:solidFill>
                  <a:srgbClr val="FF0000"/>
                </a:solidFill>
                <a:latin typeface="+mn-lt"/>
              </a:rPr>
              <a:t>Create</a:t>
            </a:r>
            <a:r>
              <a:rPr lang="en-ZA" sz="3600" b="1" dirty="0">
                <a:latin typeface="+mn-lt"/>
              </a:rPr>
              <a:t> and select </a:t>
            </a:r>
            <a:r>
              <a:rPr lang="en-ZA" sz="3600" b="1" dirty="0">
                <a:solidFill>
                  <a:srgbClr val="FF0000"/>
                </a:solidFill>
                <a:latin typeface="+mn-lt"/>
              </a:rPr>
              <a:t>Link</a:t>
            </a:r>
            <a:endParaRPr lang="en-US" sz="36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6218BAE-B3F7-4FBB-9F39-CF0CE9AC2B55}"/>
              </a:ext>
            </a:extLst>
          </p:cNvPr>
          <p:cNvCxnSpPr/>
          <p:nvPr/>
        </p:nvCxnSpPr>
        <p:spPr>
          <a:xfrm flipH="1">
            <a:off x="10099040" y="3271520"/>
            <a:ext cx="84328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05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93B590F-ED5B-4A61-B291-DF7DF70FE0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92224" y="713099"/>
            <a:ext cx="3444961" cy="582581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329F3-30D4-422D-8432-DC3B7DD8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E864-5A89-438D-97E2-993FC271E5FB}" type="slidenum">
              <a:rPr lang="en-US" smtClean="0"/>
              <a:t>7</a:t>
            </a:fld>
            <a:endParaRPr lang="en-US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02823BF5-0574-4822-8718-588DD6CD93D3}"/>
              </a:ext>
            </a:extLst>
          </p:cNvPr>
          <p:cNvSpPr txBox="1">
            <a:spLocks/>
          </p:cNvSpPr>
          <p:nvPr/>
        </p:nvSpPr>
        <p:spPr>
          <a:xfrm>
            <a:off x="645160" y="4348481"/>
            <a:ext cx="5181600" cy="1300479"/>
          </a:xfrm>
          <a:prstGeom prst="wedgeEllipseCallout">
            <a:avLst>
              <a:gd name="adj1" fmla="val 90932"/>
              <a:gd name="adj2" fmla="val 76701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ZA" dirty="0"/>
              <a:t>C</a:t>
            </a:r>
            <a:r>
              <a:rPr lang="en-US" dirty="0"/>
              <a:t>lick Create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C9A5A8-4F64-4D89-AEEE-C29A70859C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160" y="931544"/>
            <a:ext cx="5181600" cy="1577975"/>
          </a:xfrm>
          <a:prstGeom prst="wedgeEllipseCallout">
            <a:avLst>
              <a:gd name="adj1" fmla="val 90344"/>
              <a:gd name="adj2" fmla="val 32238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Enter the full URL in the box</a:t>
            </a:r>
          </a:p>
        </p:txBody>
      </p:sp>
    </p:spTree>
    <p:extLst>
      <p:ext uri="{BB962C8B-B14F-4D97-AF65-F5344CB8AC3E}">
        <p14:creationId xmlns:p14="http://schemas.microsoft.com/office/powerpoint/2010/main" val="156876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329F3-30D4-422D-8432-DC3B7DD8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E864-5A89-438D-97E2-993FC271E5FB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49149D-2A86-45C5-B52C-AD97497FA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409" y="365125"/>
            <a:ext cx="3805391" cy="635635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C9A5A8-4F64-4D89-AEEE-C29A70859C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3712" y="2513330"/>
            <a:ext cx="6969760" cy="4275455"/>
          </a:xfrm>
          <a:prstGeom prst="wedgeEllipseCallout">
            <a:avLst>
              <a:gd name="adj1" fmla="val 89106"/>
              <a:gd name="adj2" fmla="val -90254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Click the </a:t>
            </a:r>
            <a:r>
              <a:rPr lang="en-US" b="1" dirty="0">
                <a:solidFill>
                  <a:srgbClr val="FF0000"/>
                </a:solidFill>
              </a:rPr>
              <a:t>Copy</a:t>
            </a:r>
            <a:r>
              <a:rPr lang="en-US" b="1" dirty="0"/>
              <a:t> button and then go to wherever you want to use it and paste it.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3333CC"/>
                </a:solidFill>
              </a:rPr>
              <a:t>When you click on the shortened link or enter it into your web browser, it gets converted back to is full length.</a:t>
            </a:r>
            <a:endParaRPr lang="en-US" sz="3200" b="1" dirty="0">
              <a:solidFill>
                <a:srgbClr val="3333CC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8A3870-428E-493C-84AC-EE9CEA29311E}"/>
              </a:ext>
            </a:extLst>
          </p:cNvPr>
          <p:cNvSpPr txBox="1"/>
          <p:nvPr/>
        </p:nvSpPr>
        <p:spPr>
          <a:xfrm>
            <a:off x="3525520" y="447040"/>
            <a:ext cx="2976880" cy="1341656"/>
          </a:xfrm>
          <a:prstGeom prst="wedgeEllipseCallout">
            <a:avLst>
              <a:gd name="adj1" fmla="val 113979"/>
              <a:gd name="adj2" fmla="val -25741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ZA" dirty="0"/>
              <a:t>Shortened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65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FF80B1C-0E22-4EAC-B080-C65A22CAA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365126"/>
            <a:ext cx="11115040" cy="1231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ZA" sz="4000" b="1" dirty="0">
                <a:latin typeface="+mn-lt"/>
              </a:rPr>
              <a:t>Stay signed in. The next time you go to </a:t>
            </a:r>
            <a:r>
              <a:rPr lang="en-ZA" sz="4000" b="1" dirty="0">
                <a:latin typeface="+mn-lt"/>
                <a:hlinkClick r:id="rId2"/>
              </a:rPr>
              <a:t>https://bitly.com</a:t>
            </a:r>
            <a:r>
              <a:rPr lang="en-ZA" sz="4000" b="1" dirty="0">
                <a:latin typeface="+mn-lt"/>
              </a:rPr>
              <a:t> this will be your landing page.</a:t>
            </a:r>
            <a:endParaRPr lang="en-US" sz="4000" b="1" dirty="0">
              <a:latin typeface="+mn-lt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4154CDA-190A-40F1-B573-51E23B19F3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5686" y="1896745"/>
            <a:ext cx="9295566" cy="466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A79ED0-4B27-4BDD-9C8C-C61101455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DE864-5A89-438D-97E2-993FC271E5FB}" type="slidenum">
              <a:rPr lang="en-US" smtClean="0"/>
              <a:t>9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9ADFE0-9B12-4604-A269-6B5C4DD7C5E6}"/>
              </a:ext>
            </a:extLst>
          </p:cNvPr>
          <p:cNvSpPr/>
          <p:nvPr/>
        </p:nvSpPr>
        <p:spPr>
          <a:xfrm>
            <a:off x="5821680" y="5232400"/>
            <a:ext cx="660400" cy="172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E8CC4B-8A68-4ECF-B816-E0AFDFD8F677}"/>
              </a:ext>
            </a:extLst>
          </p:cNvPr>
          <p:cNvSpPr/>
          <p:nvPr/>
        </p:nvSpPr>
        <p:spPr>
          <a:xfrm>
            <a:off x="9469120" y="2448560"/>
            <a:ext cx="894080" cy="17272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4B7C0F-3F38-41E6-A605-F83CE57DA3CA}"/>
              </a:ext>
            </a:extLst>
          </p:cNvPr>
          <p:cNvSpPr/>
          <p:nvPr/>
        </p:nvSpPr>
        <p:spPr>
          <a:xfrm>
            <a:off x="10363200" y="1913573"/>
            <a:ext cx="396240" cy="172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4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164</Words>
  <Application>Microsoft Office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How to shorten a link</vt:lpstr>
      <vt:lpstr>In your web browser, go to https://bitly.com  Click Sign up</vt:lpstr>
      <vt:lpstr>Scroll down and click on Get Started for Free</vt:lpstr>
      <vt:lpstr>Scroll down and click on the link to Sign up for free here</vt:lpstr>
      <vt:lpstr>Choose to sign up with Google or with an Email account (Gmail will work well)</vt:lpstr>
      <vt:lpstr>Click on the arrow next to Create and select Link</vt:lpstr>
      <vt:lpstr>PowerPoint Presentation</vt:lpstr>
      <vt:lpstr>PowerPoint Presentation</vt:lpstr>
      <vt:lpstr>Stay signed in. The next time you go to https://bitly.com this will be your landing page.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shorten a link</dc:title>
  <dc:creator>desfelkers@outlook.com</dc:creator>
  <cp:lastModifiedBy>desfelkers@outlook.com</cp:lastModifiedBy>
  <cp:revision>16</cp:revision>
  <dcterms:created xsi:type="dcterms:W3CDTF">2020-06-04T13:02:25Z</dcterms:created>
  <dcterms:modified xsi:type="dcterms:W3CDTF">2020-06-09T11:52:43Z</dcterms:modified>
</cp:coreProperties>
</file>