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4.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6.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7.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8.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9.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19"/>
  </p:notesMasterIdLst>
  <p:sldIdLst>
    <p:sldId id="301" r:id="rId2"/>
    <p:sldId id="257" r:id="rId3"/>
    <p:sldId id="266" r:id="rId4"/>
    <p:sldId id="261" r:id="rId5"/>
    <p:sldId id="258" r:id="rId6"/>
    <p:sldId id="287" r:id="rId7"/>
    <p:sldId id="289" r:id="rId8"/>
    <p:sldId id="290" r:id="rId9"/>
    <p:sldId id="288" r:id="rId10"/>
    <p:sldId id="291" r:id="rId11"/>
    <p:sldId id="292" r:id="rId12"/>
    <p:sldId id="293" r:id="rId13"/>
    <p:sldId id="294" r:id="rId14"/>
    <p:sldId id="295" r:id="rId15"/>
    <p:sldId id="296" r:id="rId16"/>
    <p:sldId id="297" r:id="rId17"/>
    <p:sldId id="30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E53BEB-527E-43EC-B848-30877972335C}">
          <p14:sldIdLst>
            <p14:sldId id="301"/>
            <p14:sldId id="257"/>
            <p14:sldId id="266"/>
            <p14:sldId id="261"/>
            <p14:sldId id="258"/>
            <p14:sldId id="287"/>
            <p14:sldId id="289"/>
            <p14:sldId id="290"/>
            <p14:sldId id="288"/>
            <p14:sldId id="291"/>
            <p14:sldId id="292"/>
            <p14:sldId id="293"/>
            <p14:sldId id="294"/>
            <p14:sldId id="295"/>
            <p14:sldId id="296"/>
            <p14:sldId id="297"/>
            <p14:sldId id="30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59" d="100"/>
          <a:sy n="59" d="100"/>
        </p:scale>
        <p:origin x="892"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4F45A8C3-C2D7-4185-ADBE-C7F80101319F}">
      <dgm:prSet/>
      <dgm:spPr>
        <a:solidFill>
          <a:schemeClr val="bg1"/>
        </a:solidFill>
      </dgm:spPr>
      <dgm:t>
        <a:bodyPr/>
        <a:lstStyle/>
        <a:p>
          <a:pPr marL="0" lvl="0" indent="0" algn="l" defTabSz="1111250">
            <a:lnSpc>
              <a:spcPct val="90000"/>
            </a:lnSpc>
            <a:spcBef>
              <a:spcPct val="0"/>
            </a:spcBef>
            <a:spcAft>
              <a:spcPct val="35000"/>
            </a:spcAft>
            <a:buNone/>
          </a:pPr>
          <a:endParaRPr lang="en-US" b="1" dirty="0">
            <a:solidFill>
              <a:schemeClr val="tx1"/>
            </a:solidFill>
            <a:latin typeface="Calibri" panose="020F0502020204030204" pitchFamily="34" charset="0"/>
            <a:ea typeface="+mn-ea"/>
            <a:cs typeface="Calibri" panose="020F0502020204030204" pitchFamily="34" charset="0"/>
          </a:endParaRP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custT="1"/>
      <dgm:spPr/>
      <dgm:t>
        <a:bodyPr/>
        <a:lstStyle/>
        <a:p>
          <a:pPr marL="0" lvl="0" indent="0" algn="l" defTabSz="1111250">
            <a:lnSpc>
              <a:spcPct val="90000"/>
            </a:lnSpc>
            <a:spcBef>
              <a:spcPct val="0"/>
            </a:spcBef>
            <a:spcAft>
              <a:spcPct val="35000"/>
            </a:spcAft>
          </a:pPr>
          <a:r>
            <a:rPr lang="en-US" sz="2800" b="1" kern="1200" dirty="0">
              <a:solidFill>
                <a:schemeClr val="tx1"/>
              </a:solidFill>
              <a:latin typeface="Calibri" panose="020F0502020204030204" pitchFamily="34" charset="0"/>
              <a:cs typeface="Calibri" panose="020F0502020204030204" pitchFamily="34" charset="0"/>
            </a:rPr>
            <a:t>4. In the </a:t>
          </a:r>
          <a:r>
            <a:rPr lang="en-US" sz="2800" b="1" i="1" kern="1200" dirty="0">
              <a:solidFill>
                <a:srgbClr val="000000"/>
              </a:solidFill>
              <a:latin typeface="Calibri" panose="020F0502020204030204" pitchFamily="34" charset="0"/>
              <a:ea typeface="+mn-ea"/>
              <a:cs typeface="Calibri" panose="020F0502020204030204" pitchFamily="34" charset="0"/>
            </a:rPr>
            <a:t>Clipboard</a:t>
          </a:r>
          <a:r>
            <a:rPr lang="en-US" sz="2800" b="1" kern="1200" dirty="0">
              <a:solidFill>
                <a:schemeClr val="tx1"/>
              </a:solidFill>
              <a:latin typeface="Calibri" panose="020F0502020204030204" pitchFamily="34" charset="0"/>
              <a:cs typeface="Calibri" panose="020F0502020204030204" pitchFamily="34" charset="0"/>
            </a:rPr>
            <a:t> Group, click </a:t>
          </a:r>
          <a:r>
            <a:rPr lang="en-US" sz="2800" b="1" i="1" kern="1200" dirty="0">
              <a:solidFill>
                <a:srgbClr val="000000"/>
              </a:solidFill>
              <a:latin typeface="Calibri" panose="020F0502020204030204" pitchFamily="34" charset="0"/>
              <a:ea typeface="+mn-ea"/>
              <a:cs typeface="Calibri" panose="020F0502020204030204" pitchFamily="34" charset="0"/>
            </a:rPr>
            <a:t>Paste</a:t>
          </a: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custT="1"/>
      <dgm:spPr>
        <a:solidFill>
          <a:schemeClr val="accent2"/>
        </a:solidFill>
        <a:ln>
          <a:solidFill>
            <a:schemeClr val="accent1"/>
          </a:solidFill>
        </a:ln>
      </dgm:spPr>
      <dgm:t>
        <a:bodyPr/>
        <a:lstStyle/>
        <a:p>
          <a:pPr algn="l">
            <a:buFont typeface="+mj-lt"/>
            <a:buAutoNum type="arabicParenR"/>
          </a:pPr>
          <a:r>
            <a:rPr lang="en-US" sz="2400" b="1" dirty="0">
              <a:solidFill>
                <a:schemeClr val="tx1"/>
              </a:solidFill>
              <a:latin typeface="Calibri" panose="020F0502020204030204" pitchFamily="34" charset="0"/>
              <a:cs typeface="Calibri" panose="020F0502020204030204" pitchFamily="34" charset="0"/>
            </a:rPr>
            <a:t>3. Click on the place in the presentation where you want to paste the text</a:t>
          </a:r>
        </a:p>
      </dgm:t>
    </dgm:pt>
    <dgm:pt modelId="{BFFE3A7E-DF8D-402B-B8B2-70EE9209DB9B}" type="parTrans" cxnId="{9EC2D8BF-3D7A-4046-AF04-DB10C4B81F00}">
      <dgm:prSet/>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59965313-D41F-4D37-A5BD-CCDB6D5C18D6}">
      <dgm:prSet custT="1"/>
      <dgm:spPr/>
      <dgm:t>
        <a:bodyPr/>
        <a:lstStyle/>
        <a:p>
          <a:pPr algn="l"/>
          <a:r>
            <a:rPr lang="en-US" sz="2400" b="1" kern="1200" dirty="0">
              <a:solidFill>
                <a:schemeClr val="tx1"/>
              </a:solidFill>
              <a:latin typeface="Calibri" panose="020F0502020204030204" pitchFamily="34" charset="0"/>
              <a:cs typeface="Calibri" panose="020F0502020204030204" pitchFamily="34" charset="0"/>
            </a:rPr>
            <a:t>2. On the </a:t>
          </a:r>
          <a:r>
            <a:rPr lang="en-US" sz="2400" b="1" i="1" kern="1200" dirty="0">
              <a:solidFill>
                <a:schemeClr val="tx1"/>
              </a:solidFill>
              <a:latin typeface="Calibri" panose="020F0502020204030204" pitchFamily="34" charset="0"/>
              <a:cs typeface="Calibri" panose="020F0502020204030204" pitchFamily="34" charset="0"/>
            </a:rPr>
            <a:t>Home</a:t>
          </a:r>
          <a:r>
            <a:rPr lang="en-US" sz="2400" b="1" kern="1200" dirty="0">
              <a:solidFill>
                <a:schemeClr val="tx1"/>
              </a:solidFill>
              <a:latin typeface="Calibri" panose="020F0502020204030204" pitchFamily="34" charset="0"/>
              <a:cs typeface="Calibri" panose="020F0502020204030204" pitchFamily="34" charset="0"/>
            </a:rPr>
            <a:t> tab, in the </a:t>
          </a:r>
          <a:r>
            <a:rPr lang="en-US" sz="2400" b="1" i="1" kern="1200" dirty="0">
              <a:solidFill>
                <a:srgbClr val="000000"/>
              </a:solidFill>
              <a:latin typeface="Calibri" panose="020F0502020204030204" pitchFamily="34" charset="0"/>
              <a:ea typeface="+mn-ea"/>
              <a:cs typeface="Calibri" panose="020F0502020204030204" pitchFamily="34" charset="0"/>
            </a:rPr>
            <a:t>Clipboard</a:t>
          </a:r>
          <a:r>
            <a:rPr lang="en-US" sz="2400" b="1" kern="1200" dirty="0">
              <a:solidFill>
                <a:schemeClr val="tx1"/>
              </a:solidFill>
              <a:latin typeface="Calibri" panose="020F0502020204030204" pitchFamily="34" charset="0"/>
              <a:cs typeface="Calibri" panose="020F0502020204030204" pitchFamily="34" charset="0"/>
            </a:rPr>
            <a:t> Group, click </a:t>
          </a:r>
          <a:r>
            <a:rPr lang="en-US" sz="2400" b="1" i="1" kern="1200" dirty="0">
              <a:solidFill>
                <a:srgbClr val="000000"/>
              </a:solidFill>
              <a:latin typeface="Calibri" panose="020F0502020204030204" pitchFamily="34" charset="0"/>
              <a:ea typeface="+mn-ea"/>
              <a:cs typeface="Calibri" panose="020F0502020204030204" pitchFamily="34" charset="0"/>
            </a:rPr>
            <a:t>Copy</a:t>
          </a:r>
        </a:p>
      </dgm:t>
    </dgm:pt>
    <dgm:pt modelId="{CE5E10E1-ADD2-410C-BC33-D05F4E1C6C3B}" type="parTrans" cxnId="{AF9C336E-2996-4ACD-800C-6541C2A951C8}">
      <dgm:prSet/>
      <dgm:spPr/>
      <dgm:t>
        <a:bodyPr/>
        <a:lstStyle/>
        <a:p>
          <a:endParaRPr lang="en-US"/>
        </a:p>
      </dgm:t>
    </dgm:pt>
    <dgm:pt modelId="{AB6151AC-7FBB-4490-B8C9-0AC0C65C00B6}" type="sibTrans" cxnId="{AF9C336E-2996-4ACD-800C-6541C2A951C8}">
      <dgm:prSet/>
      <dgm:spPr>
        <a:ln w="28575">
          <a:solidFill>
            <a:srgbClr val="FF0000"/>
          </a:solidFill>
        </a:ln>
      </dgm:spPr>
      <dgm:t>
        <a:bodyPr/>
        <a:lstStyle/>
        <a:p>
          <a:endParaRPr lang="en-US"/>
        </a:p>
      </dgm:t>
    </dgm:pt>
    <dgm:pt modelId="{060301F8-96A8-419E-B929-4651BA1E7013}">
      <dgm:prSet custT="1"/>
      <dgm:spPr>
        <a:solidFill>
          <a:schemeClr val="accent1"/>
        </a:solidFill>
      </dgm:spPr>
      <dgm:t>
        <a:bodyPr/>
        <a:lstStyle/>
        <a:p>
          <a:pPr algn="l">
            <a:buFont typeface="+mj-lt"/>
            <a:buAutoNum type="arabicParenR"/>
          </a:pPr>
          <a:r>
            <a:rPr lang="en-ZA" sz="2800" b="1" dirty="0">
              <a:solidFill>
                <a:schemeClr val="tx1"/>
              </a:solidFill>
              <a:latin typeface="Calibri" panose="020F0502020204030204" pitchFamily="34" charset="0"/>
              <a:cs typeface="Calibri" panose="020F0502020204030204" pitchFamily="34" charset="0"/>
            </a:rPr>
            <a:t>1. Select the text you want to </a:t>
          </a:r>
          <a:r>
            <a:rPr lang="en-ZA" sz="2800" b="1" i="1" dirty="0">
              <a:solidFill>
                <a:schemeClr val="tx1"/>
              </a:solidFill>
              <a:latin typeface="Calibri" panose="020F0502020204030204" pitchFamily="34" charset="0"/>
              <a:cs typeface="Calibri" panose="020F0502020204030204" pitchFamily="34" charset="0"/>
            </a:rPr>
            <a:t>copy</a:t>
          </a:r>
          <a:endParaRPr lang="en-US" sz="2800" b="1" i="1" dirty="0">
            <a:solidFill>
              <a:schemeClr val="tx1"/>
            </a:solidFill>
            <a:latin typeface="Calibri" panose="020F0502020204030204" pitchFamily="34" charset="0"/>
            <a:cs typeface="Calibri" panose="020F0502020204030204" pitchFamily="34" charset="0"/>
          </a:endParaRPr>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08F89008-3369-47CA-8B20-0AF4DD884959}" type="parTrans" cxnId="{988B1FB6-DB44-4BC4-965C-85EEBD425857}">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5">
        <dgm:presLayoutVars>
          <dgm:bulletEnabled val="1"/>
        </dgm:presLayoutVars>
      </dgm:prSet>
      <dgm:spPr/>
    </dgm:pt>
    <dgm:pt modelId="{15032F90-D50E-40FA-8672-1E377E58E434}" type="pres">
      <dgm:prSet presAssocID="{0454C4A2-7E46-44F8-A2FB-1257986F98A6}" presName="sibTrans" presStyleLbl="sibTrans1D1" presStyleIdx="0" presStyleCnt="4"/>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4"/>
      <dgm:spPr/>
    </dgm:pt>
    <dgm:pt modelId="{C965EC21-FC00-40C4-A43E-01666BF58B80}" type="pres">
      <dgm:prSet presAssocID="{59965313-D41F-4D37-A5BD-CCDB6D5C18D6}" presName="node" presStyleLbl="node1" presStyleIdx="1" presStyleCnt="5">
        <dgm:presLayoutVars>
          <dgm:bulletEnabled val="1"/>
        </dgm:presLayoutVars>
      </dgm:prSet>
      <dgm:spPr/>
    </dgm:pt>
    <dgm:pt modelId="{A9259247-E635-4E5B-8BA8-118DFFD4B93E}" type="pres">
      <dgm:prSet presAssocID="{AB6151AC-7FBB-4490-B8C9-0AC0C65C00B6}" presName="sibTrans" presStyleLbl="sibTrans1D1" presStyleIdx="1" presStyleCnt="4"/>
      <dgm:spPr/>
    </dgm:pt>
    <dgm:pt modelId="{FE88D372-D48C-4F8C-B29C-17A753E3E232}" type="pres">
      <dgm:prSet presAssocID="{AB6151AC-7FBB-4490-B8C9-0AC0C65C00B6}" presName="connectorText" presStyleLbl="sibTrans1D1" presStyleIdx="1" presStyleCnt="4"/>
      <dgm:spPr/>
    </dgm:pt>
    <dgm:pt modelId="{52EE39ED-6FB0-41DC-9D18-91A726EBA3A7}" type="pres">
      <dgm:prSet presAssocID="{4F45A8C3-C2D7-4185-ADBE-C7F80101319F}" presName="node" presStyleLbl="node1" presStyleIdx="2" presStyleCnt="5">
        <dgm:presLayoutVars>
          <dgm:bulletEnabled val="1"/>
        </dgm:presLayoutVars>
      </dgm:prSet>
      <dgm:spPr/>
    </dgm:pt>
    <dgm:pt modelId="{771DA846-765F-49CE-B194-7C368F4DAF93}" type="pres">
      <dgm:prSet presAssocID="{5A4D6436-E224-48BD-8CBB-90671E658A14}" presName="sibTrans" presStyleLbl="sibTrans1D1" presStyleIdx="2" presStyleCnt="4"/>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4"/>
      <dgm:spPr/>
    </dgm:pt>
    <dgm:pt modelId="{F33BDD99-3979-4DAE-9A86-E6D14FFC0958}" type="pres">
      <dgm:prSet presAssocID="{49D9BBFF-941D-4068-ABF9-66BBA6A1E495}" presName="node" presStyleLbl="node1" presStyleIdx="3" presStyleCnt="5">
        <dgm:presLayoutVars>
          <dgm:bulletEnabled val="1"/>
        </dgm:presLayoutVars>
      </dgm:prSet>
      <dgm:spPr/>
    </dgm:pt>
    <dgm:pt modelId="{F72E62F1-C026-4937-BA86-3AE0BC026BDD}" type="pres">
      <dgm:prSet presAssocID="{7CC772E3-57C7-4EC2-859A-74587B213F57}" presName="sibTrans" presStyleLbl="sibTrans1D1" presStyleIdx="3" presStyleCnt="4"/>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4"/>
      <dgm:spPr/>
    </dgm:pt>
    <dgm:pt modelId="{F2E75460-0AAB-4A35-B9B4-1340F3D9D3C8}" type="pres">
      <dgm:prSet presAssocID="{46524477-9376-4CB7-BE17-42E1701636B9}" presName="node" presStyleLbl="node1" presStyleIdx="4" presStyleCnt="5">
        <dgm:presLayoutVars>
          <dgm:bulletEnabled val="1"/>
        </dgm:presLayoutVars>
      </dgm:prSet>
      <dgm:spPr/>
    </dgm:pt>
  </dgm:ptLst>
  <dgm:cxnLst>
    <dgm:cxn modelId="{D02B9E05-D2E9-4901-AF20-FCDDC3BBD599}" type="presOf" srcId="{5A4D6436-E224-48BD-8CBB-90671E658A14}" destId="{771DA846-765F-49CE-B194-7C368F4DAF93}" srcOrd="0" destOrd="0" presId="urn:microsoft.com/office/officeart/2016/7/layout/RepeatingBendingProcessNew"/>
    <dgm:cxn modelId="{4D74801F-9DED-4501-8834-E63B4D5634DC}" type="presOf" srcId="{49D9BBFF-941D-4068-ABF9-66BBA6A1E495}" destId="{F33BDD99-3979-4DAE-9A86-E6D14FFC0958}" srcOrd="0"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AF9C336E-2996-4ACD-800C-6541C2A951C8}" srcId="{6E28DCC2-A19F-4618-BE47-1BADB6AFFFFB}" destId="{59965313-D41F-4D37-A5BD-CCDB6D5C18D6}" srcOrd="1" destOrd="0" parTransId="{CE5E10E1-ADD2-410C-BC33-D05F4E1C6C3B}" sibTransId="{AB6151AC-7FBB-4490-B8C9-0AC0C65C00B6}"/>
    <dgm:cxn modelId="{F6C5ED50-D812-40FB-A5BC-58AA7BF8DEEA}" type="presOf" srcId="{7CC772E3-57C7-4EC2-859A-74587B213F57}" destId="{F72E62F1-C026-4937-BA86-3AE0BC026BDD}" srcOrd="0" destOrd="0" presId="urn:microsoft.com/office/officeart/2016/7/layout/RepeatingBendingProcessNew"/>
    <dgm:cxn modelId="{5680DD7D-CAAD-4AE9-AD1B-B8BCC9B40B96}" type="presOf" srcId="{060301F8-96A8-419E-B929-4651BA1E7013}" destId="{2BAC8DAA-6C41-456B-85D5-18D699F04314}" srcOrd="0" destOrd="0" presId="urn:microsoft.com/office/officeart/2016/7/layout/RepeatingBendingProcessNew"/>
    <dgm:cxn modelId="{DA2CAA94-CB4B-496C-9EF2-674AD010D6A0}" type="presOf" srcId="{AB6151AC-7FBB-4490-B8C9-0AC0C65C00B6}" destId="{A9259247-E635-4E5B-8BA8-118DFFD4B93E}"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988B1FB6-DB44-4BC4-965C-85EEBD425857}" srcId="{6E28DCC2-A19F-4618-BE47-1BADB6AFFFFB}" destId="{060301F8-96A8-419E-B929-4651BA1E7013}" srcOrd="0" destOrd="0" parTransId="{08F89008-3369-47CA-8B20-0AF4DD884959}" sibTransId="{0454C4A2-7E46-44F8-A2FB-1257986F98A6}"/>
    <dgm:cxn modelId="{197D54BF-E0F6-47D9-B091-406D9B33F5F5}" type="presOf" srcId="{4F45A8C3-C2D7-4185-ADBE-C7F80101319F}" destId="{52EE39ED-6FB0-41DC-9D18-91A726EBA3A7}" srcOrd="0" destOrd="0" presId="urn:microsoft.com/office/officeart/2016/7/layout/RepeatingBendingProcessNew"/>
    <dgm:cxn modelId="{9EC2D8BF-3D7A-4046-AF04-DB10C4B81F00}" srcId="{6E28DCC2-A19F-4618-BE47-1BADB6AFFFFB}" destId="{49D9BBFF-941D-4068-ABF9-66BBA6A1E495}" srcOrd="3" destOrd="0" parTransId="{BFFE3A7E-DF8D-402B-B8B2-70EE9209DB9B}" sibTransId="{7CC772E3-57C7-4EC2-859A-74587B213F57}"/>
    <dgm:cxn modelId="{3664A7CB-9C05-440A-91A0-30737ECEF4FD}" type="presOf" srcId="{6E28DCC2-A19F-4618-BE47-1BADB6AFFFFB}" destId="{04832395-E5DC-4C48-B2EE-8A1EBF12BBAF}" srcOrd="0" destOrd="0" presId="urn:microsoft.com/office/officeart/2016/7/layout/RepeatingBendingProcessNew"/>
    <dgm:cxn modelId="{07DD5ECD-1776-4ACC-A95A-D4CC86D6756F}" type="presOf" srcId="{AB6151AC-7FBB-4490-B8C9-0AC0C65C00B6}" destId="{FE88D372-D48C-4F8C-B29C-17A753E3E232}" srcOrd="1" destOrd="0" presId="urn:microsoft.com/office/officeart/2016/7/layout/RepeatingBendingProcessNew"/>
    <dgm:cxn modelId="{B153F6CF-41D8-4059-B567-C125B33F3409}" type="presOf" srcId="{59965313-D41F-4D37-A5BD-CCDB6D5C18D6}" destId="{C965EC21-FC00-40C4-A43E-01666BF58B80}" srcOrd="0" destOrd="0" presId="urn:microsoft.com/office/officeart/2016/7/layout/RepeatingBendingProcessNew"/>
    <dgm:cxn modelId="{BD330ED3-F5F7-48C3-BB17-1ED074EE83CA}" type="presOf" srcId="{0454C4A2-7E46-44F8-A2FB-1257986F98A6}" destId="{15032F90-D50E-40FA-8672-1E377E58E434}" srcOrd="0" destOrd="0" presId="urn:microsoft.com/office/officeart/2016/7/layout/RepeatingBendingProcessNew"/>
    <dgm:cxn modelId="{12145BE4-E637-435A-8BE6-FB24A9208D62}" type="presOf" srcId="{46524477-9376-4CB7-BE17-42E1701636B9}" destId="{F2E75460-0AAB-4A35-B9B4-1340F3D9D3C8}" srcOrd="0" destOrd="0" presId="urn:microsoft.com/office/officeart/2016/7/layout/RepeatingBendingProcessNew"/>
    <dgm:cxn modelId="{F242EEEC-BA6D-47CD-B3B4-BD6E21E7A0FE}" type="presOf" srcId="{7CC772E3-57C7-4EC2-859A-74587B213F57}" destId="{0ACA9934-1C9F-407C-B709-B2C323AA0A59}" srcOrd="1" destOrd="0" presId="urn:microsoft.com/office/officeart/2016/7/layout/RepeatingBendingProcessNew"/>
    <dgm:cxn modelId="{96C350ED-00DC-495A-8BEC-101E721470FE}" type="presOf" srcId="{5A4D6436-E224-48BD-8CBB-90671E658A14}" destId="{086855AB-7154-48D9-9B2A-F6D363103814}" srcOrd="1" destOrd="0" presId="urn:microsoft.com/office/officeart/2016/7/layout/RepeatingBendingProcessNew"/>
    <dgm:cxn modelId="{42671DFD-C0AC-47EB-ABE2-5A6782B8247F}" type="presOf" srcId="{0454C4A2-7E46-44F8-A2FB-1257986F98A6}" destId="{EFB3E4C9-53C5-4CF1-A98E-0DD81CCD0C82}" srcOrd="1" destOrd="0" presId="urn:microsoft.com/office/officeart/2016/7/layout/RepeatingBendingProcessNew"/>
    <dgm:cxn modelId="{EE7916B0-0549-48D1-B9F0-D8137F812ADA}" type="presParOf" srcId="{04832395-E5DC-4C48-B2EE-8A1EBF12BBAF}" destId="{2BAC8DAA-6C41-456B-85D5-18D699F04314}" srcOrd="0" destOrd="0" presId="urn:microsoft.com/office/officeart/2016/7/layout/RepeatingBendingProcessNew"/>
    <dgm:cxn modelId="{01B48B54-DA46-4F6E-811C-287CB3C63BDE}" type="presParOf" srcId="{04832395-E5DC-4C48-B2EE-8A1EBF12BBAF}" destId="{15032F90-D50E-40FA-8672-1E377E58E434}" srcOrd="1" destOrd="0" presId="urn:microsoft.com/office/officeart/2016/7/layout/RepeatingBendingProcessNew"/>
    <dgm:cxn modelId="{DA428112-524E-4745-BC35-0510A1794AC2}" type="presParOf" srcId="{15032F90-D50E-40FA-8672-1E377E58E434}" destId="{EFB3E4C9-53C5-4CF1-A98E-0DD81CCD0C82}" srcOrd="0" destOrd="0" presId="urn:microsoft.com/office/officeart/2016/7/layout/RepeatingBendingProcessNew"/>
    <dgm:cxn modelId="{E31E4395-36CF-4297-A4DB-EA093AE59D6E}" type="presParOf" srcId="{04832395-E5DC-4C48-B2EE-8A1EBF12BBAF}" destId="{C965EC21-FC00-40C4-A43E-01666BF58B80}" srcOrd="2" destOrd="0" presId="urn:microsoft.com/office/officeart/2016/7/layout/RepeatingBendingProcessNew"/>
    <dgm:cxn modelId="{FA6CB5F3-E789-4F94-BB79-C41582034040}" type="presParOf" srcId="{04832395-E5DC-4C48-B2EE-8A1EBF12BBAF}" destId="{A9259247-E635-4E5B-8BA8-118DFFD4B93E}" srcOrd="3" destOrd="0" presId="urn:microsoft.com/office/officeart/2016/7/layout/RepeatingBendingProcessNew"/>
    <dgm:cxn modelId="{CE159B79-9AFF-4524-A203-6B1AA97FE08A}" type="presParOf" srcId="{A9259247-E635-4E5B-8BA8-118DFFD4B93E}" destId="{FE88D372-D48C-4F8C-B29C-17A753E3E232}" srcOrd="0" destOrd="0" presId="urn:microsoft.com/office/officeart/2016/7/layout/RepeatingBendingProcessNew"/>
    <dgm:cxn modelId="{0B86C048-6567-4C34-B4D5-C15395ADF086}" type="presParOf" srcId="{04832395-E5DC-4C48-B2EE-8A1EBF12BBAF}" destId="{52EE39ED-6FB0-41DC-9D18-91A726EBA3A7}" srcOrd="4" destOrd="0" presId="urn:microsoft.com/office/officeart/2016/7/layout/RepeatingBendingProcessNew"/>
    <dgm:cxn modelId="{43E68959-C3AC-441F-AA2C-B3781059E6BA}" type="presParOf" srcId="{04832395-E5DC-4C48-B2EE-8A1EBF12BBAF}" destId="{771DA846-765F-49CE-B194-7C368F4DAF93}" srcOrd="5" destOrd="0" presId="urn:microsoft.com/office/officeart/2016/7/layout/RepeatingBendingProcessNew"/>
    <dgm:cxn modelId="{990B6869-5B64-49CD-A7D0-9B3CB5BFE9BC}" type="presParOf" srcId="{771DA846-765F-49CE-B194-7C368F4DAF93}" destId="{086855AB-7154-48D9-9B2A-F6D363103814}" srcOrd="0" destOrd="0" presId="urn:microsoft.com/office/officeart/2016/7/layout/RepeatingBendingProcessNew"/>
    <dgm:cxn modelId="{B9B1CD64-FBCE-426D-B073-64CBFA56BDC0}" type="presParOf" srcId="{04832395-E5DC-4C48-B2EE-8A1EBF12BBAF}" destId="{F33BDD99-3979-4DAE-9A86-E6D14FFC0958}" srcOrd="6" destOrd="0" presId="urn:microsoft.com/office/officeart/2016/7/layout/RepeatingBendingProcessNew"/>
    <dgm:cxn modelId="{13C99D80-846C-444F-80DD-066CF743FC56}" type="presParOf" srcId="{04832395-E5DC-4C48-B2EE-8A1EBF12BBAF}" destId="{F72E62F1-C026-4937-BA86-3AE0BC026BDD}" srcOrd="7" destOrd="0" presId="urn:microsoft.com/office/officeart/2016/7/layout/RepeatingBendingProcessNew"/>
    <dgm:cxn modelId="{766D37E5-5932-48AA-8B52-B1FCDB5DCE36}" type="presParOf" srcId="{F72E62F1-C026-4937-BA86-3AE0BC026BDD}" destId="{0ACA9934-1C9F-407C-B709-B2C323AA0A59}" srcOrd="0" destOrd="0" presId="urn:microsoft.com/office/officeart/2016/7/layout/RepeatingBendingProcessNew"/>
    <dgm:cxn modelId="{7FB4763E-E3D2-4DBE-8F97-CEEABB8D843F}" type="presParOf" srcId="{04832395-E5DC-4C48-B2EE-8A1EBF12BBAF}" destId="{F2E75460-0AAB-4A35-B9B4-1340F3D9D3C8}" srcOrd="8" destOrd="0" presId="urn:microsoft.com/office/officeart/2016/7/layout/RepeatingBendingProcessNew"/>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060301F8-96A8-419E-B929-4651BA1E7013}">
      <dgm:prSet custT="1"/>
      <dgm:spPr>
        <a:solidFill>
          <a:schemeClr val="bg1"/>
        </a:solidFill>
      </dgm:spPr>
      <dgm:t>
        <a:bodyPr/>
        <a:lstStyle/>
        <a:p>
          <a:pPr algn="l">
            <a:buFont typeface="+mj-lt"/>
            <a:buAutoNum type="arabicParenR"/>
          </a:pPr>
          <a:endParaRPr lang="en-US" sz="2200" b="1" i="1" kern="1200" dirty="0">
            <a:solidFill>
              <a:schemeClr val="tx1"/>
            </a:solidFill>
            <a:latin typeface="Calibri" panose="020F0502020204030204" pitchFamily="34" charset="0"/>
            <a:ea typeface="+mn-ea"/>
            <a:cs typeface="Calibri" panose="020F0502020204030204" pitchFamily="34" charset="0"/>
          </a:endParaRPr>
        </a:p>
      </dgm:t>
    </dgm:pt>
    <dgm:pt modelId="{08F89008-3369-47CA-8B20-0AF4DD884959}" type="parTrans" cxnId="{988B1FB6-DB44-4BC4-965C-85EEBD425857}">
      <dgm:prSet/>
      <dgm:spPr/>
      <dgm:t>
        <a:bodyPr/>
        <a:lstStyle/>
        <a:p>
          <a:endParaRPr lang="en-US"/>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F45A8C3-C2D7-4185-ADBE-C7F80101319F}">
      <dgm:prSet custT="1"/>
      <dgm:spPr>
        <a:solidFill>
          <a:schemeClr val="accent1"/>
        </a:solidFill>
      </dgm:spPr>
      <dgm:t>
        <a:bodyPr/>
        <a:lstStyle/>
        <a:p>
          <a:pPr marL="0" lvl="0" indent="0" algn="l" defTabSz="889000">
            <a:lnSpc>
              <a:spcPct val="90000"/>
            </a:lnSpc>
            <a:spcBef>
              <a:spcPct val="0"/>
            </a:spcBef>
            <a:spcAft>
              <a:spcPct val="350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14. To insert a slide, click the slide or click </a:t>
          </a:r>
          <a:r>
            <a:rPr lang="en-US" sz="2000" b="1" i="1" kern="1200" dirty="0">
              <a:solidFill>
                <a:srgbClr val="000000"/>
              </a:solidFill>
              <a:latin typeface="Calibri" panose="020F0502020204030204" pitchFamily="34" charset="0"/>
              <a:ea typeface="+mn-ea"/>
              <a:cs typeface="Calibri" panose="020F0502020204030204" pitchFamily="34" charset="0"/>
            </a:rPr>
            <a:t>Insert Slide</a:t>
          </a: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custT="1"/>
      <dgm:spPr/>
      <dgm:t>
        <a:bodyPr/>
        <a:lstStyle/>
        <a:p>
          <a:pPr marL="0" lvl="0" indent="0" algn="l" defTabSz="889000">
            <a:lnSpc>
              <a:spcPct val="90000"/>
            </a:lnSpc>
            <a:spcBef>
              <a:spcPct val="0"/>
            </a:spcBef>
            <a:spcAft>
              <a:spcPct val="350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15. When you’re done, click the X at the top right of the Reuse Slides task pane to dismiss it</a:t>
          </a: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C9227E10-9301-4CA8-8328-26F23C6606FA}">
      <dgm:prSet custT="1"/>
      <dgm:spPr>
        <a:solidFill>
          <a:schemeClr val="accent1"/>
        </a:solidFill>
      </dgm:spPr>
      <dgm:t>
        <a:bodyPr/>
        <a:lstStyle/>
        <a:p>
          <a:pPr algn="l"/>
          <a:r>
            <a:rPr lang="en-US" sz="2000" b="1" dirty="0">
              <a:solidFill>
                <a:schemeClr val="tx1"/>
              </a:solidFill>
              <a:latin typeface="Calibri" panose="020F0502020204030204" pitchFamily="34" charset="0"/>
              <a:cs typeface="Calibri" panose="020F0502020204030204" pitchFamily="34" charset="0"/>
            </a:rPr>
            <a:t>13. With the </a:t>
          </a:r>
          <a:r>
            <a:rPr lang="en-US" sz="2000" b="1" i="1" dirty="0">
              <a:solidFill>
                <a:schemeClr val="tx1"/>
              </a:solidFill>
              <a:latin typeface="Calibri" panose="020F0502020204030204" pitchFamily="34" charset="0"/>
              <a:cs typeface="Calibri" panose="020F0502020204030204" pitchFamily="34" charset="0"/>
            </a:rPr>
            <a:t>Use source formatting </a:t>
          </a:r>
          <a:r>
            <a:rPr lang="en-US" sz="2000" b="1" dirty="0">
              <a:solidFill>
                <a:schemeClr val="tx1"/>
              </a:solidFill>
              <a:latin typeface="Calibri" panose="020F0502020204030204" pitchFamily="34" charset="0"/>
              <a:cs typeface="Calibri" panose="020F0502020204030204" pitchFamily="34" charset="0"/>
            </a:rPr>
            <a:t>option deselected, the slide assumes the theme of the presentation it is inserted into</a:t>
          </a:r>
        </a:p>
      </dgm:t>
    </dgm:pt>
    <dgm:pt modelId="{80F28C07-1DF1-42AA-B517-8B4CE6204757}" type="parTrans" cxnId="{A442F4DB-E6C3-455B-A286-2B1218C6E745}">
      <dgm:prSet/>
      <dgm:spPr/>
      <dgm:t>
        <a:bodyPr/>
        <a:lstStyle/>
        <a:p>
          <a:endParaRPr lang="en-US"/>
        </a:p>
      </dgm:t>
    </dgm:pt>
    <dgm:pt modelId="{7717A08E-F798-4AFF-9899-31B9C7C0E103}" type="sibTrans" cxnId="{A442F4DB-E6C3-455B-A286-2B1218C6E745}">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dgm:spPr>
        <a:solidFill>
          <a:schemeClr val="bg1"/>
        </a:solidFill>
        <a:ln>
          <a:noFill/>
        </a:ln>
      </dgm:spPr>
      <dgm:t>
        <a:bodyPr/>
        <a:lstStyle/>
        <a:p>
          <a:endParaRPr lang="en-US"/>
        </a:p>
      </dgm:t>
    </dgm:pt>
    <dgm:pt modelId="{BFFE3A7E-DF8D-402B-B8B2-70EE9209DB9B}" type="parTrans" cxnId="{9EC2D8BF-3D7A-4046-AF04-DB10C4B81F00}">
      <dgm:prSet/>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649C337F-6609-4BD8-A92B-9462F4A235CF}">
      <dgm:prSet custT="1"/>
      <dgm:spPr>
        <a:solidFill>
          <a:schemeClr val="accent1"/>
        </a:solidFill>
      </dgm:spPr>
      <dgm:t>
        <a:bodyPr/>
        <a:lstStyle/>
        <a:p>
          <a:pPr marL="0" lvl="0" indent="0" algn="l" defTabSz="889000">
            <a:lnSpc>
              <a:spcPct val="90000"/>
            </a:lnSpc>
            <a:spcBef>
              <a:spcPct val="0"/>
            </a:spcBef>
            <a:spcAft>
              <a:spcPct val="350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16. If you accidentally import an unwanted slide, </a:t>
          </a:r>
          <a:r>
            <a:rPr lang="en-US" sz="2000" b="1" i="1" kern="1200" dirty="0">
              <a:solidFill>
                <a:srgbClr val="000000"/>
              </a:solidFill>
              <a:latin typeface="Calibri" panose="020F0502020204030204" pitchFamily="34" charset="0"/>
              <a:ea typeface="+mn-ea"/>
              <a:cs typeface="Calibri" panose="020F0502020204030204" pitchFamily="34" charset="0"/>
            </a:rPr>
            <a:t>right-click</a:t>
          </a:r>
          <a:r>
            <a:rPr lang="en-US" sz="2000" b="1" kern="1200" dirty="0">
              <a:solidFill>
                <a:srgbClr val="000000"/>
              </a:solidFill>
              <a:latin typeface="Calibri" panose="020F0502020204030204" pitchFamily="34" charset="0"/>
              <a:ea typeface="+mn-ea"/>
              <a:cs typeface="Calibri" panose="020F0502020204030204" pitchFamily="34" charset="0"/>
            </a:rPr>
            <a:t> the slide IN THE LEFT PANE and select </a:t>
          </a:r>
          <a:r>
            <a:rPr lang="en-US" sz="2000" b="1" i="1" kern="1200" dirty="0">
              <a:solidFill>
                <a:srgbClr val="000000"/>
              </a:solidFill>
              <a:latin typeface="Calibri" panose="020F0502020204030204" pitchFamily="34" charset="0"/>
              <a:ea typeface="+mn-ea"/>
              <a:cs typeface="Calibri" panose="020F0502020204030204" pitchFamily="34" charset="0"/>
            </a:rPr>
            <a:t>Delete Slide</a:t>
          </a:r>
        </a:p>
      </dgm:t>
    </dgm:pt>
    <dgm:pt modelId="{B75EF9F5-F5C3-47F5-BAD5-5A0D1CF461BD}" type="parTrans" cxnId="{C1AB0287-34ED-46AF-BCC2-D9BE749E9E62}">
      <dgm:prSet/>
      <dgm:spPr/>
      <dgm:t>
        <a:bodyPr/>
        <a:lstStyle/>
        <a:p>
          <a:endParaRPr lang="en-US"/>
        </a:p>
      </dgm:t>
    </dgm:pt>
    <dgm:pt modelId="{42E951F1-5B5B-4AAF-91BA-414CF185587A}" type="sibTrans" cxnId="{C1AB0287-34ED-46AF-BCC2-D9BE749E9E62}">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6" custLinFactNeighborY="4298">
        <dgm:presLayoutVars>
          <dgm:bulletEnabled val="1"/>
        </dgm:presLayoutVars>
      </dgm:prSet>
      <dgm:spPr/>
    </dgm:pt>
    <dgm:pt modelId="{15032F90-D50E-40FA-8672-1E377E58E434}" type="pres">
      <dgm:prSet presAssocID="{0454C4A2-7E46-44F8-A2FB-1257986F98A6}" presName="sibTrans" presStyleLbl="sibTrans1D1" presStyleIdx="0" presStyleCnt="5"/>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5"/>
      <dgm:spPr/>
    </dgm:pt>
    <dgm:pt modelId="{871E6DAE-0758-43D9-B566-7CD5FECD0DE5}" type="pres">
      <dgm:prSet presAssocID="{C9227E10-9301-4CA8-8328-26F23C6606FA}" presName="node" presStyleLbl="node1" presStyleIdx="1" presStyleCnt="6" custLinFactNeighborY="3684">
        <dgm:presLayoutVars>
          <dgm:bulletEnabled val="1"/>
        </dgm:presLayoutVars>
      </dgm:prSet>
      <dgm:spPr/>
    </dgm:pt>
    <dgm:pt modelId="{FB555EE1-D528-4D2B-9870-C37039495F48}" type="pres">
      <dgm:prSet presAssocID="{7717A08E-F798-4AFF-9899-31B9C7C0E103}" presName="sibTrans" presStyleLbl="sibTrans1D1" presStyleIdx="1" presStyleCnt="5"/>
      <dgm: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dgm:spPr>
    </dgm:pt>
    <dgm:pt modelId="{70BC918C-1A2C-4E2A-AD63-4C54C843DC17}" type="pres">
      <dgm:prSet presAssocID="{7717A08E-F798-4AFF-9899-31B9C7C0E103}" presName="connectorText" presStyleLbl="sibTrans1D1" presStyleIdx="1" presStyleCnt="5"/>
      <dgm:spPr/>
    </dgm:pt>
    <dgm:pt modelId="{52EE39ED-6FB0-41DC-9D18-91A726EBA3A7}" type="pres">
      <dgm:prSet presAssocID="{4F45A8C3-C2D7-4185-ADBE-C7F80101319F}" presName="node" presStyleLbl="node1" presStyleIdx="2" presStyleCnt="6" custLinFactNeighborY="4912">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dgm:presLayoutVars>
          <dgm:bulletEnabled val="1"/>
        </dgm:presLayoutVars>
      </dgm:prSet>
      <dgm:spPr/>
    </dgm:pt>
    <dgm:pt modelId="{28A26B8E-D80F-4F3D-8090-7FA4753BC0A5}" type="pres">
      <dgm:prSet presAssocID="{F6B40A25-1560-4909-AB90-4E89A4F13A2B}" presName="sibTrans" presStyleLbl="sibTrans1D1" presStyleIdx="4" presStyleCnt="5"/>
      <dgm:spPr/>
    </dgm:pt>
    <dgm:pt modelId="{9F33F8FB-2ABB-4735-969A-984983D3C50A}" type="pres">
      <dgm:prSet presAssocID="{F6B40A25-1560-4909-AB90-4E89A4F13A2B}" presName="connectorText" presStyleLbl="sibTrans1D1" presStyleIdx="4" presStyleCnt="5"/>
      <dgm:spPr/>
    </dgm:pt>
    <dgm:pt modelId="{E002B106-5D7C-4F57-855B-5863D2A9AE75}" type="pres">
      <dgm:prSet presAssocID="{649C337F-6609-4BD8-A92B-9462F4A235CF}" presName="node" presStyleLbl="node1" presStyleIdx="5" presStyleCnt="6">
        <dgm:presLayoutVars>
          <dgm:bulletEnabled val="1"/>
        </dgm:presLayoutVars>
      </dgm:prSet>
      <dgm:spPr/>
    </dgm:pt>
  </dgm:ptLst>
  <dgm:cxnLst>
    <dgm:cxn modelId="{6DC19103-91DE-4C5E-9B7C-0AEC57D125C2}" type="presOf" srcId="{7CC772E3-57C7-4EC2-859A-74587B213F57}" destId="{0ACA9934-1C9F-407C-B709-B2C323AA0A59}" srcOrd="1" destOrd="0" presId="urn:microsoft.com/office/officeart/2016/7/layout/RepeatingBendingProcessNew"/>
    <dgm:cxn modelId="{0755ED06-DD40-4639-A258-EAB106A5CC1C}" type="presOf" srcId="{7717A08E-F798-4AFF-9899-31B9C7C0E103}" destId="{FB555EE1-D528-4D2B-9870-C37039495F48}" srcOrd="0" destOrd="0" presId="urn:microsoft.com/office/officeart/2016/7/layout/RepeatingBendingProcessNew"/>
    <dgm:cxn modelId="{8279A80E-6EBE-42AA-9673-8B3FFA6A67D8}" type="presOf" srcId="{7717A08E-F798-4AFF-9899-31B9C7C0E103}" destId="{70BC918C-1A2C-4E2A-AD63-4C54C843DC17}" srcOrd="1"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8F647335-7589-47DF-A53A-DD17B178ECAA}" type="presOf" srcId="{49D9BBFF-941D-4068-ABF9-66BBA6A1E495}" destId="{F33BDD99-3979-4DAE-9A86-E6D14FFC0958}" srcOrd="0" destOrd="0" presId="urn:microsoft.com/office/officeart/2016/7/layout/RepeatingBendingProcessNew"/>
    <dgm:cxn modelId="{6EA5E74A-FD52-4E94-B094-5B23E34DDB73}" type="presOf" srcId="{46524477-9376-4CB7-BE17-42E1701636B9}" destId="{F2E75460-0AAB-4A35-B9B4-1340F3D9D3C8}" srcOrd="0" destOrd="0" presId="urn:microsoft.com/office/officeart/2016/7/layout/RepeatingBendingProcessNew"/>
    <dgm:cxn modelId="{06157A71-8B62-485E-9FA5-F7B1AF47E80F}" type="presOf" srcId="{649C337F-6609-4BD8-A92B-9462F4A235CF}" destId="{E002B106-5D7C-4F57-855B-5863D2A9AE75}" srcOrd="0" destOrd="0" presId="urn:microsoft.com/office/officeart/2016/7/layout/RepeatingBendingProcessNew"/>
    <dgm:cxn modelId="{BA9B087A-59B7-442C-B0C1-507C8084B173}" type="presOf" srcId="{5A4D6436-E224-48BD-8CBB-90671E658A14}" destId="{086855AB-7154-48D9-9B2A-F6D363103814}" srcOrd="1" destOrd="0" presId="urn:microsoft.com/office/officeart/2016/7/layout/RepeatingBendingProcessNew"/>
    <dgm:cxn modelId="{4B553581-77CE-4757-B5E7-CF617B9B0D55}" type="presOf" srcId="{060301F8-96A8-419E-B929-4651BA1E7013}" destId="{2BAC8DAA-6C41-456B-85D5-18D699F04314}" srcOrd="0" destOrd="0" presId="urn:microsoft.com/office/officeart/2016/7/layout/RepeatingBendingProcessNew"/>
    <dgm:cxn modelId="{E238CC83-B441-4350-85F4-E3A846B2B501}" type="presOf" srcId="{6E28DCC2-A19F-4618-BE47-1BADB6AFFFFB}" destId="{04832395-E5DC-4C48-B2EE-8A1EBF12BBAF}" srcOrd="0" destOrd="0" presId="urn:microsoft.com/office/officeart/2016/7/layout/RepeatingBendingProcessNew"/>
    <dgm:cxn modelId="{C1AB0287-34ED-46AF-BCC2-D9BE749E9E62}" srcId="{6E28DCC2-A19F-4618-BE47-1BADB6AFFFFB}" destId="{649C337F-6609-4BD8-A92B-9462F4A235CF}" srcOrd="5" destOrd="0" parTransId="{B75EF9F5-F5C3-47F5-BAD5-5A0D1CF461BD}" sibTransId="{42E951F1-5B5B-4AAF-91BA-414CF185587A}"/>
    <dgm:cxn modelId="{3ACD0389-0591-4470-A671-A7500C5F4E05}" type="presOf" srcId="{4F45A8C3-C2D7-4185-ADBE-C7F80101319F}" destId="{52EE39ED-6FB0-41DC-9D18-91A726EBA3A7}" srcOrd="0" destOrd="0" presId="urn:microsoft.com/office/officeart/2016/7/layout/RepeatingBendingProcessNew"/>
    <dgm:cxn modelId="{DE77E593-A377-420F-B0EF-77FBC64556D3}" type="presOf" srcId="{0454C4A2-7E46-44F8-A2FB-1257986F98A6}" destId="{15032F90-D50E-40FA-8672-1E377E58E434}"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D49857B2-AF4D-4BBF-906F-D13108C5EF33}" type="presOf" srcId="{C9227E10-9301-4CA8-8328-26F23C6606FA}" destId="{871E6DAE-0758-43D9-B566-7CD5FECD0DE5}" srcOrd="0" destOrd="0" presId="urn:microsoft.com/office/officeart/2016/7/layout/RepeatingBendingProcessNew"/>
    <dgm:cxn modelId="{8F672CB4-D08C-4E02-93A4-A758A00A7649}" type="presOf" srcId="{F6B40A25-1560-4909-AB90-4E89A4F13A2B}" destId="{9F33F8FB-2ABB-4735-969A-984983D3C50A}" srcOrd="1" destOrd="0" presId="urn:microsoft.com/office/officeart/2016/7/layout/RepeatingBendingProcessNew"/>
    <dgm:cxn modelId="{988B1FB6-DB44-4BC4-965C-85EEBD425857}" srcId="{6E28DCC2-A19F-4618-BE47-1BADB6AFFFFB}" destId="{060301F8-96A8-419E-B929-4651BA1E7013}" srcOrd="0" destOrd="0" parTransId="{08F89008-3369-47CA-8B20-0AF4DD884959}" sibTransId="{0454C4A2-7E46-44F8-A2FB-1257986F98A6}"/>
    <dgm:cxn modelId="{9EC2D8BF-3D7A-4046-AF04-DB10C4B81F00}" srcId="{6E28DCC2-A19F-4618-BE47-1BADB6AFFFFB}" destId="{49D9BBFF-941D-4068-ABF9-66BBA6A1E495}" srcOrd="3" destOrd="0" parTransId="{BFFE3A7E-DF8D-402B-B8B2-70EE9209DB9B}" sibTransId="{7CC772E3-57C7-4EC2-859A-74587B213F57}"/>
    <dgm:cxn modelId="{40EA77C6-939E-4EDA-A2B5-93B24C82208A}" type="presOf" srcId="{0454C4A2-7E46-44F8-A2FB-1257986F98A6}" destId="{EFB3E4C9-53C5-4CF1-A98E-0DD81CCD0C82}" srcOrd="1" destOrd="0" presId="urn:microsoft.com/office/officeart/2016/7/layout/RepeatingBendingProcessNew"/>
    <dgm:cxn modelId="{0A9B60C7-EFB7-4BEC-BBB3-1C9381582EE2}" type="presOf" srcId="{F6B40A25-1560-4909-AB90-4E89A4F13A2B}" destId="{28A26B8E-D80F-4F3D-8090-7FA4753BC0A5}" srcOrd="0" destOrd="0" presId="urn:microsoft.com/office/officeart/2016/7/layout/RepeatingBendingProcessNew"/>
    <dgm:cxn modelId="{A442F4DB-E6C3-455B-A286-2B1218C6E745}" srcId="{6E28DCC2-A19F-4618-BE47-1BADB6AFFFFB}" destId="{C9227E10-9301-4CA8-8328-26F23C6606FA}" srcOrd="1" destOrd="0" parTransId="{80F28C07-1DF1-42AA-B517-8B4CE6204757}" sibTransId="{7717A08E-F798-4AFF-9899-31B9C7C0E103}"/>
    <dgm:cxn modelId="{B80FE7E8-CEB1-403B-8649-0D6C0595E1C6}" type="presOf" srcId="{7CC772E3-57C7-4EC2-859A-74587B213F57}" destId="{F72E62F1-C026-4937-BA86-3AE0BC026BDD}" srcOrd="0" destOrd="0" presId="urn:microsoft.com/office/officeart/2016/7/layout/RepeatingBendingProcessNew"/>
    <dgm:cxn modelId="{160CD5F0-189E-42F1-A0E2-5FBC98829802}" type="presOf" srcId="{5A4D6436-E224-48BD-8CBB-90671E658A14}" destId="{771DA846-765F-49CE-B194-7C368F4DAF93}" srcOrd="0" destOrd="0" presId="urn:microsoft.com/office/officeart/2016/7/layout/RepeatingBendingProcessNew"/>
    <dgm:cxn modelId="{ADFE7BE1-B15A-41B4-A3B3-8299F932B553}" type="presParOf" srcId="{04832395-E5DC-4C48-B2EE-8A1EBF12BBAF}" destId="{2BAC8DAA-6C41-456B-85D5-18D699F04314}" srcOrd="0" destOrd="0" presId="urn:microsoft.com/office/officeart/2016/7/layout/RepeatingBendingProcessNew"/>
    <dgm:cxn modelId="{1C6925A8-B9A0-4320-B3D3-1F879F73A4DC}" type="presParOf" srcId="{04832395-E5DC-4C48-B2EE-8A1EBF12BBAF}" destId="{15032F90-D50E-40FA-8672-1E377E58E434}" srcOrd="1" destOrd="0" presId="urn:microsoft.com/office/officeart/2016/7/layout/RepeatingBendingProcessNew"/>
    <dgm:cxn modelId="{80F1E886-E7C4-4067-9F84-5B43587282E6}" type="presParOf" srcId="{15032F90-D50E-40FA-8672-1E377E58E434}" destId="{EFB3E4C9-53C5-4CF1-A98E-0DD81CCD0C82}" srcOrd="0" destOrd="0" presId="urn:microsoft.com/office/officeart/2016/7/layout/RepeatingBendingProcessNew"/>
    <dgm:cxn modelId="{4A3F29D8-B0EA-48DC-B9A5-DEC0A79F7DFC}" type="presParOf" srcId="{04832395-E5DC-4C48-B2EE-8A1EBF12BBAF}" destId="{871E6DAE-0758-43D9-B566-7CD5FECD0DE5}" srcOrd="2" destOrd="0" presId="urn:microsoft.com/office/officeart/2016/7/layout/RepeatingBendingProcessNew"/>
    <dgm:cxn modelId="{5F65FE13-94F6-4F95-B10D-E51AAEFF0CC3}" type="presParOf" srcId="{04832395-E5DC-4C48-B2EE-8A1EBF12BBAF}" destId="{FB555EE1-D528-4D2B-9870-C37039495F48}" srcOrd="3" destOrd="0" presId="urn:microsoft.com/office/officeart/2016/7/layout/RepeatingBendingProcessNew"/>
    <dgm:cxn modelId="{FABCE38A-DA94-47B9-9EEF-C29569295D7A}" type="presParOf" srcId="{FB555EE1-D528-4D2B-9870-C37039495F48}" destId="{70BC918C-1A2C-4E2A-AD63-4C54C843DC17}" srcOrd="0" destOrd="0" presId="urn:microsoft.com/office/officeart/2016/7/layout/RepeatingBendingProcessNew"/>
    <dgm:cxn modelId="{314C2FDA-221D-4977-B658-35E2116D45C7}" type="presParOf" srcId="{04832395-E5DC-4C48-B2EE-8A1EBF12BBAF}" destId="{52EE39ED-6FB0-41DC-9D18-91A726EBA3A7}" srcOrd="4" destOrd="0" presId="urn:microsoft.com/office/officeart/2016/7/layout/RepeatingBendingProcessNew"/>
    <dgm:cxn modelId="{CB560ED7-4991-49D2-A16E-8A876E6F5F27}" type="presParOf" srcId="{04832395-E5DC-4C48-B2EE-8A1EBF12BBAF}" destId="{771DA846-765F-49CE-B194-7C368F4DAF93}" srcOrd="5" destOrd="0" presId="urn:microsoft.com/office/officeart/2016/7/layout/RepeatingBendingProcessNew"/>
    <dgm:cxn modelId="{6ECA0A0F-E424-4A34-809A-11CA7078D83F}" type="presParOf" srcId="{771DA846-765F-49CE-B194-7C368F4DAF93}" destId="{086855AB-7154-48D9-9B2A-F6D363103814}" srcOrd="0" destOrd="0" presId="urn:microsoft.com/office/officeart/2016/7/layout/RepeatingBendingProcessNew"/>
    <dgm:cxn modelId="{6685E013-BA17-45D5-9965-C035DEB6EC14}" type="presParOf" srcId="{04832395-E5DC-4C48-B2EE-8A1EBF12BBAF}" destId="{F33BDD99-3979-4DAE-9A86-E6D14FFC0958}" srcOrd="6" destOrd="0" presId="urn:microsoft.com/office/officeart/2016/7/layout/RepeatingBendingProcessNew"/>
    <dgm:cxn modelId="{B3CAA27C-BC2D-4D88-A4ED-A87A5C674A56}" type="presParOf" srcId="{04832395-E5DC-4C48-B2EE-8A1EBF12BBAF}" destId="{F72E62F1-C026-4937-BA86-3AE0BC026BDD}" srcOrd="7" destOrd="0" presId="urn:microsoft.com/office/officeart/2016/7/layout/RepeatingBendingProcessNew"/>
    <dgm:cxn modelId="{60A577B0-C3A9-4DC7-8CF2-DC0ECE2352EB}" type="presParOf" srcId="{F72E62F1-C026-4937-BA86-3AE0BC026BDD}" destId="{0ACA9934-1C9F-407C-B709-B2C323AA0A59}" srcOrd="0" destOrd="0" presId="urn:microsoft.com/office/officeart/2016/7/layout/RepeatingBendingProcessNew"/>
    <dgm:cxn modelId="{1E9A3632-829F-4F62-8715-3524400FE5BE}" type="presParOf" srcId="{04832395-E5DC-4C48-B2EE-8A1EBF12BBAF}" destId="{F2E75460-0AAB-4A35-B9B4-1340F3D9D3C8}" srcOrd="8" destOrd="0" presId="urn:microsoft.com/office/officeart/2016/7/layout/RepeatingBendingProcessNew"/>
    <dgm:cxn modelId="{F00B9C7E-6964-456D-A3E6-B3A59A459595}" type="presParOf" srcId="{04832395-E5DC-4C48-B2EE-8A1EBF12BBAF}" destId="{28A26B8E-D80F-4F3D-8090-7FA4753BC0A5}" srcOrd="9" destOrd="0" presId="urn:microsoft.com/office/officeart/2016/7/layout/RepeatingBendingProcessNew"/>
    <dgm:cxn modelId="{4C7A237D-6597-489E-BE93-114EB199D2B6}" type="presParOf" srcId="{28A26B8E-D80F-4F3D-8090-7FA4753BC0A5}" destId="{9F33F8FB-2ABB-4735-969A-984983D3C50A}" srcOrd="0" destOrd="0" presId="urn:microsoft.com/office/officeart/2016/7/layout/RepeatingBendingProcessNew"/>
    <dgm:cxn modelId="{095A60E8-D4F3-429C-B115-16B7295F38CD}" type="presParOf" srcId="{04832395-E5DC-4C48-B2EE-8A1EBF12BBAF}" destId="{E002B106-5D7C-4F57-855B-5863D2A9AE75}"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060301F8-96A8-419E-B929-4651BA1E7013}">
      <dgm:prSet custT="1"/>
      <dgm:spPr>
        <a:solidFill>
          <a:schemeClr val="accent1"/>
        </a:solidFill>
      </dgm:spPr>
      <dgm:t>
        <a:bodyPr/>
        <a:lstStyle/>
        <a:p>
          <a:pPr algn="l">
            <a:buFont typeface="+mj-lt"/>
            <a:buAutoNum type="arabicParenR"/>
          </a:pPr>
          <a:r>
            <a:rPr lang="en-US" sz="1900" b="1" kern="1200" dirty="0">
              <a:solidFill>
                <a:schemeClr val="tx1"/>
              </a:solidFill>
              <a:latin typeface="Calibri" panose="020F0502020204030204" pitchFamily="34" charset="0"/>
              <a:cs typeface="Calibri" panose="020F0502020204030204" pitchFamily="34" charset="0"/>
            </a:rPr>
            <a:t>1. If you edit a slide layout too much, you might find that you cannot quite get it into the layout you want, and that you would like to start over</a:t>
          </a:r>
          <a:endParaRPr lang="en-US" sz="1900" b="1" i="1" kern="1200" dirty="0">
            <a:solidFill>
              <a:schemeClr val="tx1"/>
            </a:solidFill>
            <a:latin typeface="Calibri" panose="020F0502020204030204" pitchFamily="34" charset="0"/>
            <a:ea typeface="+mn-ea"/>
            <a:cs typeface="Calibri" panose="020F0502020204030204" pitchFamily="34" charset="0"/>
          </a:endParaRPr>
        </a:p>
      </dgm:t>
    </dgm:pt>
    <dgm:pt modelId="{08F89008-3369-47CA-8B20-0AF4DD884959}" type="parTrans" cxnId="{988B1FB6-DB44-4BC4-965C-85EEBD425857}">
      <dgm:prSet/>
      <dgm:spPr/>
      <dgm:t>
        <a:bodyPr/>
        <a:lstStyle/>
        <a:p>
          <a:endParaRPr lang="en-US"/>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F45A8C3-C2D7-4185-ADBE-C7F80101319F}">
      <dgm:prSet custT="1"/>
      <dgm:spPr>
        <a:solidFill>
          <a:schemeClr val="accent1"/>
        </a:solidFill>
      </dgm:spPr>
      <dgm:t>
        <a:bodyPr/>
        <a:lstStyle/>
        <a:p>
          <a:pPr marL="0" lvl="0" indent="0" algn="l" defTabSz="889000">
            <a:lnSpc>
              <a:spcPct val="90000"/>
            </a:lnSpc>
            <a:spcBef>
              <a:spcPct val="0"/>
            </a:spcBef>
            <a:spcAft>
              <a:spcPct val="35000"/>
            </a:spcAft>
            <a:buFont typeface="+mj-lt"/>
            <a:buNone/>
          </a:pPr>
          <a:r>
            <a:rPr lang="en-ZA" sz="2000" b="1" kern="1200" dirty="0">
              <a:solidFill>
                <a:srgbClr val="000000"/>
              </a:solidFill>
              <a:latin typeface="Calibri" panose="020F0502020204030204" pitchFamily="34" charset="0"/>
              <a:ea typeface="+mn-ea"/>
              <a:cs typeface="Calibri" panose="020F0502020204030204" pitchFamily="34" charset="0"/>
            </a:rPr>
            <a:t>3. On the </a:t>
          </a:r>
          <a:r>
            <a:rPr lang="en-ZA" sz="2000" b="1" i="1" kern="1200" dirty="0">
              <a:solidFill>
                <a:srgbClr val="000000"/>
              </a:solidFill>
              <a:latin typeface="Calibri" panose="020F0502020204030204" pitchFamily="34" charset="0"/>
              <a:ea typeface="+mn-ea"/>
              <a:cs typeface="Calibri" panose="020F0502020204030204" pitchFamily="34" charset="0"/>
            </a:rPr>
            <a:t>Home</a:t>
          </a:r>
          <a:r>
            <a:rPr lang="en-ZA" sz="2000" b="1" kern="1200" dirty="0">
              <a:solidFill>
                <a:srgbClr val="000000"/>
              </a:solidFill>
              <a:latin typeface="Calibri" panose="020F0502020204030204" pitchFamily="34" charset="0"/>
              <a:ea typeface="+mn-ea"/>
              <a:cs typeface="Calibri" panose="020F0502020204030204" pitchFamily="34" charset="0"/>
            </a:rPr>
            <a:t> tab, in the </a:t>
          </a:r>
          <a:r>
            <a:rPr lang="en-ZA" sz="2000" b="1" i="1" kern="1200" dirty="0">
              <a:solidFill>
                <a:srgbClr val="000000"/>
              </a:solidFill>
              <a:latin typeface="Calibri" panose="020F0502020204030204" pitchFamily="34" charset="0"/>
              <a:ea typeface="+mn-ea"/>
              <a:cs typeface="Calibri" panose="020F0502020204030204" pitchFamily="34" charset="0"/>
            </a:rPr>
            <a:t>Slides</a:t>
          </a:r>
          <a:r>
            <a:rPr lang="en-ZA" sz="2000" b="1" kern="1200" dirty="0">
              <a:solidFill>
                <a:srgbClr val="000000"/>
              </a:solidFill>
              <a:latin typeface="Calibri" panose="020F0502020204030204" pitchFamily="34" charset="0"/>
              <a:ea typeface="+mn-ea"/>
              <a:cs typeface="Calibri" panose="020F0502020204030204" pitchFamily="34" charset="0"/>
            </a:rPr>
            <a:t> group, click </a:t>
          </a:r>
          <a:r>
            <a:rPr lang="en-ZA" sz="2000" b="1" i="1" kern="1200" dirty="0">
              <a:solidFill>
                <a:srgbClr val="000000"/>
              </a:solidFill>
              <a:latin typeface="Calibri" panose="020F0502020204030204" pitchFamily="34" charset="0"/>
              <a:ea typeface="+mn-ea"/>
              <a:cs typeface="Calibri" panose="020F0502020204030204" pitchFamily="34" charset="0"/>
            </a:rPr>
            <a:t>Reset</a:t>
          </a:r>
          <a:endParaRPr lang="en-US" sz="2000" b="1" i="1" kern="1200" dirty="0">
            <a:solidFill>
              <a:srgbClr val="000000"/>
            </a:solidFill>
            <a:latin typeface="Calibri" panose="020F0502020204030204" pitchFamily="34" charset="0"/>
            <a:ea typeface="+mn-ea"/>
            <a:cs typeface="Calibri" panose="020F0502020204030204" pitchFamily="34" charset="0"/>
          </a:endParaRP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custT="1"/>
      <dgm:spPr/>
      <dgm:t>
        <a:bodyPr/>
        <a:lstStyle/>
        <a:p>
          <a:pPr marL="0" lvl="0" indent="0" algn="l" defTabSz="889000">
            <a:lnSpc>
              <a:spcPct val="90000"/>
            </a:lnSpc>
            <a:spcBef>
              <a:spcPct val="0"/>
            </a:spcBef>
            <a:spcAft>
              <a:spcPct val="35000"/>
            </a:spcAft>
          </a:pPr>
          <a:r>
            <a:rPr lang="en-US" sz="2000" b="1" kern="1200" dirty="0">
              <a:solidFill>
                <a:schemeClr val="tx1"/>
              </a:solidFill>
              <a:latin typeface="Calibri" panose="020F0502020204030204" pitchFamily="34" charset="0"/>
              <a:cs typeface="Calibri" panose="020F0502020204030204" pitchFamily="34" charset="0"/>
            </a:rPr>
            <a:t>4. Notice how it resets the text on the slide to its default settings</a:t>
          </a:r>
          <a:endParaRPr lang="en-US" sz="2000" b="1" kern="1200" dirty="0">
            <a:solidFill>
              <a:schemeClr val="tx1"/>
            </a:solidFill>
            <a:latin typeface="Calibri" panose="020F0502020204030204" pitchFamily="34" charset="0"/>
            <a:ea typeface="+mn-ea"/>
            <a:cs typeface="Calibri" panose="020F0502020204030204" pitchFamily="34" charset="0"/>
          </a:endParaRP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chemeClr val="bg1"/>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C9227E10-9301-4CA8-8328-26F23C6606FA}">
      <dgm:prSet custT="1"/>
      <dgm:spPr>
        <a:solidFill>
          <a:schemeClr val="accent1"/>
        </a:solidFill>
      </dgm:spPr>
      <dgm:t>
        <a:bodyPr/>
        <a:lstStyle/>
        <a:p>
          <a:pPr algn="l">
            <a:buFont typeface="+mj-lt"/>
            <a:buAutoNum type="arabicParenR"/>
          </a:pPr>
          <a:r>
            <a:rPr lang="en-US" sz="2000" b="1" dirty="0">
              <a:solidFill>
                <a:schemeClr val="tx1"/>
              </a:solidFill>
              <a:latin typeface="Calibri" panose="020F0502020204030204" pitchFamily="34" charset="0"/>
              <a:cs typeface="Calibri" panose="020F0502020204030204" pitchFamily="34" charset="0"/>
            </a:rPr>
            <a:t>2. You can reset a slide, which will restore the position, size, and formatting of your slide to its default state</a:t>
          </a:r>
        </a:p>
      </dgm:t>
    </dgm:pt>
    <dgm:pt modelId="{80F28C07-1DF1-42AA-B517-8B4CE6204757}" type="parTrans" cxnId="{A442F4DB-E6C3-455B-A286-2B1218C6E745}">
      <dgm:prSet/>
      <dgm:spPr/>
      <dgm:t>
        <a:bodyPr/>
        <a:lstStyle/>
        <a:p>
          <a:endParaRPr lang="en-US"/>
        </a:p>
      </dgm:t>
    </dgm:pt>
    <dgm:pt modelId="{7717A08E-F798-4AFF-9899-31B9C7C0E103}" type="sibTrans" cxnId="{A442F4DB-E6C3-455B-A286-2B1218C6E745}">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dgm:spPr>
        <a:solidFill>
          <a:schemeClr val="bg1"/>
        </a:solidFill>
        <a:ln>
          <a:noFill/>
        </a:ln>
      </dgm:spPr>
      <dgm:t>
        <a:bodyPr/>
        <a:lstStyle/>
        <a:p>
          <a:endParaRPr lang="en-US"/>
        </a:p>
      </dgm:t>
    </dgm:pt>
    <dgm:pt modelId="{BFFE3A7E-DF8D-402B-B8B2-70EE9209DB9B}" type="parTrans" cxnId="{9EC2D8BF-3D7A-4046-AF04-DB10C4B81F00}">
      <dgm:prSet/>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649C337F-6609-4BD8-A92B-9462F4A235CF}">
      <dgm:prSet custT="1"/>
      <dgm:spPr>
        <a:solidFill>
          <a:schemeClr val="bg1"/>
        </a:solidFill>
      </dgm:spPr>
      <dgm:t>
        <a:bodyPr/>
        <a:lstStyle/>
        <a:p>
          <a:pPr marL="0" lvl="0" indent="0" algn="l" defTabSz="889000">
            <a:lnSpc>
              <a:spcPct val="90000"/>
            </a:lnSpc>
            <a:spcBef>
              <a:spcPct val="0"/>
            </a:spcBef>
            <a:spcAft>
              <a:spcPct val="35000"/>
            </a:spcAft>
            <a:buFont typeface="+mj-lt"/>
            <a:buNone/>
          </a:pPr>
          <a:endParaRPr lang="en-US" sz="2000" b="1" i="1" kern="1200" dirty="0">
            <a:solidFill>
              <a:srgbClr val="000000"/>
            </a:solidFill>
            <a:latin typeface="Calibri" panose="020F0502020204030204" pitchFamily="34" charset="0"/>
            <a:ea typeface="+mn-ea"/>
            <a:cs typeface="Calibri" panose="020F0502020204030204" pitchFamily="34" charset="0"/>
          </a:endParaRPr>
        </a:p>
      </dgm:t>
    </dgm:pt>
    <dgm:pt modelId="{B75EF9F5-F5C3-47F5-BAD5-5A0D1CF461BD}" type="parTrans" cxnId="{C1AB0287-34ED-46AF-BCC2-D9BE749E9E62}">
      <dgm:prSet/>
      <dgm:spPr/>
      <dgm:t>
        <a:bodyPr/>
        <a:lstStyle/>
        <a:p>
          <a:endParaRPr lang="en-US"/>
        </a:p>
      </dgm:t>
    </dgm:pt>
    <dgm:pt modelId="{42E951F1-5B5B-4AAF-91BA-414CF185587A}" type="sibTrans" cxnId="{C1AB0287-34ED-46AF-BCC2-D9BE749E9E62}">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6" custScaleX="107927" custLinFactNeighborX="-2576" custLinFactNeighborY="6754">
        <dgm:presLayoutVars>
          <dgm:bulletEnabled val="1"/>
        </dgm:presLayoutVars>
      </dgm:prSet>
      <dgm:spPr/>
    </dgm:pt>
    <dgm:pt modelId="{15032F90-D50E-40FA-8672-1E377E58E434}" type="pres">
      <dgm:prSet presAssocID="{0454C4A2-7E46-44F8-A2FB-1257986F98A6}" presName="sibTrans" presStyleLbl="sibTrans1D1" presStyleIdx="0" presStyleCnt="5"/>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5"/>
      <dgm:spPr/>
    </dgm:pt>
    <dgm:pt modelId="{871E6DAE-0758-43D9-B566-7CD5FECD0DE5}" type="pres">
      <dgm:prSet presAssocID="{C9227E10-9301-4CA8-8328-26F23C6606FA}" presName="node" presStyleLbl="node1" presStyleIdx="1" presStyleCnt="6" custScaleX="120047" custLinFactNeighborY="3684">
        <dgm:presLayoutVars>
          <dgm:bulletEnabled val="1"/>
        </dgm:presLayoutVars>
      </dgm:prSet>
      <dgm:spPr/>
    </dgm:pt>
    <dgm:pt modelId="{FB555EE1-D528-4D2B-9870-C37039495F48}" type="pres">
      <dgm:prSet presAssocID="{7717A08E-F798-4AFF-9899-31B9C7C0E103}" presName="sibTrans" presStyleLbl="sibTrans1D1" presStyleIdx="1" presStyleCnt="5"/>
      <dgm: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dgm:spPr>
    </dgm:pt>
    <dgm:pt modelId="{70BC918C-1A2C-4E2A-AD63-4C54C843DC17}" type="pres">
      <dgm:prSet presAssocID="{7717A08E-F798-4AFF-9899-31B9C7C0E103}" presName="connectorText" presStyleLbl="sibTrans1D1" presStyleIdx="1" presStyleCnt="5"/>
      <dgm:spPr/>
    </dgm:pt>
    <dgm:pt modelId="{52EE39ED-6FB0-41DC-9D18-91A726EBA3A7}" type="pres">
      <dgm:prSet presAssocID="{4F45A8C3-C2D7-4185-ADBE-C7F80101319F}" presName="node" presStyleLbl="node1" presStyleIdx="2" presStyleCnt="6" custLinFactNeighborY="4912">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custLinFactNeighborX="-4048">
        <dgm:presLayoutVars>
          <dgm:bulletEnabled val="1"/>
        </dgm:presLayoutVars>
      </dgm:prSet>
      <dgm:spPr/>
    </dgm:pt>
    <dgm:pt modelId="{28A26B8E-D80F-4F3D-8090-7FA4753BC0A5}" type="pres">
      <dgm:prSet presAssocID="{F6B40A25-1560-4909-AB90-4E89A4F13A2B}" presName="sibTrans" presStyleLbl="sibTrans1D1" presStyleIdx="4" presStyleCnt="5"/>
      <dgm:spPr/>
    </dgm:pt>
    <dgm:pt modelId="{9F33F8FB-2ABB-4735-969A-984983D3C50A}" type="pres">
      <dgm:prSet presAssocID="{F6B40A25-1560-4909-AB90-4E89A4F13A2B}" presName="connectorText" presStyleLbl="sibTrans1D1" presStyleIdx="4" presStyleCnt="5"/>
      <dgm:spPr/>
    </dgm:pt>
    <dgm:pt modelId="{E002B106-5D7C-4F57-855B-5863D2A9AE75}" type="pres">
      <dgm:prSet presAssocID="{649C337F-6609-4BD8-A92B-9462F4A235CF}" presName="node" presStyleLbl="node1" presStyleIdx="5" presStyleCnt="6">
        <dgm:presLayoutVars>
          <dgm:bulletEnabled val="1"/>
        </dgm:presLayoutVars>
      </dgm:prSet>
      <dgm:spPr/>
    </dgm:pt>
  </dgm:ptLst>
  <dgm:cxnLst>
    <dgm:cxn modelId="{6DC19103-91DE-4C5E-9B7C-0AEC57D125C2}" type="presOf" srcId="{7CC772E3-57C7-4EC2-859A-74587B213F57}" destId="{0ACA9934-1C9F-407C-B709-B2C323AA0A59}" srcOrd="1" destOrd="0" presId="urn:microsoft.com/office/officeart/2016/7/layout/RepeatingBendingProcessNew"/>
    <dgm:cxn modelId="{0755ED06-DD40-4639-A258-EAB106A5CC1C}" type="presOf" srcId="{7717A08E-F798-4AFF-9899-31B9C7C0E103}" destId="{FB555EE1-D528-4D2B-9870-C37039495F48}" srcOrd="0" destOrd="0" presId="urn:microsoft.com/office/officeart/2016/7/layout/RepeatingBendingProcessNew"/>
    <dgm:cxn modelId="{8279A80E-6EBE-42AA-9673-8B3FFA6A67D8}" type="presOf" srcId="{7717A08E-F798-4AFF-9899-31B9C7C0E103}" destId="{70BC918C-1A2C-4E2A-AD63-4C54C843DC17}" srcOrd="1"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8F647335-7589-47DF-A53A-DD17B178ECAA}" type="presOf" srcId="{49D9BBFF-941D-4068-ABF9-66BBA6A1E495}" destId="{F33BDD99-3979-4DAE-9A86-E6D14FFC0958}" srcOrd="0" destOrd="0" presId="urn:microsoft.com/office/officeart/2016/7/layout/RepeatingBendingProcessNew"/>
    <dgm:cxn modelId="{6EA5E74A-FD52-4E94-B094-5B23E34DDB73}" type="presOf" srcId="{46524477-9376-4CB7-BE17-42E1701636B9}" destId="{F2E75460-0AAB-4A35-B9B4-1340F3D9D3C8}" srcOrd="0" destOrd="0" presId="urn:microsoft.com/office/officeart/2016/7/layout/RepeatingBendingProcessNew"/>
    <dgm:cxn modelId="{06157A71-8B62-485E-9FA5-F7B1AF47E80F}" type="presOf" srcId="{649C337F-6609-4BD8-A92B-9462F4A235CF}" destId="{E002B106-5D7C-4F57-855B-5863D2A9AE75}" srcOrd="0" destOrd="0" presId="urn:microsoft.com/office/officeart/2016/7/layout/RepeatingBendingProcessNew"/>
    <dgm:cxn modelId="{BA9B087A-59B7-442C-B0C1-507C8084B173}" type="presOf" srcId="{5A4D6436-E224-48BD-8CBB-90671E658A14}" destId="{086855AB-7154-48D9-9B2A-F6D363103814}" srcOrd="1" destOrd="0" presId="urn:microsoft.com/office/officeart/2016/7/layout/RepeatingBendingProcessNew"/>
    <dgm:cxn modelId="{4B553581-77CE-4757-B5E7-CF617B9B0D55}" type="presOf" srcId="{060301F8-96A8-419E-B929-4651BA1E7013}" destId="{2BAC8DAA-6C41-456B-85D5-18D699F04314}" srcOrd="0" destOrd="0" presId="urn:microsoft.com/office/officeart/2016/7/layout/RepeatingBendingProcessNew"/>
    <dgm:cxn modelId="{E238CC83-B441-4350-85F4-E3A846B2B501}" type="presOf" srcId="{6E28DCC2-A19F-4618-BE47-1BADB6AFFFFB}" destId="{04832395-E5DC-4C48-B2EE-8A1EBF12BBAF}" srcOrd="0" destOrd="0" presId="urn:microsoft.com/office/officeart/2016/7/layout/RepeatingBendingProcessNew"/>
    <dgm:cxn modelId="{C1AB0287-34ED-46AF-BCC2-D9BE749E9E62}" srcId="{6E28DCC2-A19F-4618-BE47-1BADB6AFFFFB}" destId="{649C337F-6609-4BD8-A92B-9462F4A235CF}" srcOrd="5" destOrd="0" parTransId="{B75EF9F5-F5C3-47F5-BAD5-5A0D1CF461BD}" sibTransId="{42E951F1-5B5B-4AAF-91BA-414CF185587A}"/>
    <dgm:cxn modelId="{3ACD0389-0591-4470-A671-A7500C5F4E05}" type="presOf" srcId="{4F45A8C3-C2D7-4185-ADBE-C7F80101319F}" destId="{52EE39ED-6FB0-41DC-9D18-91A726EBA3A7}" srcOrd="0" destOrd="0" presId="urn:microsoft.com/office/officeart/2016/7/layout/RepeatingBendingProcessNew"/>
    <dgm:cxn modelId="{DE77E593-A377-420F-B0EF-77FBC64556D3}" type="presOf" srcId="{0454C4A2-7E46-44F8-A2FB-1257986F98A6}" destId="{15032F90-D50E-40FA-8672-1E377E58E434}"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D49857B2-AF4D-4BBF-906F-D13108C5EF33}" type="presOf" srcId="{C9227E10-9301-4CA8-8328-26F23C6606FA}" destId="{871E6DAE-0758-43D9-B566-7CD5FECD0DE5}" srcOrd="0" destOrd="0" presId="urn:microsoft.com/office/officeart/2016/7/layout/RepeatingBendingProcessNew"/>
    <dgm:cxn modelId="{8F672CB4-D08C-4E02-93A4-A758A00A7649}" type="presOf" srcId="{F6B40A25-1560-4909-AB90-4E89A4F13A2B}" destId="{9F33F8FB-2ABB-4735-969A-984983D3C50A}" srcOrd="1" destOrd="0" presId="urn:microsoft.com/office/officeart/2016/7/layout/RepeatingBendingProcessNew"/>
    <dgm:cxn modelId="{988B1FB6-DB44-4BC4-965C-85EEBD425857}" srcId="{6E28DCC2-A19F-4618-BE47-1BADB6AFFFFB}" destId="{060301F8-96A8-419E-B929-4651BA1E7013}" srcOrd="0" destOrd="0" parTransId="{08F89008-3369-47CA-8B20-0AF4DD884959}" sibTransId="{0454C4A2-7E46-44F8-A2FB-1257986F98A6}"/>
    <dgm:cxn modelId="{9EC2D8BF-3D7A-4046-AF04-DB10C4B81F00}" srcId="{6E28DCC2-A19F-4618-BE47-1BADB6AFFFFB}" destId="{49D9BBFF-941D-4068-ABF9-66BBA6A1E495}" srcOrd="3" destOrd="0" parTransId="{BFFE3A7E-DF8D-402B-B8B2-70EE9209DB9B}" sibTransId="{7CC772E3-57C7-4EC2-859A-74587B213F57}"/>
    <dgm:cxn modelId="{40EA77C6-939E-4EDA-A2B5-93B24C82208A}" type="presOf" srcId="{0454C4A2-7E46-44F8-A2FB-1257986F98A6}" destId="{EFB3E4C9-53C5-4CF1-A98E-0DD81CCD0C82}" srcOrd="1" destOrd="0" presId="urn:microsoft.com/office/officeart/2016/7/layout/RepeatingBendingProcessNew"/>
    <dgm:cxn modelId="{0A9B60C7-EFB7-4BEC-BBB3-1C9381582EE2}" type="presOf" srcId="{F6B40A25-1560-4909-AB90-4E89A4F13A2B}" destId="{28A26B8E-D80F-4F3D-8090-7FA4753BC0A5}" srcOrd="0" destOrd="0" presId="urn:microsoft.com/office/officeart/2016/7/layout/RepeatingBendingProcessNew"/>
    <dgm:cxn modelId="{A442F4DB-E6C3-455B-A286-2B1218C6E745}" srcId="{6E28DCC2-A19F-4618-BE47-1BADB6AFFFFB}" destId="{C9227E10-9301-4CA8-8328-26F23C6606FA}" srcOrd="1" destOrd="0" parTransId="{80F28C07-1DF1-42AA-B517-8B4CE6204757}" sibTransId="{7717A08E-F798-4AFF-9899-31B9C7C0E103}"/>
    <dgm:cxn modelId="{B80FE7E8-CEB1-403B-8649-0D6C0595E1C6}" type="presOf" srcId="{7CC772E3-57C7-4EC2-859A-74587B213F57}" destId="{F72E62F1-C026-4937-BA86-3AE0BC026BDD}" srcOrd="0" destOrd="0" presId="urn:microsoft.com/office/officeart/2016/7/layout/RepeatingBendingProcessNew"/>
    <dgm:cxn modelId="{160CD5F0-189E-42F1-A0E2-5FBC98829802}" type="presOf" srcId="{5A4D6436-E224-48BD-8CBB-90671E658A14}" destId="{771DA846-765F-49CE-B194-7C368F4DAF93}" srcOrd="0" destOrd="0" presId="urn:microsoft.com/office/officeart/2016/7/layout/RepeatingBendingProcessNew"/>
    <dgm:cxn modelId="{ADFE7BE1-B15A-41B4-A3B3-8299F932B553}" type="presParOf" srcId="{04832395-E5DC-4C48-B2EE-8A1EBF12BBAF}" destId="{2BAC8DAA-6C41-456B-85D5-18D699F04314}" srcOrd="0" destOrd="0" presId="urn:microsoft.com/office/officeart/2016/7/layout/RepeatingBendingProcessNew"/>
    <dgm:cxn modelId="{1C6925A8-B9A0-4320-B3D3-1F879F73A4DC}" type="presParOf" srcId="{04832395-E5DC-4C48-B2EE-8A1EBF12BBAF}" destId="{15032F90-D50E-40FA-8672-1E377E58E434}" srcOrd="1" destOrd="0" presId="urn:microsoft.com/office/officeart/2016/7/layout/RepeatingBendingProcessNew"/>
    <dgm:cxn modelId="{80F1E886-E7C4-4067-9F84-5B43587282E6}" type="presParOf" srcId="{15032F90-D50E-40FA-8672-1E377E58E434}" destId="{EFB3E4C9-53C5-4CF1-A98E-0DD81CCD0C82}" srcOrd="0" destOrd="0" presId="urn:microsoft.com/office/officeart/2016/7/layout/RepeatingBendingProcessNew"/>
    <dgm:cxn modelId="{4A3F29D8-B0EA-48DC-B9A5-DEC0A79F7DFC}" type="presParOf" srcId="{04832395-E5DC-4C48-B2EE-8A1EBF12BBAF}" destId="{871E6DAE-0758-43D9-B566-7CD5FECD0DE5}" srcOrd="2" destOrd="0" presId="urn:microsoft.com/office/officeart/2016/7/layout/RepeatingBendingProcessNew"/>
    <dgm:cxn modelId="{5F65FE13-94F6-4F95-B10D-E51AAEFF0CC3}" type="presParOf" srcId="{04832395-E5DC-4C48-B2EE-8A1EBF12BBAF}" destId="{FB555EE1-D528-4D2B-9870-C37039495F48}" srcOrd="3" destOrd="0" presId="urn:microsoft.com/office/officeart/2016/7/layout/RepeatingBendingProcessNew"/>
    <dgm:cxn modelId="{FABCE38A-DA94-47B9-9EEF-C29569295D7A}" type="presParOf" srcId="{FB555EE1-D528-4D2B-9870-C37039495F48}" destId="{70BC918C-1A2C-4E2A-AD63-4C54C843DC17}" srcOrd="0" destOrd="0" presId="urn:microsoft.com/office/officeart/2016/7/layout/RepeatingBendingProcessNew"/>
    <dgm:cxn modelId="{314C2FDA-221D-4977-B658-35E2116D45C7}" type="presParOf" srcId="{04832395-E5DC-4C48-B2EE-8A1EBF12BBAF}" destId="{52EE39ED-6FB0-41DC-9D18-91A726EBA3A7}" srcOrd="4" destOrd="0" presId="urn:microsoft.com/office/officeart/2016/7/layout/RepeatingBendingProcessNew"/>
    <dgm:cxn modelId="{CB560ED7-4991-49D2-A16E-8A876E6F5F27}" type="presParOf" srcId="{04832395-E5DC-4C48-B2EE-8A1EBF12BBAF}" destId="{771DA846-765F-49CE-B194-7C368F4DAF93}" srcOrd="5" destOrd="0" presId="urn:microsoft.com/office/officeart/2016/7/layout/RepeatingBendingProcessNew"/>
    <dgm:cxn modelId="{6ECA0A0F-E424-4A34-809A-11CA7078D83F}" type="presParOf" srcId="{771DA846-765F-49CE-B194-7C368F4DAF93}" destId="{086855AB-7154-48D9-9B2A-F6D363103814}" srcOrd="0" destOrd="0" presId="urn:microsoft.com/office/officeart/2016/7/layout/RepeatingBendingProcessNew"/>
    <dgm:cxn modelId="{6685E013-BA17-45D5-9965-C035DEB6EC14}" type="presParOf" srcId="{04832395-E5DC-4C48-B2EE-8A1EBF12BBAF}" destId="{F33BDD99-3979-4DAE-9A86-E6D14FFC0958}" srcOrd="6" destOrd="0" presId="urn:microsoft.com/office/officeart/2016/7/layout/RepeatingBendingProcessNew"/>
    <dgm:cxn modelId="{B3CAA27C-BC2D-4D88-A4ED-A87A5C674A56}" type="presParOf" srcId="{04832395-E5DC-4C48-B2EE-8A1EBF12BBAF}" destId="{F72E62F1-C026-4937-BA86-3AE0BC026BDD}" srcOrd="7" destOrd="0" presId="urn:microsoft.com/office/officeart/2016/7/layout/RepeatingBendingProcessNew"/>
    <dgm:cxn modelId="{60A577B0-C3A9-4DC7-8CF2-DC0ECE2352EB}" type="presParOf" srcId="{F72E62F1-C026-4937-BA86-3AE0BC026BDD}" destId="{0ACA9934-1C9F-407C-B709-B2C323AA0A59}" srcOrd="0" destOrd="0" presId="urn:microsoft.com/office/officeart/2016/7/layout/RepeatingBendingProcessNew"/>
    <dgm:cxn modelId="{1E9A3632-829F-4F62-8715-3524400FE5BE}" type="presParOf" srcId="{04832395-E5DC-4C48-B2EE-8A1EBF12BBAF}" destId="{F2E75460-0AAB-4A35-B9B4-1340F3D9D3C8}" srcOrd="8" destOrd="0" presId="urn:microsoft.com/office/officeart/2016/7/layout/RepeatingBendingProcessNew"/>
    <dgm:cxn modelId="{F00B9C7E-6964-456D-A3E6-B3A59A459595}" type="presParOf" srcId="{04832395-E5DC-4C48-B2EE-8A1EBF12BBAF}" destId="{28A26B8E-D80F-4F3D-8090-7FA4753BC0A5}" srcOrd="9" destOrd="0" presId="urn:microsoft.com/office/officeart/2016/7/layout/RepeatingBendingProcessNew"/>
    <dgm:cxn modelId="{4C7A237D-6597-489E-BE93-114EB199D2B6}" type="presParOf" srcId="{28A26B8E-D80F-4F3D-8090-7FA4753BC0A5}" destId="{9F33F8FB-2ABB-4735-969A-984983D3C50A}" srcOrd="0" destOrd="0" presId="urn:microsoft.com/office/officeart/2016/7/layout/RepeatingBendingProcessNew"/>
    <dgm:cxn modelId="{095A60E8-D4F3-429C-B115-16B7295F38CD}" type="presParOf" srcId="{04832395-E5DC-4C48-B2EE-8A1EBF12BBAF}" destId="{E002B106-5D7C-4F57-855B-5863D2A9AE75}"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060301F8-96A8-419E-B929-4651BA1E7013}">
      <dgm:prSet custT="1"/>
      <dgm:spPr>
        <a:solidFill>
          <a:schemeClr val="accent1"/>
        </a:solidFill>
      </dgm:spPr>
      <dgm:t>
        <a:bodyPr/>
        <a:lstStyle/>
        <a:p>
          <a:pPr algn="l">
            <a:buFont typeface="+mj-lt"/>
            <a:buAutoNum type="arabicParenR"/>
          </a:pPr>
          <a:r>
            <a:rPr lang="en-US" sz="2000" b="1" kern="1200" dirty="0">
              <a:solidFill>
                <a:schemeClr val="tx1"/>
              </a:solidFill>
              <a:latin typeface="Calibri" panose="020F0502020204030204" pitchFamily="34" charset="0"/>
              <a:cs typeface="Calibri" panose="020F0502020204030204" pitchFamily="34" charset="0"/>
            </a:rPr>
            <a:t>1. If you have edited the formatting of a PowerPoint slide individually you may have detached it from its slide master </a:t>
          </a:r>
          <a:endParaRPr lang="en-US" sz="2000" b="1" i="1" kern="1200" dirty="0">
            <a:solidFill>
              <a:schemeClr val="tx1"/>
            </a:solidFill>
            <a:latin typeface="Calibri" panose="020F0502020204030204" pitchFamily="34" charset="0"/>
            <a:ea typeface="+mn-ea"/>
            <a:cs typeface="Calibri" panose="020F0502020204030204" pitchFamily="34" charset="0"/>
          </a:endParaRPr>
        </a:p>
      </dgm:t>
    </dgm:pt>
    <dgm:pt modelId="{08F89008-3369-47CA-8B20-0AF4DD884959}" type="parTrans" cxnId="{988B1FB6-DB44-4BC4-965C-85EEBD425857}">
      <dgm:prSet/>
      <dgm:spPr/>
      <dgm:t>
        <a:bodyPr/>
        <a:lstStyle/>
        <a:p>
          <a:endParaRPr lang="en-US"/>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F45A8C3-C2D7-4185-ADBE-C7F80101319F}">
      <dgm:prSet custT="1"/>
      <dgm:spPr>
        <a:solidFill>
          <a:schemeClr val="accent1"/>
        </a:solidFill>
      </dgm:spPr>
      <dgm:t>
        <a:bodyPr/>
        <a:lstStyle/>
        <a:p>
          <a:pPr marL="0" lvl="0" indent="0" algn="l" defTabSz="889000">
            <a:lnSpc>
              <a:spcPct val="100000"/>
            </a:lnSpc>
            <a:spcBef>
              <a:spcPts val="600"/>
            </a:spcBef>
            <a:spcAft>
              <a:spcPts val="600"/>
            </a:spcAft>
            <a:buFont typeface="+mj-lt"/>
            <a:buNone/>
          </a:pPr>
          <a:r>
            <a:rPr lang="en-ZA" sz="2000" b="1" kern="1200" dirty="0">
              <a:solidFill>
                <a:srgbClr val="000000"/>
              </a:solidFill>
              <a:latin typeface="Calibri" panose="020F0502020204030204" pitchFamily="34" charset="0"/>
              <a:ea typeface="+mn-ea"/>
              <a:cs typeface="Calibri" panose="020F0502020204030204" pitchFamily="34" charset="0"/>
            </a:rPr>
            <a:t>3. </a:t>
          </a:r>
          <a:r>
            <a:rPr lang="en-US" sz="2000" b="1" kern="1200" dirty="0">
              <a:solidFill>
                <a:srgbClr val="000000"/>
              </a:solidFill>
              <a:latin typeface="Calibri" panose="020F0502020204030204" pitchFamily="34" charset="0"/>
              <a:ea typeface="+mn-ea"/>
              <a:cs typeface="Calibri" panose="020F0502020204030204" pitchFamily="34" charset="0"/>
            </a:rPr>
            <a:t>Also, if you change the formatting on the slide master, the changes may not be carried through to this slide </a:t>
          </a: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custT="1"/>
      <dgm:spPr/>
      <dgm:t>
        <a:bodyPr/>
        <a:lstStyle/>
        <a:p>
          <a:pPr marL="0" lvl="0" indent="0" algn="l" defTabSz="889000">
            <a:lnSpc>
              <a:spcPct val="100000"/>
            </a:lnSpc>
            <a:spcBef>
              <a:spcPts val="600"/>
            </a:spcBef>
            <a:spcAft>
              <a:spcPts val="600"/>
            </a:spcAft>
            <a:buFont typeface="+mj-lt"/>
            <a:buNone/>
          </a:pPr>
          <a:r>
            <a:rPr lang="en-US" sz="2000" b="1" kern="1200" dirty="0">
              <a:solidFill>
                <a:schemeClr val="tx1"/>
              </a:solidFill>
              <a:latin typeface="Calibri" panose="020F0502020204030204" pitchFamily="34" charset="0"/>
              <a:ea typeface="+mn-ea"/>
              <a:cs typeface="Calibri" panose="020F0502020204030204" pitchFamily="34" charset="0"/>
            </a:rPr>
            <a:t>4. When you reset </a:t>
          </a:r>
          <a:r>
            <a:rPr lang="en-US" sz="2000" b="1" kern="1200" dirty="0">
              <a:solidFill>
                <a:schemeClr val="tx1"/>
              </a:solidFill>
              <a:latin typeface="Calibri" panose="020F0502020204030204" pitchFamily="34" charset="0"/>
              <a:ea typeface="Calibri" panose="020F0502020204030204" pitchFamily="34" charset="0"/>
            </a:rPr>
            <a:t>a PowerPoint slide to its </a:t>
          </a:r>
          <a:r>
            <a:rPr lang="en-US" sz="2000" b="1" kern="1200" dirty="0">
              <a:solidFill>
                <a:schemeClr val="tx1"/>
              </a:solidFill>
              <a:latin typeface="Calibri" panose="020F0502020204030204" pitchFamily="34" charset="0"/>
              <a:cs typeface="Calibri" panose="020F0502020204030204" pitchFamily="34" charset="0"/>
            </a:rPr>
            <a:t>Slide Master Settings, e</a:t>
          </a:r>
          <a:r>
            <a:rPr lang="en-US" sz="2000" b="1" kern="1200" dirty="0">
              <a:solidFill>
                <a:schemeClr val="tx1"/>
              </a:solidFill>
              <a:latin typeface="Calibri" panose="020F0502020204030204" pitchFamily="34" charset="0"/>
              <a:ea typeface="+mn-ea"/>
              <a:cs typeface="Calibri" panose="020F0502020204030204" pitchFamily="34" charset="0"/>
            </a:rPr>
            <a:t>nsure that you are on the slide that has been detached from its master</a:t>
          </a: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chemeClr val="bg1"/>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C9227E10-9301-4CA8-8328-26F23C6606FA}">
      <dgm:prSet custT="1"/>
      <dgm:spPr>
        <a:solidFill>
          <a:schemeClr val="accent1"/>
        </a:solidFill>
      </dgm:spPr>
      <dgm:t>
        <a:bodyPr/>
        <a:lstStyle/>
        <a:p>
          <a:pPr marL="0" lvl="0" indent="0" algn="l" defTabSz="889000">
            <a:lnSpc>
              <a:spcPct val="90000"/>
            </a:lnSpc>
            <a:spcBef>
              <a:spcPct val="0"/>
            </a:spcBef>
            <a:spcAft>
              <a:spcPct val="350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2. This means that it will be inconsistent with other slides </a:t>
          </a:r>
        </a:p>
      </dgm:t>
    </dgm:pt>
    <dgm:pt modelId="{80F28C07-1DF1-42AA-B517-8B4CE6204757}" type="parTrans" cxnId="{A442F4DB-E6C3-455B-A286-2B1218C6E745}">
      <dgm:prSet/>
      <dgm:spPr/>
      <dgm:t>
        <a:bodyPr/>
        <a:lstStyle/>
        <a:p>
          <a:endParaRPr lang="en-US"/>
        </a:p>
      </dgm:t>
    </dgm:pt>
    <dgm:pt modelId="{7717A08E-F798-4AFF-9899-31B9C7C0E103}" type="sibTrans" cxnId="{A442F4DB-E6C3-455B-A286-2B1218C6E745}">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dgm:spPr>
        <a:solidFill>
          <a:schemeClr val="bg1"/>
        </a:solidFill>
        <a:ln>
          <a:noFill/>
        </a:ln>
      </dgm:spPr>
      <dgm:t>
        <a:bodyPr/>
        <a:lstStyle/>
        <a:p>
          <a:endParaRPr lang="en-US"/>
        </a:p>
      </dgm:t>
    </dgm:pt>
    <dgm:pt modelId="{BFFE3A7E-DF8D-402B-B8B2-70EE9209DB9B}" type="parTrans" cxnId="{9EC2D8BF-3D7A-4046-AF04-DB10C4B81F00}">
      <dgm:prSet/>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649C337F-6609-4BD8-A92B-9462F4A235CF}">
      <dgm:prSet custT="1"/>
      <dgm:spPr>
        <a:solidFill>
          <a:schemeClr val="bg1"/>
        </a:solidFill>
      </dgm:spPr>
      <dgm:t>
        <a:bodyPr/>
        <a:lstStyle/>
        <a:p>
          <a:pPr marL="0" lvl="0" indent="0" algn="l" defTabSz="889000">
            <a:lnSpc>
              <a:spcPct val="90000"/>
            </a:lnSpc>
            <a:spcBef>
              <a:spcPct val="0"/>
            </a:spcBef>
            <a:spcAft>
              <a:spcPct val="35000"/>
            </a:spcAft>
            <a:buFont typeface="+mj-lt"/>
            <a:buNone/>
          </a:pPr>
          <a:endParaRPr lang="en-US" sz="2000" b="1" i="1" kern="1200" dirty="0">
            <a:solidFill>
              <a:srgbClr val="000000"/>
            </a:solidFill>
            <a:latin typeface="Calibri" panose="020F0502020204030204" pitchFamily="34" charset="0"/>
            <a:ea typeface="+mn-ea"/>
            <a:cs typeface="Calibri" panose="020F0502020204030204" pitchFamily="34" charset="0"/>
          </a:endParaRPr>
        </a:p>
      </dgm:t>
    </dgm:pt>
    <dgm:pt modelId="{B75EF9F5-F5C3-47F5-BAD5-5A0D1CF461BD}" type="parTrans" cxnId="{C1AB0287-34ED-46AF-BCC2-D9BE749E9E62}">
      <dgm:prSet/>
      <dgm:spPr/>
      <dgm:t>
        <a:bodyPr/>
        <a:lstStyle/>
        <a:p>
          <a:endParaRPr lang="en-US"/>
        </a:p>
      </dgm:t>
    </dgm:pt>
    <dgm:pt modelId="{42E951F1-5B5B-4AAF-91BA-414CF185587A}" type="sibTrans" cxnId="{C1AB0287-34ED-46AF-BCC2-D9BE749E9E62}">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6" custScaleX="107927" custLinFactNeighborX="4242" custLinFactNeighborY="6754">
        <dgm:presLayoutVars>
          <dgm:bulletEnabled val="1"/>
        </dgm:presLayoutVars>
      </dgm:prSet>
      <dgm:spPr/>
    </dgm:pt>
    <dgm:pt modelId="{15032F90-D50E-40FA-8672-1E377E58E434}" type="pres">
      <dgm:prSet presAssocID="{0454C4A2-7E46-44F8-A2FB-1257986F98A6}" presName="sibTrans" presStyleLbl="sibTrans1D1" presStyleIdx="0" presStyleCnt="5"/>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5"/>
      <dgm:spPr/>
    </dgm:pt>
    <dgm:pt modelId="{871E6DAE-0758-43D9-B566-7CD5FECD0DE5}" type="pres">
      <dgm:prSet presAssocID="{C9227E10-9301-4CA8-8328-26F23C6606FA}" presName="node" presStyleLbl="node1" presStyleIdx="1" presStyleCnt="6" custScaleX="120047" custLinFactNeighborX="6016" custLinFactNeighborY="3684">
        <dgm:presLayoutVars>
          <dgm:bulletEnabled val="1"/>
        </dgm:presLayoutVars>
      </dgm:prSet>
      <dgm:spPr/>
    </dgm:pt>
    <dgm:pt modelId="{FB555EE1-D528-4D2B-9870-C37039495F48}" type="pres">
      <dgm:prSet presAssocID="{7717A08E-F798-4AFF-9899-31B9C7C0E103}" presName="sibTrans" presStyleLbl="sibTrans1D1" presStyleIdx="1" presStyleCnt="5"/>
      <dgm: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dgm:spPr>
    </dgm:pt>
    <dgm:pt modelId="{70BC918C-1A2C-4E2A-AD63-4C54C843DC17}" type="pres">
      <dgm:prSet presAssocID="{7717A08E-F798-4AFF-9899-31B9C7C0E103}" presName="connectorText" presStyleLbl="sibTrans1D1" presStyleIdx="1" presStyleCnt="5"/>
      <dgm:spPr/>
    </dgm:pt>
    <dgm:pt modelId="{52EE39ED-6FB0-41DC-9D18-91A726EBA3A7}" type="pres">
      <dgm:prSet presAssocID="{4F45A8C3-C2D7-4185-ADBE-C7F80101319F}" presName="node" presStyleLbl="node1" presStyleIdx="2" presStyleCnt="6" custScaleX="115447" custLinFactNeighborX="7896" custLinFactNeighborY="4912">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custLinFactNeighborX="13921">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custScaleX="145489" custLinFactNeighborX="7250">
        <dgm:presLayoutVars>
          <dgm:bulletEnabled val="1"/>
        </dgm:presLayoutVars>
      </dgm:prSet>
      <dgm:spPr/>
    </dgm:pt>
    <dgm:pt modelId="{28A26B8E-D80F-4F3D-8090-7FA4753BC0A5}" type="pres">
      <dgm:prSet presAssocID="{F6B40A25-1560-4909-AB90-4E89A4F13A2B}" presName="sibTrans" presStyleLbl="sibTrans1D1" presStyleIdx="4" presStyleCnt="5"/>
      <dgm:spPr/>
    </dgm:pt>
    <dgm:pt modelId="{9F33F8FB-2ABB-4735-969A-984983D3C50A}" type="pres">
      <dgm:prSet presAssocID="{F6B40A25-1560-4909-AB90-4E89A4F13A2B}" presName="connectorText" presStyleLbl="sibTrans1D1" presStyleIdx="4" presStyleCnt="5"/>
      <dgm:spPr/>
    </dgm:pt>
    <dgm:pt modelId="{E002B106-5D7C-4F57-855B-5863D2A9AE75}" type="pres">
      <dgm:prSet presAssocID="{649C337F-6609-4BD8-A92B-9462F4A235CF}" presName="node" presStyleLbl="node1" presStyleIdx="5" presStyleCnt="6">
        <dgm:presLayoutVars>
          <dgm:bulletEnabled val="1"/>
        </dgm:presLayoutVars>
      </dgm:prSet>
      <dgm:spPr/>
    </dgm:pt>
  </dgm:ptLst>
  <dgm:cxnLst>
    <dgm:cxn modelId="{6DC19103-91DE-4C5E-9B7C-0AEC57D125C2}" type="presOf" srcId="{7CC772E3-57C7-4EC2-859A-74587B213F57}" destId="{0ACA9934-1C9F-407C-B709-B2C323AA0A59}" srcOrd="1" destOrd="0" presId="urn:microsoft.com/office/officeart/2016/7/layout/RepeatingBendingProcessNew"/>
    <dgm:cxn modelId="{0755ED06-DD40-4639-A258-EAB106A5CC1C}" type="presOf" srcId="{7717A08E-F798-4AFF-9899-31B9C7C0E103}" destId="{FB555EE1-D528-4D2B-9870-C37039495F48}" srcOrd="0" destOrd="0" presId="urn:microsoft.com/office/officeart/2016/7/layout/RepeatingBendingProcessNew"/>
    <dgm:cxn modelId="{8279A80E-6EBE-42AA-9673-8B3FFA6A67D8}" type="presOf" srcId="{7717A08E-F798-4AFF-9899-31B9C7C0E103}" destId="{70BC918C-1A2C-4E2A-AD63-4C54C843DC17}" srcOrd="1"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8F647335-7589-47DF-A53A-DD17B178ECAA}" type="presOf" srcId="{49D9BBFF-941D-4068-ABF9-66BBA6A1E495}" destId="{F33BDD99-3979-4DAE-9A86-E6D14FFC0958}" srcOrd="0" destOrd="0" presId="urn:microsoft.com/office/officeart/2016/7/layout/RepeatingBendingProcessNew"/>
    <dgm:cxn modelId="{6EA5E74A-FD52-4E94-B094-5B23E34DDB73}" type="presOf" srcId="{46524477-9376-4CB7-BE17-42E1701636B9}" destId="{F2E75460-0AAB-4A35-B9B4-1340F3D9D3C8}" srcOrd="0" destOrd="0" presId="urn:microsoft.com/office/officeart/2016/7/layout/RepeatingBendingProcessNew"/>
    <dgm:cxn modelId="{06157A71-8B62-485E-9FA5-F7B1AF47E80F}" type="presOf" srcId="{649C337F-6609-4BD8-A92B-9462F4A235CF}" destId="{E002B106-5D7C-4F57-855B-5863D2A9AE75}" srcOrd="0" destOrd="0" presId="urn:microsoft.com/office/officeart/2016/7/layout/RepeatingBendingProcessNew"/>
    <dgm:cxn modelId="{BA9B087A-59B7-442C-B0C1-507C8084B173}" type="presOf" srcId="{5A4D6436-E224-48BD-8CBB-90671E658A14}" destId="{086855AB-7154-48D9-9B2A-F6D363103814}" srcOrd="1" destOrd="0" presId="urn:microsoft.com/office/officeart/2016/7/layout/RepeatingBendingProcessNew"/>
    <dgm:cxn modelId="{4B553581-77CE-4757-B5E7-CF617B9B0D55}" type="presOf" srcId="{060301F8-96A8-419E-B929-4651BA1E7013}" destId="{2BAC8DAA-6C41-456B-85D5-18D699F04314}" srcOrd="0" destOrd="0" presId="urn:microsoft.com/office/officeart/2016/7/layout/RepeatingBendingProcessNew"/>
    <dgm:cxn modelId="{E238CC83-B441-4350-85F4-E3A846B2B501}" type="presOf" srcId="{6E28DCC2-A19F-4618-BE47-1BADB6AFFFFB}" destId="{04832395-E5DC-4C48-B2EE-8A1EBF12BBAF}" srcOrd="0" destOrd="0" presId="urn:microsoft.com/office/officeart/2016/7/layout/RepeatingBendingProcessNew"/>
    <dgm:cxn modelId="{C1AB0287-34ED-46AF-BCC2-D9BE749E9E62}" srcId="{6E28DCC2-A19F-4618-BE47-1BADB6AFFFFB}" destId="{649C337F-6609-4BD8-A92B-9462F4A235CF}" srcOrd="5" destOrd="0" parTransId="{B75EF9F5-F5C3-47F5-BAD5-5A0D1CF461BD}" sibTransId="{42E951F1-5B5B-4AAF-91BA-414CF185587A}"/>
    <dgm:cxn modelId="{3ACD0389-0591-4470-A671-A7500C5F4E05}" type="presOf" srcId="{4F45A8C3-C2D7-4185-ADBE-C7F80101319F}" destId="{52EE39ED-6FB0-41DC-9D18-91A726EBA3A7}" srcOrd="0" destOrd="0" presId="urn:microsoft.com/office/officeart/2016/7/layout/RepeatingBendingProcessNew"/>
    <dgm:cxn modelId="{DE77E593-A377-420F-B0EF-77FBC64556D3}" type="presOf" srcId="{0454C4A2-7E46-44F8-A2FB-1257986F98A6}" destId="{15032F90-D50E-40FA-8672-1E377E58E434}"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D49857B2-AF4D-4BBF-906F-D13108C5EF33}" type="presOf" srcId="{C9227E10-9301-4CA8-8328-26F23C6606FA}" destId="{871E6DAE-0758-43D9-B566-7CD5FECD0DE5}" srcOrd="0" destOrd="0" presId="urn:microsoft.com/office/officeart/2016/7/layout/RepeatingBendingProcessNew"/>
    <dgm:cxn modelId="{8F672CB4-D08C-4E02-93A4-A758A00A7649}" type="presOf" srcId="{F6B40A25-1560-4909-AB90-4E89A4F13A2B}" destId="{9F33F8FB-2ABB-4735-969A-984983D3C50A}" srcOrd="1" destOrd="0" presId="urn:microsoft.com/office/officeart/2016/7/layout/RepeatingBendingProcessNew"/>
    <dgm:cxn modelId="{988B1FB6-DB44-4BC4-965C-85EEBD425857}" srcId="{6E28DCC2-A19F-4618-BE47-1BADB6AFFFFB}" destId="{060301F8-96A8-419E-B929-4651BA1E7013}" srcOrd="0" destOrd="0" parTransId="{08F89008-3369-47CA-8B20-0AF4DD884959}" sibTransId="{0454C4A2-7E46-44F8-A2FB-1257986F98A6}"/>
    <dgm:cxn modelId="{9EC2D8BF-3D7A-4046-AF04-DB10C4B81F00}" srcId="{6E28DCC2-A19F-4618-BE47-1BADB6AFFFFB}" destId="{49D9BBFF-941D-4068-ABF9-66BBA6A1E495}" srcOrd="3" destOrd="0" parTransId="{BFFE3A7E-DF8D-402B-B8B2-70EE9209DB9B}" sibTransId="{7CC772E3-57C7-4EC2-859A-74587B213F57}"/>
    <dgm:cxn modelId="{40EA77C6-939E-4EDA-A2B5-93B24C82208A}" type="presOf" srcId="{0454C4A2-7E46-44F8-A2FB-1257986F98A6}" destId="{EFB3E4C9-53C5-4CF1-A98E-0DD81CCD0C82}" srcOrd="1" destOrd="0" presId="urn:microsoft.com/office/officeart/2016/7/layout/RepeatingBendingProcessNew"/>
    <dgm:cxn modelId="{0A9B60C7-EFB7-4BEC-BBB3-1C9381582EE2}" type="presOf" srcId="{F6B40A25-1560-4909-AB90-4E89A4F13A2B}" destId="{28A26B8E-D80F-4F3D-8090-7FA4753BC0A5}" srcOrd="0" destOrd="0" presId="urn:microsoft.com/office/officeart/2016/7/layout/RepeatingBendingProcessNew"/>
    <dgm:cxn modelId="{A442F4DB-E6C3-455B-A286-2B1218C6E745}" srcId="{6E28DCC2-A19F-4618-BE47-1BADB6AFFFFB}" destId="{C9227E10-9301-4CA8-8328-26F23C6606FA}" srcOrd="1" destOrd="0" parTransId="{80F28C07-1DF1-42AA-B517-8B4CE6204757}" sibTransId="{7717A08E-F798-4AFF-9899-31B9C7C0E103}"/>
    <dgm:cxn modelId="{B80FE7E8-CEB1-403B-8649-0D6C0595E1C6}" type="presOf" srcId="{7CC772E3-57C7-4EC2-859A-74587B213F57}" destId="{F72E62F1-C026-4937-BA86-3AE0BC026BDD}" srcOrd="0" destOrd="0" presId="urn:microsoft.com/office/officeart/2016/7/layout/RepeatingBendingProcessNew"/>
    <dgm:cxn modelId="{160CD5F0-189E-42F1-A0E2-5FBC98829802}" type="presOf" srcId="{5A4D6436-E224-48BD-8CBB-90671E658A14}" destId="{771DA846-765F-49CE-B194-7C368F4DAF93}" srcOrd="0" destOrd="0" presId="urn:microsoft.com/office/officeart/2016/7/layout/RepeatingBendingProcessNew"/>
    <dgm:cxn modelId="{ADFE7BE1-B15A-41B4-A3B3-8299F932B553}" type="presParOf" srcId="{04832395-E5DC-4C48-B2EE-8A1EBF12BBAF}" destId="{2BAC8DAA-6C41-456B-85D5-18D699F04314}" srcOrd="0" destOrd="0" presId="urn:microsoft.com/office/officeart/2016/7/layout/RepeatingBendingProcessNew"/>
    <dgm:cxn modelId="{1C6925A8-B9A0-4320-B3D3-1F879F73A4DC}" type="presParOf" srcId="{04832395-E5DC-4C48-B2EE-8A1EBF12BBAF}" destId="{15032F90-D50E-40FA-8672-1E377E58E434}" srcOrd="1" destOrd="0" presId="urn:microsoft.com/office/officeart/2016/7/layout/RepeatingBendingProcessNew"/>
    <dgm:cxn modelId="{80F1E886-E7C4-4067-9F84-5B43587282E6}" type="presParOf" srcId="{15032F90-D50E-40FA-8672-1E377E58E434}" destId="{EFB3E4C9-53C5-4CF1-A98E-0DD81CCD0C82}" srcOrd="0" destOrd="0" presId="urn:microsoft.com/office/officeart/2016/7/layout/RepeatingBendingProcessNew"/>
    <dgm:cxn modelId="{4A3F29D8-B0EA-48DC-B9A5-DEC0A79F7DFC}" type="presParOf" srcId="{04832395-E5DC-4C48-B2EE-8A1EBF12BBAF}" destId="{871E6DAE-0758-43D9-B566-7CD5FECD0DE5}" srcOrd="2" destOrd="0" presId="urn:microsoft.com/office/officeart/2016/7/layout/RepeatingBendingProcessNew"/>
    <dgm:cxn modelId="{5F65FE13-94F6-4F95-B10D-E51AAEFF0CC3}" type="presParOf" srcId="{04832395-E5DC-4C48-B2EE-8A1EBF12BBAF}" destId="{FB555EE1-D528-4D2B-9870-C37039495F48}" srcOrd="3" destOrd="0" presId="urn:microsoft.com/office/officeart/2016/7/layout/RepeatingBendingProcessNew"/>
    <dgm:cxn modelId="{FABCE38A-DA94-47B9-9EEF-C29569295D7A}" type="presParOf" srcId="{FB555EE1-D528-4D2B-9870-C37039495F48}" destId="{70BC918C-1A2C-4E2A-AD63-4C54C843DC17}" srcOrd="0" destOrd="0" presId="urn:microsoft.com/office/officeart/2016/7/layout/RepeatingBendingProcessNew"/>
    <dgm:cxn modelId="{314C2FDA-221D-4977-B658-35E2116D45C7}" type="presParOf" srcId="{04832395-E5DC-4C48-B2EE-8A1EBF12BBAF}" destId="{52EE39ED-6FB0-41DC-9D18-91A726EBA3A7}" srcOrd="4" destOrd="0" presId="urn:microsoft.com/office/officeart/2016/7/layout/RepeatingBendingProcessNew"/>
    <dgm:cxn modelId="{CB560ED7-4991-49D2-A16E-8A876E6F5F27}" type="presParOf" srcId="{04832395-E5DC-4C48-B2EE-8A1EBF12BBAF}" destId="{771DA846-765F-49CE-B194-7C368F4DAF93}" srcOrd="5" destOrd="0" presId="urn:microsoft.com/office/officeart/2016/7/layout/RepeatingBendingProcessNew"/>
    <dgm:cxn modelId="{6ECA0A0F-E424-4A34-809A-11CA7078D83F}" type="presParOf" srcId="{771DA846-765F-49CE-B194-7C368F4DAF93}" destId="{086855AB-7154-48D9-9B2A-F6D363103814}" srcOrd="0" destOrd="0" presId="urn:microsoft.com/office/officeart/2016/7/layout/RepeatingBendingProcessNew"/>
    <dgm:cxn modelId="{6685E013-BA17-45D5-9965-C035DEB6EC14}" type="presParOf" srcId="{04832395-E5DC-4C48-B2EE-8A1EBF12BBAF}" destId="{F33BDD99-3979-4DAE-9A86-E6D14FFC0958}" srcOrd="6" destOrd="0" presId="urn:microsoft.com/office/officeart/2016/7/layout/RepeatingBendingProcessNew"/>
    <dgm:cxn modelId="{B3CAA27C-BC2D-4D88-A4ED-A87A5C674A56}" type="presParOf" srcId="{04832395-E5DC-4C48-B2EE-8A1EBF12BBAF}" destId="{F72E62F1-C026-4937-BA86-3AE0BC026BDD}" srcOrd="7" destOrd="0" presId="urn:microsoft.com/office/officeart/2016/7/layout/RepeatingBendingProcessNew"/>
    <dgm:cxn modelId="{60A577B0-C3A9-4DC7-8CF2-DC0ECE2352EB}" type="presParOf" srcId="{F72E62F1-C026-4937-BA86-3AE0BC026BDD}" destId="{0ACA9934-1C9F-407C-B709-B2C323AA0A59}" srcOrd="0" destOrd="0" presId="urn:microsoft.com/office/officeart/2016/7/layout/RepeatingBendingProcessNew"/>
    <dgm:cxn modelId="{1E9A3632-829F-4F62-8715-3524400FE5BE}" type="presParOf" srcId="{04832395-E5DC-4C48-B2EE-8A1EBF12BBAF}" destId="{F2E75460-0AAB-4A35-B9B4-1340F3D9D3C8}" srcOrd="8" destOrd="0" presId="urn:microsoft.com/office/officeart/2016/7/layout/RepeatingBendingProcessNew"/>
    <dgm:cxn modelId="{F00B9C7E-6964-456D-A3E6-B3A59A459595}" type="presParOf" srcId="{04832395-E5DC-4C48-B2EE-8A1EBF12BBAF}" destId="{28A26B8E-D80F-4F3D-8090-7FA4753BC0A5}" srcOrd="9" destOrd="0" presId="urn:microsoft.com/office/officeart/2016/7/layout/RepeatingBendingProcessNew"/>
    <dgm:cxn modelId="{4C7A237D-6597-489E-BE93-114EB199D2B6}" type="presParOf" srcId="{28A26B8E-D80F-4F3D-8090-7FA4753BC0A5}" destId="{9F33F8FB-2ABB-4735-969A-984983D3C50A}" srcOrd="0" destOrd="0" presId="urn:microsoft.com/office/officeart/2016/7/layout/RepeatingBendingProcessNew"/>
    <dgm:cxn modelId="{095A60E8-D4F3-429C-B115-16B7295F38CD}" type="presParOf" srcId="{04832395-E5DC-4C48-B2EE-8A1EBF12BBAF}" destId="{E002B106-5D7C-4F57-855B-5863D2A9AE75}"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060301F8-96A8-419E-B929-4651BA1E7013}">
      <dgm:prSet custT="1"/>
      <dgm:spPr>
        <a:solidFill>
          <a:schemeClr val="accent1"/>
        </a:solidFill>
      </dgm:spPr>
      <dgm:t>
        <a:bodyPr/>
        <a:lstStyle/>
        <a:p>
          <a:pPr algn="l">
            <a:buFont typeface="+mj-lt"/>
            <a:buAutoNum type="arabicParenR"/>
          </a:pPr>
          <a:r>
            <a:rPr lang="en-US" sz="2000" b="1" kern="1200" dirty="0">
              <a:solidFill>
                <a:schemeClr val="tx1"/>
              </a:solidFill>
              <a:latin typeface="Calibri" panose="020F0502020204030204" pitchFamily="34" charset="0"/>
              <a:cs typeface="Calibri" panose="020F0502020204030204" pitchFamily="34" charset="0"/>
            </a:rPr>
            <a:t>1. If you have a lot of slides, you can organize them into </a:t>
          </a:r>
          <a:r>
            <a:rPr lang="en-US" sz="2000" b="1" i="1" kern="1200" dirty="0">
              <a:solidFill>
                <a:schemeClr val="tx1"/>
              </a:solidFill>
              <a:latin typeface="Calibri" panose="020F0502020204030204" pitchFamily="34" charset="0"/>
              <a:cs typeface="Calibri" panose="020F0502020204030204" pitchFamily="34" charset="0"/>
            </a:rPr>
            <a:t>Sections</a:t>
          </a:r>
          <a:r>
            <a:rPr lang="en-US" sz="2000" b="1" kern="1200" dirty="0">
              <a:solidFill>
                <a:schemeClr val="tx1"/>
              </a:solidFill>
              <a:latin typeface="Calibri" panose="020F0502020204030204" pitchFamily="34" charset="0"/>
              <a:cs typeface="Calibri" panose="020F0502020204030204" pitchFamily="34" charset="0"/>
            </a:rPr>
            <a:t> to make your presentation easier to navigate </a:t>
          </a:r>
          <a:endParaRPr lang="en-US" sz="2000" b="1" i="1" kern="1200" dirty="0">
            <a:solidFill>
              <a:schemeClr val="tx1"/>
            </a:solidFill>
            <a:latin typeface="Calibri" panose="020F0502020204030204" pitchFamily="34" charset="0"/>
            <a:ea typeface="+mn-ea"/>
            <a:cs typeface="Calibri" panose="020F0502020204030204" pitchFamily="34" charset="0"/>
          </a:endParaRPr>
        </a:p>
      </dgm:t>
    </dgm:pt>
    <dgm:pt modelId="{08F89008-3369-47CA-8B20-0AF4DD884959}" type="parTrans" cxnId="{988B1FB6-DB44-4BC4-965C-85EEBD425857}">
      <dgm:prSet/>
      <dgm:spPr/>
      <dgm:t>
        <a:bodyPr/>
        <a:lstStyle/>
        <a:p>
          <a:endParaRPr lang="en-US"/>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F45A8C3-C2D7-4185-ADBE-C7F80101319F}">
      <dgm:prSet custT="1"/>
      <dgm:spPr>
        <a:solidFill>
          <a:schemeClr val="accent1"/>
        </a:solidFill>
      </dgm:spPr>
      <dgm:t>
        <a:bodyPr/>
        <a:lstStyle/>
        <a:p>
          <a:pPr marL="0" lvl="0" indent="0" algn="l" defTabSz="889000">
            <a:lnSpc>
              <a:spcPct val="90000"/>
            </a:lnSpc>
            <a:spcBef>
              <a:spcPct val="0"/>
            </a:spcBef>
            <a:spcAft>
              <a:spcPct val="35000"/>
            </a:spcAft>
            <a:buFont typeface="+mj-lt"/>
            <a:buNone/>
          </a:pPr>
          <a:r>
            <a:rPr lang="en-ZA" sz="2000" b="1" kern="1200" dirty="0">
              <a:solidFill>
                <a:srgbClr val="000000"/>
              </a:solidFill>
              <a:latin typeface="Calibri" panose="020F0502020204030204" pitchFamily="34" charset="0"/>
              <a:ea typeface="+mn-ea"/>
              <a:cs typeface="Calibri" panose="020F0502020204030204" pitchFamily="34" charset="0"/>
            </a:rPr>
            <a:t>3. </a:t>
          </a:r>
          <a:r>
            <a:rPr lang="en-US" sz="2000" b="1" kern="1200" dirty="0">
              <a:solidFill>
                <a:srgbClr val="000000"/>
              </a:solidFill>
              <a:latin typeface="Calibri" panose="020F0502020204030204" pitchFamily="34" charset="0"/>
              <a:ea typeface="+mn-ea"/>
              <a:cs typeface="Calibri" panose="020F0502020204030204" pitchFamily="34" charset="0"/>
            </a:rPr>
            <a:t>From the </a:t>
          </a:r>
          <a:r>
            <a:rPr lang="en-US" sz="2000" b="1" i="1" kern="1200" dirty="0">
              <a:solidFill>
                <a:srgbClr val="000000"/>
              </a:solidFill>
              <a:latin typeface="Calibri" panose="020F0502020204030204" pitchFamily="34" charset="0"/>
              <a:ea typeface="+mn-ea"/>
              <a:cs typeface="Calibri" panose="020F0502020204030204" pitchFamily="34" charset="0"/>
            </a:rPr>
            <a:t>Home</a:t>
          </a:r>
          <a:r>
            <a:rPr lang="en-US" sz="2000" b="1" kern="1200" dirty="0">
              <a:solidFill>
                <a:srgbClr val="000000"/>
              </a:solidFill>
              <a:latin typeface="Calibri" panose="020F0502020204030204" pitchFamily="34" charset="0"/>
              <a:ea typeface="+mn-ea"/>
              <a:cs typeface="Calibri" panose="020F0502020204030204" pitchFamily="34" charset="0"/>
            </a:rPr>
            <a:t> tab, in the </a:t>
          </a:r>
          <a:r>
            <a:rPr lang="en-US" sz="2000" b="1" i="1" kern="1200" dirty="0">
              <a:solidFill>
                <a:srgbClr val="000000"/>
              </a:solidFill>
              <a:latin typeface="Calibri" panose="020F0502020204030204" pitchFamily="34" charset="0"/>
              <a:ea typeface="+mn-ea"/>
              <a:cs typeface="Calibri" panose="020F0502020204030204" pitchFamily="34" charset="0"/>
            </a:rPr>
            <a:t>Slides</a:t>
          </a:r>
          <a:r>
            <a:rPr lang="en-US" sz="2000" b="1" kern="1200" dirty="0">
              <a:solidFill>
                <a:srgbClr val="000000"/>
              </a:solidFill>
              <a:latin typeface="Calibri" panose="020F0502020204030204" pitchFamily="34" charset="0"/>
              <a:ea typeface="+mn-ea"/>
              <a:cs typeface="Calibri" panose="020F0502020204030204" pitchFamily="34" charset="0"/>
            </a:rPr>
            <a:t> group, click the </a:t>
          </a:r>
          <a:r>
            <a:rPr lang="en-US" sz="2000" b="1" i="1" kern="1200" dirty="0">
              <a:solidFill>
                <a:srgbClr val="000000"/>
              </a:solidFill>
              <a:latin typeface="Calibri" panose="020F0502020204030204" pitchFamily="34" charset="0"/>
              <a:ea typeface="+mn-ea"/>
              <a:cs typeface="Calibri" panose="020F0502020204030204" pitchFamily="34" charset="0"/>
            </a:rPr>
            <a:t>Section</a:t>
          </a:r>
          <a:r>
            <a:rPr lang="en-US" sz="2000" b="1" kern="1200" dirty="0">
              <a:solidFill>
                <a:srgbClr val="000000"/>
              </a:solidFill>
              <a:latin typeface="Calibri" panose="020F0502020204030204" pitchFamily="34" charset="0"/>
              <a:ea typeface="+mn-ea"/>
              <a:cs typeface="Calibri" panose="020F0502020204030204" pitchFamily="34" charset="0"/>
            </a:rPr>
            <a:t> command </a:t>
          </a:r>
          <a:r>
            <a:rPr lang="en-ZA" sz="2000" b="1" kern="1200" dirty="0">
              <a:solidFill>
                <a:srgbClr val="000000"/>
              </a:solidFill>
              <a:latin typeface="Calibri" panose="020F0502020204030204" pitchFamily="34" charset="0"/>
              <a:ea typeface="+mn-ea"/>
              <a:cs typeface="Calibri" panose="020F0502020204030204" pitchFamily="34" charset="0"/>
            </a:rPr>
            <a:t> </a:t>
          </a:r>
          <a:endParaRPr lang="en-US" sz="2000" b="1" kern="1200" dirty="0">
            <a:solidFill>
              <a:srgbClr val="000000"/>
            </a:solidFill>
            <a:latin typeface="Calibri" panose="020F0502020204030204" pitchFamily="34" charset="0"/>
            <a:ea typeface="+mn-ea"/>
            <a:cs typeface="Calibri" panose="020F0502020204030204" pitchFamily="34" charset="0"/>
          </a:endParaRP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custT="1"/>
      <dgm:spPr/>
      <dgm:t>
        <a:bodyPr/>
        <a:lstStyle/>
        <a:p>
          <a:pPr marL="0" lvl="0" indent="0" algn="l" defTabSz="889000">
            <a:lnSpc>
              <a:spcPct val="100000"/>
            </a:lnSpc>
            <a:spcBef>
              <a:spcPts val="600"/>
            </a:spcBef>
            <a:spcAft>
              <a:spcPts val="6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4. Choose </a:t>
          </a:r>
          <a:r>
            <a:rPr lang="en-US" sz="2000" b="1" i="1" kern="1200" dirty="0">
              <a:solidFill>
                <a:srgbClr val="000000"/>
              </a:solidFill>
              <a:latin typeface="Calibri" panose="020F0502020204030204" pitchFamily="34" charset="0"/>
              <a:ea typeface="+mn-ea"/>
              <a:cs typeface="Calibri" panose="020F0502020204030204" pitchFamily="34" charset="0"/>
            </a:rPr>
            <a:t>Add Section </a:t>
          </a:r>
          <a:r>
            <a:rPr lang="en-US" sz="2000" b="1" kern="1200" dirty="0">
              <a:solidFill>
                <a:srgbClr val="000000"/>
              </a:solidFill>
              <a:latin typeface="Calibri" panose="020F0502020204030204" pitchFamily="34" charset="0"/>
              <a:ea typeface="+mn-ea"/>
              <a:cs typeface="Calibri" panose="020F0502020204030204" pitchFamily="34" charset="0"/>
            </a:rPr>
            <a:t>from the drop-down menu </a:t>
          </a: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chemeClr val="bg1"/>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C9227E10-9301-4CA8-8328-26F23C6606FA}">
      <dgm:prSet custT="1"/>
      <dgm:spPr>
        <a:solidFill>
          <a:schemeClr val="accent1"/>
        </a:solidFill>
      </dgm:spPr>
      <dgm:t>
        <a:bodyPr/>
        <a:lstStyle/>
        <a:p>
          <a:pPr marL="0" lvl="0" indent="0" algn="l" defTabSz="889000">
            <a:lnSpc>
              <a:spcPct val="90000"/>
            </a:lnSpc>
            <a:spcBef>
              <a:spcPct val="0"/>
            </a:spcBef>
            <a:spcAft>
              <a:spcPct val="35000"/>
            </a:spcAft>
            <a:buFont typeface="+mj-lt"/>
            <a:buNone/>
          </a:pPr>
          <a:r>
            <a:rPr lang="en-US" sz="2000" b="1" kern="1200" dirty="0">
              <a:solidFill>
                <a:schemeClr val="tx1"/>
              </a:solidFill>
              <a:latin typeface="Calibri" panose="020F0502020204030204" pitchFamily="34" charset="0"/>
              <a:ea typeface="+mn-ea"/>
              <a:cs typeface="Calibri" panose="020F0502020204030204" pitchFamily="34" charset="0"/>
            </a:rPr>
            <a:t>2. </a:t>
          </a:r>
          <a:r>
            <a:rPr lang="en-US" sz="2000" b="1" kern="1200" dirty="0">
              <a:solidFill>
                <a:schemeClr val="tx1"/>
              </a:solidFill>
              <a:latin typeface="Calibri" panose="020F0502020204030204" pitchFamily="34" charset="0"/>
              <a:cs typeface="Calibri" panose="020F0502020204030204" pitchFamily="34" charset="0"/>
            </a:rPr>
            <a:t>To create a new section in your presentation, select the </a:t>
          </a:r>
          <a:r>
            <a:rPr lang="en-US" sz="2000" b="1" i="1" kern="1200" dirty="0">
              <a:solidFill>
                <a:schemeClr val="tx1"/>
              </a:solidFill>
              <a:latin typeface="Calibri" panose="020F0502020204030204" pitchFamily="34" charset="0"/>
              <a:cs typeface="Calibri" panose="020F0502020204030204" pitchFamily="34" charset="0"/>
            </a:rPr>
            <a:t>First Slide </a:t>
          </a:r>
          <a:r>
            <a:rPr lang="en-US" sz="2000" b="1" kern="1200" dirty="0">
              <a:solidFill>
                <a:schemeClr val="tx1"/>
              </a:solidFill>
              <a:latin typeface="Calibri" panose="020F0502020204030204" pitchFamily="34" charset="0"/>
              <a:cs typeface="Calibri" panose="020F0502020204030204" pitchFamily="34" charset="0"/>
            </a:rPr>
            <a:t>that you want in the </a:t>
          </a:r>
          <a:r>
            <a:rPr lang="en-US" sz="2000" b="1" i="1" kern="1200" dirty="0">
              <a:solidFill>
                <a:schemeClr val="tx1"/>
              </a:solidFill>
              <a:latin typeface="Calibri" panose="020F0502020204030204" pitchFamily="34" charset="0"/>
              <a:cs typeface="Calibri" panose="020F0502020204030204" pitchFamily="34" charset="0"/>
            </a:rPr>
            <a:t>New Section</a:t>
          </a:r>
          <a:r>
            <a:rPr lang="en-US" sz="2000" b="1" i="1" kern="1200" dirty="0">
              <a:solidFill>
                <a:schemeClr val="tx1"/>
              </a:solidFill>
              <a:latin typeface="Calibri" panose="020F0502020204030204" pitchFamily="34" charset="0"/>
              <a:ea typeface="+mn-ea"/>
              <a:cs typeface="Calibri" panose="020F0502020204030204" pitchFamily="34" charset="0"/>
            </a:rPr>
            <a:t> </a:t>
          </a:r>
        </a:p>
      </dgm:t>
    </dgm:pt>
    <dgm:pt modelId="{80F28C07-1DF1-42AA-B517-8B4CE6204757}" type="parTrans" cxnId="{A442F4DB-E6C3-455B-A286-2B1218C6E745}">
      <dgm:prSet/>
      <dgm:spPr/>
      <dgm:t>
        <a:bodyPr/>
        <a:lstStyle/>
        <a:p>
          <a:endParaRPr lang="en-US"/>
        </a:p>
      </dgm:t>
    </dgm:pt>
    <dgm:pt modelId="{7717A08E-F798-4AFF-9899-31B9C7C0E103}" type="sibTrans" cxnId="{A442F4DB-E6C3-455B-A286-2B1218C6E745}">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649C337F-6609-4BD8-A92B-9462F4A235CF}">
      <dgm:prSet custT="1"/>
      <dgm:spPr>
        <a:solidFill>
          <a:schemeClr val="bg1"/>
        </a:solidFill>
      </dgm:spPr>
      <dgm:t>
        <a:bodyPr/>
        <a:lstStyle/>
        <a:p>
          <a:pPr marL="0" lvl="0" indent="0" algn="l" defTabSz="889000">
            <a:lnSpc>
              <a:spcPct val="90000"/>
            </a:lnSpc>
            <a:spcBef>
              <a:spcPct val="0"/>
            </a:spcBef>
            <a:spcAft>
              <a:spcPct val="35000"/>
            </a:spcAft>
            <a:buFont typeface="+mj-lt"/>
            <a:buNone/>
          </a:pPr>
          <a:endParaRPr lang="en-US" sz="2000" b="1" i="1" kern="1200" dirty="0">
            <a:solidFill>
              <a:srgbClr val="000000"/>
            </a:solidFill>
            <a:latin typeface="Calibri" panose="020F0502020204030204" pitchFamily="34" charset="0"/>
            <a:ea typeface="+mn-ea"/>
            <a:cs typeface="Calibri" panose="020F0502020204030204" pitchFamily="34" charset="0"/>
          </a:endParaRPr>
        </a:p>
      </dgm:t>
    </dgm:pt>
    <dgm:pt modelId="{B75EF9F5-F5C3-47F5-BAD5-5A0D1CF461BD}" type="parTrans" cxnId="{C1AB0287-34ED-46AF-BCC2-D9BE749E9E62}">
      <dgm:prSet/>
      <dgm:spPr/>
      <dgm:t>
        <a:bodyPr/>
        <a:lstStyle/>
        <a:p>
          <a:endParaRPr lang="en-US"/>
        </a:p>
      </dgm:t>
    </dgm:pt>
    <dgm:pt modelId="{42E951F1-5B5B-4AAF-91BA-414CF185587A}" type="sibTrans" cxnId="{C1AB0287-34ED-46AF-BCC2-D9BE749E9E62}">
      <dgm:prSet/>
      <dgm:spPr/>
      <dgm:t>
        <a:bodyPr/>
        <a:lstStyle/>
        <a:p>
          <a:endParaRPr lang="en-US"/>
        </a:p>
      </dgm:t>
    </dgm:pt>
    <dgm:pt modelId="{49D9BBFF-941D-4068-ABF9-66BBA6A1E495}">
      <dgm:prSet/>
      <dgm:spPr>
        <a:solidFill>
          <a:schemeClr val="bg1"/>
        </a:solidFill>
        <a:ln>
          <a:noFill/>
        </a:ln>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BFFE3A7E-DF8D-402B-B8B2-70EE9209DB9B}" type="parTrans" cxnId="{9EC2D8BF-3D7A-4046-AF04-DB10C4B81F00}">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6" custScaleX="107927" custLinFactNeighborX="4242" custLinFactNeighborY="6754">
        <dgm:presLayoutVars>
          <dgm:bulletEnabled val="1"/>
        </dgm:presLayoutVars>
      </dgm:prSet>
      <dgm:spPr/>
    </dgm:pt>
    <dgm:pt modelId="{15032F90-D50E-40FA-8672-1E377E58E434}" type="pres">
      <dgm:prSet presAssocID="{0454C4A2-7E46-44F8-A2FB-1257986F98A6}" presName="sibTrans" presStyleLbl="sibTrans1D1" presStyleIdx="0" presStyleCnt="5"/>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5"/>
      <dgm:spPr/>
    </dgm:pt>
    <dgm:pt modelId="{871E6DAE-0758-43D9-B566-7CD5FECD0DE5}" type="pres">
      <dgm:prSet presAssocID="{C9227E10-9301-4CA8-8328-26F23C6606FA}" presName="node" presStyleLbl="node1" presStyleIdx="1" presStyleCnt="6" custScaleX="112178" custLinFactNeighborX="3808" custLinFactNeighborY="3684">
        <dgm:presLayoutVars>
          <dgm:bulletEnabled val="1"/>
        </dgm:presLayoutVars>
      </dgm:prSet>
      <dgm:spPr/>
    </dgm:pt>
    <dgm:pt modelId="{FB555EE1-D528-4D2B-9870-C37039495F48}" type="pres">
      <dgm:prSet presAssocID="{7717A08E-F798-4AFF-9899-31B9C7C0E103}" presName="sibTrans" presStyleLbl="sibTrans1D1" presStyleIdx="1" presStyleCnt="5"/>
      <dgm: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dgm:spPr>
    </dgm:pt>
    <dgm:pt modelId="{70BC918C-1A2C-4E2A-AD63-4C54C843DC17}" type="pres">
      <dgm:prSet presAssocID="{7717A08E-F798-4AFF-9899-31B9C7C0E103}" presName="connectorText" presStyleLbl="sibTrans1D1" presStyleIdx="1" presStyleCnt="5"/>
      <dgm:spPr/>
    </dgm:pt>
    <dgm:pt modelId="{52EE39ED-6FB0-41DC-9D18-91A726EBA3A7}" type="pres">
      <dgm:prSet presAssocID="{4F45A8C3-C2D7-4185-ADBE-C7F80101319F}" presName="node" presStyleLbl="node1" presStyleIdx="2" presStyleCnt="6" custScaleX="115447" custLinFactNeighborX="7896" custLinFactNeighborY="4912">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custLinFactNeighborX="5263" custLinFactNeighborY="1268">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custScaleX="103859" custLinFactNeighborX="13136" custLinFactNeighborY="-1474">
        <dgm:presLayoutVars>
          <dgm:bulletEnabled val="1"/>
        </dgm:presLayoutVars>
      </dgm:prSet>
      <dgm:spPr/>
    </dgm:pt>
    <dgm:pt modelId="{28A26B8E-D80F-4F3D-8090-7FA4753BC0A5}" type="pres">
      <dgm:prSet presAssocID="{F6B40A25-1560-4909-AB90-4E89A4F13A2B}" presName="sibTrans" presStyleLbl="sibTrans1D1" presStyleIdx="4" presStyleCnt="5"/>
      <dgm:spPr/>
    </dgm:pt>
    <dgm:pt modelId="{9F33F8FB-2ABB-4735-969A-984983D3C50A}" type="pres">
      <dgm:prSet presAssocID="{F6B40A25-1560-4909-AB90-4E89A4F13A2B}" presName="connectorText" presStyleLbl="sibTrans1D1" presStyleIdx="4" presStyleCnt="5"/>
      <dgm:spPr/>
    </dgm:pt>
    <dgm:pt modelId="{E002B106-5D7C-4F57-855B-5863D2A9AE75}" type="pres">
      <dgm:prSet presAssocID="{649C337F-6609-4BD8-A92B-9462F4A235CF}" presName="node" presStyleLbl="node1" presStyleIdx="5" presStyleCnt="6" custLinFactNeighborX="14643" custLinFactNeighborY="-1474">
        <dgm:presLayoutVars>
          <dgm:bulletEnabled val="1"/>
        </dgm:presLayoutVars>
      </dgm:prSet>
      <dgm:spPr/>
    </dgm:pt>
  </dgm:ptLst>
  <dgm:cxnLst>
    <dgm:cxn modelId="{6DC19103-91DE-4C5E-9B7C-0AEC57D125C2}" type="presOf" srcId="{7CC772E3-57C7-4EC2-859A-74587B213F57}" destId="{0ACA9934-1C9F-407C-B709-B2C323AA0A59}" srcOrd="1" destOrd="0" presId="urn:microsoft.com/office/officeart/2016/7/layout/RepeatingBendingProcessNew"/>
    <dgm:cxn modelId="{0755ED06-DD40-4639-A258-EAB106A5CC1C}" type="presOf" srcId="{7717A08E-F798-4AFF-9899-31B9C7C0E103}" destId="{FB555EE1-D528-4D2B-9870-C37039495F48}" srcOrd="0" destOrd="0" presId="urn:microsoft.com/office/officeart/2016/7/layout/RepeatingBendingProcessNew"/>
    <dgm:cxn modelId="{8279A80E-6EBE-42AA-9673-8B3FFA6A67D8}" type="presOf" srcId="{7717A08E-F798-4AFF-9899-31B9C7C0E103}" destId="{70BC918C-1A2C-4E2A-AD63-4C54C843DC17}" srcOrd="1"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8F647335-7589-47DF-A53A-DD17B178ECAA}" type="presOf" srcId="{49D9BBFF-941D-4068-ABF9-66BBA6A1E495}" destId="{F33BDD99-3979-4DAE-9A86-E6D14FFC0958}" srcOrd="0" destOrd="0" presId="urn:microsoft.com/office/officeart/2016/7/layout/RepeatingBendingProcessNew"/>
    <dgm:cxn modelId="{6EA5E74A-FD52-4E94-B094-5B23E34DDB73}" type="presOf" srcId="{46524477-9376-4CB7-BE17-42E1701636B9}" destId="{F2E75460-0AAB-4A35-B9B4-1340F3D9D3C8}" srcOrd="0" destOrd="0" presId="urn:microsoft.com/office/officeart/2016/7/layout/RepeatingBendingProcessNew"/>
    <dgm:cxn modelId="{06157A71-8B62-485E-9FA5-F7B1AF47E80F}" type="presOf" srcId="{649C337F-6609-4BD8-A92B-9462F4A235CF}" destId="{E002B106-5D7C-4F57-855B-5863D2A9AE75}" srcOrd="0" destOrd="0" presId="urn:microsoft.com/office/officeart/2016/7/layout/RepeatingBendingProcessNew"/>
    <dgm:cxn modelId="{BA9B087A-59B7-442C-B0C1-507C8084B173}" type="presOf" srcId="{5A4D6436-E224-48BD-8CBB-90671E658A14}" destId="{086855AB-7154-48D9-9B2A-F6D363103814}" srcOrd="1" destOrd="0" presId="urn:microsoft.com/office/officeart/2016/7/layout/RepeatingBendingProcessNew"/>
    <dgm:cxn modelId="{4B553581-77CE-4757-B5E7-CF617B9B0D55}" type="presOf" srcId="{060301F8-96A8-419E-B929-4651BA1E7013}" destId="{2BAC8DAA-6C41-456B-85D5-18D699F04314}" srcOrd="0" destOrd="0" presId="urn:microsoft.com/office/officeart/2016/7/layout/RepeatingBendingProcessNew"/>
    <dgm:cxn modelId="{E238CC83-B441-4350-85F4-E3A846B2B501}" type="presOf" srcId="{6E28DCC2-A19F-4618-BE47-1BADB6AFFFFB}" destId="{04832395-E5DC-4C48-B2EE-8A1EBF12BBAF}" srcOrd="0" destOrd="0" presId="urn:microsoft.com/office/officeart/2016/7/layout/RepeatingBendingProcessNew"/>
    <dgm:cxn modelId="{C1AB0287-34ED-46AF-BCC2-D9BE749E9E62}" srcId="{6E28DCC2-A19F-4618-BE47-1BADB6AFFFFB}" destId="{649C337F-6609-4BD8-A92B-9462F4A235CF}" srcOrd="5" destOrd="0" parTransId="{B75EF9F5-F5C3-47F5-BAD5-5A0D1CF461BD}" sibTransId="{42E951F1-5B5B-4AAF-91BA-414CF185587A}"/>
    <dgm:cxn modelId="{3ACD0389-0591-4470-A671-A7500C5F4E05}" type="presOf" srcId="{4F45A8C3-C2D7-4185-ADBE-C7F80101319F}" destId="{52EE39ED-6FB0-41DC-9D18-91A726EBA3A7}" srcOrd="0" destOrd="0" presId="urn:microsoft.com/office/officeart/2016/7/layout/RepeatingBendingProcessNew"/>
    <dgm:cxn modelId="{DE77E593-A377-420F-B0EF-77FBC64556D3}" type="presOf" srcId="{0454C4A2-7E46-44F8-A2FB-1257986F98A6}" destId="{15032F90-D50E-40FA-8672-1E377E58E434}"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D49857B2-AF4D-4BBF-906F-D13108C5EF33}" type="presOf" srcId="{C9227E10-9301-4CA8-8328-26F23C6606FA}" destId="{871E6DAE-0758-43D9-B566-7CD5FECD0DE5}" srcOrd="0" destOrd="0" presId="urn:microsoft.com/office/officeart/2016/7/layout/RepeatingBendingProcessNew"/>
    <dgm:cxn modelId="{8F672CB4-D08C-4E02-93A4-A758A00A7649}" type="presOf" srcId="{F6B40A25-1560-4909-AB90-4E89A4F13A2B}" destId="{9F33F8FB-2ABB-4735-969A-984983D3C50A}" srcOrd="1" destOrd="0" presId="urn:microsoft.com/office/officeart/2016/7/layout/RepeatingBendingProcessNew"/>
    <dgm:cxn modelId="{988B1FB6-DB44-4BC4-965C-85EEBD425857}" srcId="{6E28DCC2-A19F-4618-BE47-1BADB6AFFFFB}" destId="{060301F8-96A8-419E-B929-4651BA1E7013}" srcOrd="0" destOrd="0" parTransId="{08F89008-3369-47CA-8B20-0AF4DD884959}" sibTransId="{0454C4A2-7E46-44F8-A2FB-1257986F98A6}"/>
    <dgm:cxn modelId="{9EC2D8BF-3D7A-4046-AF04-DB10C4B81F00}" srcId="{6E28DCC2-A19F-4618-BE47-1BADB6AFFFFB}" destId="{49D9BBFF-941D-4068-ABF9-66BBA6A1E495}" srcOrd="3" destOrd="0" parTransId="{BFFE3A7E-DF8D-402B-B8B2-70EE9209DB9B}" sibTransId="{7CC772E3-57C7-4EC2-859A-74587B213F57}"/>
    <dgm:cxn modelId="{40EA77C6-939E-4EDA-A2B5-93B24C82208A}" type="presOf" srcId="{0454C4A2-7E46-44F8-A2FB-1257986F98A6}" destId="{EFB3E4C9-53C5-4CF1-A98E-0DD81CCD0C82}" srcOrd="1" destOrd="0" presId="urn:microsoft.com/office/officeart/2016/7/layout/RepeatingBendingProcessNew"/>
    <dgm:cxn modelId="{0A9B60C7-EFB7-4BEC-BBB3-1C9381582EE2}" type="presOf" srcId="{F6B40A25-1560-4909-AB90-4E89A4F13A2B}" destId="{28A26B8E-D80F-4F3D-8090-7FA4753BC0A5}" srcOrd="0" destOrd="0" presId="urn:microsoft.com/office/officeart/2016/7/layout/RepeatingBendingProcessNew"/>
    <dgm:cxn modelId="{A442F4DB-E6C3-455B-A286-2B1218C6E745}" srcId="{6E28DCC2-A19F-4618-BE47-1BADB6AFFFFB}" destId="{C9227E10-9301-4CA8-8328-26F23C6606FA}" srcOrd="1" destOrd="0" parTransId="{80F28C07-1DF1-42AA-B517-8B4CE6204757}" sibTransId="{7717A08E-F798-4AFF-9899-31B9C7C0E103}"/>
    <dgm:cxn modelId="{B80FE7E8-CEB1-403B-8649-0D6C0595E1C6}" type="presOf" srcId="{7CC772E3-57C7-4EC2-859A-74587B213F57}" destId="{F72E62F1-C026-4937-BA86-3AE0BC026BDD}" srcOrd="0" destOrd="0" presId="urn:microsoft.com/office/officeart/2016/7/layout/RepeatingBendingProcessNew"/>
    <dgm:cxn modelId="{160CD5F0-189E-42F1-A0E2-5FBC98829802}" type="presOf" srcId="{5A4D6436-E224-48BD-8CBB-90671E658A14}" destId="{771DA846-765F-49CE-B194-7C368F4DAF93}" srcOrd="0" destOrd="0" presId="urn:microsoft.com/office/officeart/2016/7/layout/RepeatingBendingProcessNew"/>
    <dgm:cxn modelId="{ADFE7BE1-B15A-41B4-A3B3-8299F932B553}" type="presParOf" srcId="{04832395-E5DC-4C48-B2EE-8A1EBF12BBAF}" destId="{2BAC8DAA-6C41-456B-85D5-18D699F04314}" srcOrd="0" destOrd="0" presId="urn:microsoft.com/office/officeart/2016/7/layout/RepeatingBendingProcessNew"/>
    <dgm:cxn modelId="{1C6925A8-B9A0-4320-B3D3-1F879F73A4DC}" type="presParOf" srcId="{04832395-E5DC-4C48-B2EE-8A1EBF12BBAF}" destId="{15032F90-D50E-40FA-8672-1E377E58E434}" srcOrd="1" destOrd="0" presId="urn:microsoft.com/office/officeart/2016/7/layout/RepeatingBendingProcessNew"/>
    <dgm:cxn modelId="{80F1E886-E7C4-4067-9F84-5B43587282E6}" type="presParOf" srcId="{15032F90-D50E-40FA-8672-1E377E58E434}" destId="{EFB3E4C9-53C5-4CF1-A98E-0DD81CCD0C82}" srcOrd="0" destOrd="0" presId="urn:microsoft.com/office/officeart/2016/7/layout/RepeatingBendingProcessNew"/>
    <dgm:cxn modelId="{4A3F29D8-B0EA-48DC-B9A5-DEC0A79F7DFC}" type="presParOf" srcId="{04832395-E5DC-4C48-B2EE-8A1EBF12BBAF}" destId="{871E6DAE-0758-43D9-B566-7CD5FECD0DE5}" srcOrd="2" destOrd="0" presId="urn:microsoft.com/office/officeart/2016/7/layout/RepeatingBendingProcessNew"/>
    <dgm:cxn modelId="{5F65FE13-94F6-4F95-B10D-E51AAEFF0CC3}" type="presParOf" srcId="{04832395-E5DC-4C48-B2EE-8A1EBF12BBAF}" destId="{FB555EE1-D528-4D2B-9870-C37039495F48}" srcOrd="3" destOrd="0" presId="urn:microsoft.com/office/officeart/2016/7/layout/RepeatingBendingProcessNew"/>
    <dgm:cxn modelId="{FABCE38A-DA94-47B9-9EEF-C29569295D7A}" type="presParOf" srcId="{FB555EE1-D528-4D2B-9870-C37039495F48}" destId="{70BC918C-1A2C-4E2A-AD63-4C54C843DC17}" srcOrd="0" destOrd="0" presId="urn:microsoft.com/office/officeart/2016/7/layout/RepeatingBendingProcessNew"/>
    <dgm:cxn modelId="{314C2FDA-221D-4977-B658-35E2116D45C7}" type="presParOf" srcId="{04832395-E5DC-4C48-B2EE-8A1EBF12BBAF}" destId="{52EE39ED-6FB0-41DC-9D18-91A726EBA3A7}" srcOrd="4" destOrd="0" presId="urn:microsoft.com/office/officeart/2016/7/layout/RepeatingBendingProcessNew"/>
    <dgm:cxn modelId="{CB560ED7-4991-49D2-A16E-8A876E6F5F27}" type="presParOf" srcId="{04832395-E5DC-4C48-B2EE-8A1EBF12BBAF}" destId="{771DA846-765F-49CE-B194-7C368F4DAF93}" srcOrd="5" destOrd="0" presId="urn:microsoft.com/office/officeart/2016/7/layout/RepeatingBendingProcessNew"/>
    <dgm:cxn modelId="{6ECA0A0F-E424-4A34-809A-11CA7078D83F}" type="presParOf" srcId="{771DA846-765F-49CE-B194-7C368F4DAF93}" destId="{086855AB-7154-48D9-9B2A-F6D363103814}" srcOrd="0" destOrd="0" presId="urn:microsoft.com/office/officeart/2016/7/layout/RepeatingBendingProcessNew"/>
    <dgm:cxn modelId="{6685E013-BA17-45D5-9965-C035DEB6EC14}" type="presParOf" srcId="{04832395-E5DC-4C48-B2EE-8A1EBF12BBAF}" destId="{F33BDD99-3979-4DAE-9A86-E6D14FFC0958}" srcOrd="6" destOrd="0" presId="urn:microsoft.com/office/officeart/2016/7/layout/RepeatingBendingProcessNew"/>
    <dgm:cxn modelId="{B3CAA27C-BC2D-4D88-A4ED-A87A5C674A56}" type="presParOf" srcId="{04832395-E5DC-4C48-B2EE-8A1EBF12BBAF}" destId="{F72E62F1-C026-4937-BA86-3AE0BC026BDD}" srcOrd="7" destOrd="0" presId="urn:microsoft.com/office/officeart/2016/7/layout/RepeatingBendingProcessNew"/>
    <dgm:cxn modelId="{60A577B0-C3A9-4DC7-8CF2-DC0ECE2352EB}" type="presParOf" srcId="{F72E62F1-C026-4937-BA86-3AE0BC026BDD}" destId="{0ACA9934-1C9F-407C-B709-B2C323AA0A59}" srcOrd="0" destOrd="0" presId="urn:microsoft.com/office/officeart/2016/7/layout/RepeatingBendingProcessNew"/>
    <dgm:cxn modelId="{1E9A3632-829F-4F62-8715-3524400FE5BE}" type="presParOf" srcId="{04832395-E5DC-4C48-B2EE-8A1EBF12BBAF}" destId="{F2E75460-0AAB-4A35-B9B4-1340F3D9D3C8}" srcOrd="8" destOrd="0" presId="urn:microsoft.com/office/officeart/2016/7/layout/RepeatingBendingProcessNew"/>
    <dgm:cxn modelId="{F00B9C7E-6964-456D-A3E6-B3A59A459595}" type="presParOf" srcId="{04832395-E5DC-4C48-B2EE-8A1EBF12BBAF}" destId="{28A26B8E-D80F-4F3D-8090-7FA4753BC0A5}" srcOrd="9" destOrd="0" presId="urn:microsoft.com/office/officeart/2016/7/layout/RepeatingBendingProcessNew"/>
    <dgm:cxn modelId="{4C7A237D-6597-489E-BE93-114EB199D2B6}" type="presParOf" srcId="{28A26B8E-D80F-4F3D-8090-7FA4753BC0A5}" destId="{9F33F8FB-2ABB-4735-969A-984983D3C50A}" srcOrd="0" destOrd="0" presId="urn:microsoft.com/office/officeart/2016/7/layout/RepeatingBendingProcessNew"/>
    <dgm:cxn modelId="{095A60E8-D4F3-429C-B115-16B7295F38CD}" type="presParOf" srcId="{04832395-E5DC-4C48-B2EE-8A1EBF12BBAF}" destId="{E002B106-5D7C-4F57-855B-5863D2A9AE75}" srcOrd="10" destOrd="0" presId="urn:microsoft.com/office/officeart/2016/7/layout/RepeatingBendingProcessNew"/>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060301F8-96A8-419E-B929-4651BA1E7013}">
      <dgm:prSet custT="1"/>
      <dgm:spPr>
        <a:solidFill>
          <a:schemeClr val="accent1"/>
        </a:solidFill>
      </dgm:spPr>
      <dgm:t>
        <a:bodyPr/>
        <a:lstStyle/>
        <a:p>
          <a:pPr algn="l">
            <a:buFont typeface="+mj-lt"/>
            <a:buAutoNum type="arabicParenR"/>
          </a:pPr>
          <a:r>
            <a:rPr lang="en-US" sz="2200" b="1" kern="1200" dirty="0">
              <a:solidFill>
                <a:schemeClr val="tx1"/>
              </a:solidFill>
              <a:latin typeface="Calibri" panose="020F0502020204030204" pitchFamily="34" charset="0"/>
              <a:cs typeface="Calibri" panose="020F0502020204030204" pitchFamily="34" charset="0"/>
            </a:rPr>
            <a:t>5. The new section appears in the Slide thumbnail area with the name Untitled Section </a:t>
          </a:r>
          <a:endParaRPr lang="en-US" sz="2200" b="1" i="1" kern="1200" dirty="0">
            <a:solidFill>
              <a:schemeClr val="tx1"/>
            </a:solidFill>
            <a:latin typeface="Calibri" panose="020F0502020204030204" pitchFamily="34" charset="0"/>
            <a:ea typeface="+mn-ea"/>
            <a:cs typeface="Calibri" panose="020F0502020204030204" pitchFamily="34" charset="0"/>
          </a:endParaRPr>
        </a:p>
      </dgm:t>
    </dgm:pt>
    <dgm:pt modelId="{08F89008-3369-47CA-8B20-0AF4DD884959}" type="parTrans" cxnId="{988B1FB6-DB44-4BC4-965C-85EEBD425857}">
      <dgm:prSet/>
      <dgm:spPr/>
      <dgm:t>
        <a:bodyPr/>
        <a:lstStyle/>
        <a:p>
          <a:endParaRPr lang="en-US"/>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F45A8C3-C2D7-4185-ADBE-C7F80101319F}">
      <dgm:prSet custT="1"/>
      <dgm:spPr>
        <a:solidFill>
          <a:schemeClr val="accent1">
            <a:lumMod val="60000"/>
            <a:lumOff val="40000"/>
          </a:schemeClr>
        </a:solidFill>
      </dgm:spPr>
      <dgm:t>
        <a:bodyPr/>
        <a:lstStyle/>
        <a:p>
          <a:pPr marL="0" lvl="0" indent="0" algn="l" defTabSz="889000">
            <a:lnSpc>
              <a:spcPct val="90000"/>
            </a:lnSpc>
            <a:spcBef>
              <a:spcPct val="0"/>
            </a:spcBef>
            <a:spcAft>
              <a:spcPct val="35000"/>
            </a:spcAft>
            <a:buFont typeface="+mj-lt"/>
            <a:buNone/>
          </a:pPr>
          <a:r>
            <a:rPr lang="en-US" sz="2200" b="1" kern="1200" dirty="0">
              <a:solidFill>
                <a:schemeClr val="tx1"/>
              </a:solidFill>
              <a:latin typeface="Calibri" panose="020F0502020204030204" pitchFamily="34" charset="0"/>
              <a:cs typeface="Calibri" panose="020F0502020204030204" pitchFamily="34" charset="0"/>
            </a:rPr>
            <a:t>6. Type the new </a:t>
          </a:r>
          <a:r>
            <a:rPr lang="en-US" sz="2200" b="1" i="1" kern="1200" dirty="0">
              <a:solidFill>
                <a:schemeClr val="tx1"/>
              </a:solidFill>
              <a:latin typeface="Calibri" panose="020F0502020204030204" pitchFamily="34" charset="0"/>
              <a:cs typeface="Calibri" panose="020F0502020204030204" pitchFamily="34" charset="0"/>
            </a:rPr>
            <a:t>Section name </a:t>
          </a:r>
          <a:r>
            <a:rPr lang="en-US" sz="2200" b="1" kern="1200" dirty="0">
              <a:solidFill>
                <a:schemeClr val="tx1"/>
              </a:solidFill>
              <a:latin typeface="Calibri" panose="020F0502020204030204" pitchFamily="34" charset="0"/>
              <a:cs typeface="Calibri" panose="020F0502020204030204" pitchFamily="34" charset="0"/>
            </a:rPr>
            <a:t>in the dialog box, then click </a:t>
          </a:r>
          <a:r>
            <a:rPr lang="en-US" sz="2200" b="1" i="1" kern="1200" dirty="0">
              <a:solidFill>
                <a:schemeClr val="tx1"/>
              </a:solidFill>
              <a:latin typeface="Calibri" panose="020F0502020204030204" pitchFamily="34" charset="0"/>
              <a:cs typeface="Calibri" panose="020F0502020204030204" pitchFamily="34" charset="0"/>
            </a:rPr>
            <a:t>Rename</a:t>
          </a:r>
          <a:endParaRPr lang="en-US" sz="2200" b="1" kern="1200" dirty="0">
            <a:solidFill>
              <a:srgbClr val="000000"/>
            </a:solidFill>
            <a:latin typeface="Calibri" panose="020F0502020204030204" pitchFamily="34" charset="0"/>
            <a:ea typeface="+mn-ea"/>
            <a:cs typeface="Calibri" panose="020F0502020204030204" pitchFamily="34" charset="0"/>
          </a:endParaRP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custT="1"/>
      <dgm:spPr>
        <a:solidFill>
          <a:schemeClr val="tx2">
            <a:lumMod val="50000"/>
            <a:lumOff val="50000"/>
          </a:schemeClr>
        </a:solidFill>
      </dgm:spPr>
      <dgm:t>
        <a:bodyPr/>
        <a:lstStyle/>
        <a:p>
          <a:pPr marL="0" lvl="0" indent="0" algn="l" defTabSz="889000">
            <a:lnSpc>
              <a:spcPct val="100000"/>
            </a:lnSpc>
            <a:spcBef>
              <a:spcPts val="600"/>
            </a:spcBef>
            <a:spcAft>
              <a:spcPts val="600"/>
            </a:spcAft>
            <a:buFont typeface="+mj-lt"/>
            <a:buNone/>
          </a:pPr>
          <a:r>
            <a:rPr lang="en-US" sz="2400" b="1" kern="1200" dirty="0">
              <a:solidFill>
                <a:schemeClr val="tx1"/>
              </a:solidFill>
              <a:latin typeface="Calibri" panose="020F0502020204030204" pitchFamily="34" charset="0"/>
              <a:cs typeface="Calibri" panose="020F0502020204030204" pitchFamily="34" charset="0"/>
            </a:rPr>
            <a:t>7. Repeat to add as many sections as you need</a:t>
          </a:r>
          <a:endParaRPr lang="en-US" sz="2400" b="1" kern="1200" dirty="0">
            <a:solidFill>
              <a:srgbClr val="000000"/>
            </a:solidFill>
            <a:latin typeface="Calibri" panose="020F0502020204030204" pitchFamily="34" charset="0"/>
            <a:ea typeface="+mn-ea"/>
            <a:cs typeface="Calibri" panose="020F0502020204030204" pitchFamily="34" charset="0"/>
          </a:endParaRP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chemeClr val="bg1"/>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C9227E10-9301-4CA8-8328-26F23C6606FA}">
      <dgm:prSet custT="1"/>
      <dgm:spPr>
        <a:solidFill>
          <a:schemeClr val="bg1"/>
        </a:solidFill>
      </dgm:spPr>
      <dgm:t>
        <a:bodyPr/>
        <a:lstStyle/>
        <a:p>
          <a:pPr marL="0" lvl="0" indent="0" algn="l" defTabSz="889000">
            <a:lnSpc>
              <a:spcPct val="90000"/>
            </a:lnSpc>
            <a:spcBef>
              <a:spcPct val="0"/>
            </a:spcBef>
            <a:spcAft>
              <a:spcPct val="35000"/>
            </a:spcAft>
            <a:buFont typeface="+mj-lt"/>
            <a:buNone/>
          </a:pPr>
          <a:endParaRPr lang="en-US" sz="2200" b="1" i="1" kern="1200" dirty="0">
            <a:solidFill>
              <a:schemeClr val="tx1"/>
            </a:solidFill>
            <a:latin typeface="Calibri" panose="020F0502020204030204" pitchFamily="34" charset="0"/>
            <a:ea typeface="+mn-ea"/>
            <a:cs typeface="Calibri" panose="020F0502020204030204" pitchFamily="34" charset="0"/>
          </a:endParaRPr>
        </a:p>
      </dgm:t>
    </dgm:pt>
    <dgm:pt modelId="{80F28C07-1DF1-42AA-B517-8B4CE6204757}" type="parTrans" cxnId="{A442F4DB-E6C3-455B-A286-2B1218C6E745}">
      <dgm:prSet/>
      <dgm:spPr/>
      <dgm:t>
        <a:bodyPr/>
        <a:lstStyle/>
        <a:p>
          <a:endParaRPr lang="en-US"/>
        </a:p>
      </dgm:t>
    </dgm:pt>
    <dgm:pt modelId="{7717A08E-F798-4AFF-9899-31B9C7C0E103}" type="sibTrans" cxnId="{A442F4DB-E6C3-455B-A286-2B1218C6E745}">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649C337F-6609-4BD8-A92B-9462F4A235CF}">
      <dgm:prSet custT="1"/>
      <dgm:spPr>
        <a:solidFill>
          <a:schemeClr val="accent2">
            <a:lumMod val="60000"/>
            <a:lumOff val="40000"/>
          </a:schemeClr>
        </a:solidFill>
      </dgm:spPr>
      <dgm:t>
        <a:bodyPr/>
        <a:lstStyle/>
        <a:p>
          <a:pPr marL="0" lvl="0" indent="0" algn="l" defTabSz="889000">
            <a:lnSpc>
              <a:spcPct val="90000"/>
            </a:lnSpc>
            <a:spcBef>
              <a:spcPct val="0"/>
            </a:spcBef>
            <a:spcAft>
              <a:spcPct val="35000"/>
            </a:spcAft>
            <a:buFont typeface="+mj-lt"/>
            <a:buAutoNum type="arabicParenR"/>
          </a:pPr>
          <a:r>
            <a:rPr lang="en-US" sz="2200" b="1" kern="1200" dirty="0">
              <a:solidFill>
                <a:schemeClr val="tx1"/>
              </a:solidFill>
              <a:latin typeface="Calibri" panose="020F0502020204030204" pitchFamily="34" charset="0"/>
              <a:cs typeface="Calibri" panose="020F0502020204030204" pitchFamily="34" charset="0"/>
            </a:rPr>
            <a:t>8. To collapse or expand a section, click the triangle next to the section name</a:t>
          </a:r>
          <a:endParaRPr lang="en-US" sz="2200" b="1" i="1" kern="1200" dirty="0">
            <a:solidFill>
              <a:schemeClr val="tx1"/>
            </a:solidFill>
            <a:latin typeface="Calibri" panose="020F0502020204030204" pitchFamily="34" charset="0"/>
            <a:ea typeface="+mn-ea"/>
            <a:cs typeface="Calibri" panose="020F0502020204030204" pitchFamily="34" charset="0"/>
          </a:endParaRPr>
        </a:p>
      </dgm:t>
    </dgm:pt>
    <dgm:pt modelId="{B75EF9F5-F5C3-47F5-BAD5-5A0D1CF461BD}" type="parTrans" cxnId="{C1AB0287-34ED-46AF-BCC2-D9BE749E9E62}">
      <dgm:prSet/>
      <dgm:spPr/>
      <dgm:t>
        <a:bodyPr/>
        <a:lstStyle/>
        <a:p>
          <a:endParaRPr lang="en-US"/>
        </a:p>
      </dgm:t>
    </dgm:pt>
    <dgm:pt modelId="{42E951F1-5B5B-4AAF-91BA-414CF185587A}" type="sibTrans" cxnId="{C1AB0287-34ED-46AF-BCC2-D9BE749E9E62}">
      <dgm:prSet/>
      <dgm:spPr/>
      <dgm:t>
        <a:bodyPr/>
        <a:lstStyle/>
        <a:p>
          <a:endParaRPr lang="en-US"/>
        </a:p>
      </dgm:t>
    </dgm:pt>
    <dgm:pt modelId="{49D9BBFF-941D-4068-ABF9-66BBA6A1E495}">
      <dgm:prSet custT="1"/>
      <dgm:spPr>
        <a:solidFill>
          <a:schemeClr val="bg1"/>
        </a:solidFill>
        <a:ln>
          <a:noFill/>
        </a:ln>
      </dgm:spPr>
      <dgm:t>
        <a:bodyPr/>
        <a:lstStyle/>
        <a:p>
          <a:pPr algn="l">
            <a:buFont typeface="+mj-lt"/>
            <a:buAutoNum type="arabicParenR"/>
          </a:pPr>
          <a:endParaRPr lang="en-US" sz="2400" b="1" i="1" dirty="0">
            <a:solidFill>
              <a:schemeClr val="tx1"/>
            </a:solidFill>
            <a:latin typeface="Calibri" panose="020F0502020204030204" pitchFamily="34" charset="0"/>
            <a:cs typeface="Calibri" panose="020F0502020204030204" pitchFamily="34" charset="0"/>
          </a:endParaRPr>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BFFE3A7E-DF8D-402B-B8B2-70EE9209DB9B}" type="parTrans" cxnId="{9EC2D8BF-3D7A-4046-AF04-DB10C4B81F00}">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6" custScaleX="107927" custLinFactNeighborX="4242" custLinFactNeighborY="6754">
        <dgm:presLayoutVars>
          <dgm:bulletEnabled val="1"/>
        </dgm:presLayoutVars>
      </dgm:prSet>
      <dgm:spPr/>
    </dgm:pt>
    <dgm:pt modelId="{15032F90-D50E-40FA-8672-1E377E58E434}" type="pres">
      <dgm:prSet presAssocID="{0454C4A2-7E46-44F8-A2FB-1257986F98A6}" presName="sibTrans" presStyleLbl="sibTrans1D1" presStyleIdx="0" presStyleCnt="5"/>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5"/>
      <dgm:spPr/>
    </dgm:pt>
    <dgm:pt modelId="{871E6DAE-0758-43D9-B566-7CD5FECD0DE5}" type="pres">
      <dgm:prSet presAssocID="{C9227E10-9301-4CA8-8328-26F23C6606FA}" presName="node" presStyleLbl="node1" presStyleIdx="1" presStyleCnt="6" custScaleX="112178" custLinFactNeighborX="3808" custLinFactNeighborY="3684">
        <dgm:presLayoutVars>
          <dgm:bulletEnabled val="1"/>
        </dgm:presLayoutVars>
      </dgm:prSet>
      <dgm:spPr/>
    </dgm:pt>
    <dgm:pt modelId="{FB555EE1-D528-4D2B-9870-C37039495F48}" type="pres">
      <dgm:prSet presAssocID="{7717A08E-F798-4AFF-9899-31B9C7C0E103}" presName="sibTrans" presStyleLbl="sibTrans1D1" presStyleIdx="1" presStyleCnt="5"/>
      <dgm: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dgm:spPr>
    </dgm:pt>
    <dgm:pt modelId="{70BC918C-1A2C-4E2A-AD63-4C54C843DC17}" type="pres">
      <dgm:prSet presAssocID="{7717A08E-F798-4AFF-9899-31B9C7C0E103}" presName="connectorText" presStyleLbl="sibTrans1D1" presStyleIdx="1" presStyleCnt="5"/>
      <dgm:spPr/>
    </dgm:pt>
    <dgm:pt modelId="{52EE39ED-6FB0-41DC-9D18-91A726EBA3A7}" type="pres">
      <dgm:prSet presAssocID="{4F45A8C3-C2D7-4185-ADBE-C7F80101319F}" presName="node" presStyleLbl="node1" presStyleIdx="2" presStyleCnt="6" custScaleX="115447" custLinFactNeighborX="1255" custLinFactNeighborY="4912">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custScaleX="111324" custLinFactNeighborX="111" custLinFactNeighborY="1268">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custScaleX="104252" custLinFactNeighborX="13136" custLinFactNeighborY="-1474">
        <dgm:presLayoutVars>
          <dgm:bulletEnabled val="1"/>
        </dgm:presLayoutVars>
      </dgm:prSet>
      <dgm:spPr/>
    </dgm:pt>
    <dgm:pt modelId="{28A26B8E-D80F-4F3D-8090-7FA4753BC0A5}" type="pres">
      <dgm:prSet presAssocID="{F6B40A25-1560-4909-AB90-4E89A4F13A2B}" presName="sibTrans" presStyleLbl="sibTrans1D1" presStyleIdx="4" presStyleCnt="5"/>
      <dgm:spPr/>
    </dgm:pt>
    <dgm:pt modelId="{9F33F8FB-2ABB-4735-969A-984983D3C50A}" type="pres">
      <dgm:prSet presAssocID="{F6B40A25-1560-4909-AB90-4E89A4F13A2B}" presName="connectorText" presStyleLbl="sibTrans1D1" presStyleIdx="4" presStyleCnt="5"/>
      <dgm:spPr/>
    </dgm:pt>
    <dgm:pt modelId="{E002B106-5D7C-4F57-855B-5863D2A9AE75}" type="pres">
      <dgm:prSet presAssocID="{649C337F-6609-4BD8-A92B-9462F4A235CF}" presName="node" presStyleLbl="node1" presStyleIdx="5" presStyleCnt="6" custLinFactNeighborX="14643" custLinFactNeighborY="-1474">
        <dgm:presLayoutVars>
          <dgm:bulletEnabled val="1"/>
        </dgm:presLayoutVars>
      </dgm:prSet>
      <dgm:spPr/>
    </dgm:pt>
  </dgm:ptLst>
  <dgm:cxnLst>
    <dgm:cxn modelId="{6DC19103-91DE-4C5E-9B7C-0AEC57D125C2}" type="presOf" srcId="{7CC772E3-57C7-4EC2-859A-74587B213F57}" destId="{0ACA9934-1C9F-407C-B709-B2C323AA0A59}" srcOrd="1" destOrd="0" presId="urn:microsoft.com/office/officeart/2016/7/layout/RepeatingBendingProcessNew"/>
    <dgm:cxn modelId="{0755ED06-DD40-4639-A258-EAB106A5CC1C}" type="presOf" srcId="{7717A08E-F798-4AFF-9899-31B9C7C0E103}" destId="{FB555EE1-D528-4D2B-9870-C37039495F48}" srcOrd="0" destOrd="0" presId="urn:microsoft.com/office/officeart/2016/7/layout/RepeatingBendingProcessNew"/>
    <dgm:cxn modelId="{8279A80E-6EBE-42AA-9673-8B3FFA6A67D8}" type="presOf" srcId="{7717A08E-F798-4AFF-9899-31B9C7C0E103}" destId="{70BC918C-1A2C-4E2A-AD63-4C54C843DC17}" srcOrd="1"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8F647335-7589-47DF-A53A-DD17B178ECAA}" type="presOf" srcId="{49D9BBFF-941D-4068-ABF9-66BBA6A1E495}" destId="{F33BDD99-3979-4DAE-9A86-E6D14FFC0958}" srcOrd="0" destOrd="0" presId="urn:microsoft.com/office/officeart/2016/7/layout/RepeatingBendingProcessNew"/>
    <dgm:cxn modelId="{6EA5E74A-FD52-4E94-B094-5B23E34DDB73}" type="presOf" srcId="{46524477-9376-4CB7-BE17-42E1701636B9}" destId="{F2E75460-0AAB-4A35-B9B4-1340F3D9D3C8}" srcOrd="0" destOrd="0" presId="urn:microsoft.com/office/officeart/2016/7/layout/RepeatingBendingProcessNew"/>
    <dgm:cxn modelId="{06157A71-8B62-485E-9FA5-F7B1AF47E80F}" type="presOf" srcId="{649C337F-6609-4BD8-A92B-9462F4A235CF}" destId="{E002B106-5D7C-4F57-855B-5863D2A9AE75}" srcOrd="0" destOrd="0" presId="urn:microsoft.com/office/officeart/2016/7/layout/RepeatingBendingProcessNew"/>
    <dgm:cxn modelId="{BA9B087A-59B7-442C-B0C1-507C8084B173}" type="presOf" srcId="{5A4D6436-E224-48BD-8CBB-90671E658A14}" destId="{086855AB-7154-48D9-9B2A-F6D363103814}" srcOrd="1" destOrd="0" presId="urn:microsoft.com/office/officeart/2016/7/layout/RepeatingBendingProcessNew"/>
    <dgm:cxn modelId="{4B553581-77CE-4757-B5E7-CF617B9B0D55}" type="presOf" srcId="{060301F8-96A8-419E-B929-4651BA1E7013}" destId="{2BAC8DAA-6C41-456B-85D5-18D699F04314}" srcOrd="0" destOrd="0" presId="urn:microsoft.com/office/officeart/2016/7/layout/RepeatingBendingProcessNew"/>
    <dgm:cxn modelId="{E238CC83-B441-4350-85F4-E3A846B2B501}" type="presOf" srcId="{6E28DCC2-A19F-4618-BE47-1BADB6AFFFFB}" destId="{04832395-E5DC-4C48-B2EE-8A1EBF12BBAF}" srcOrd="0" destOrd="0" presId="urn:microsoft.com/office/officeart/2016/7/layout/RepeatingBendingProcessNew"/>
    <dgm:cxn modelId="{C1AB0287-34ED-46AF-BCC2-D9BE749E9E62}" srcId="{6E28DCC2-A19F-4618-BE47-1BADB6AFFFFB}" destId="{649C337F-6609-4BD8-A92B-9462F4A235CF}" srcOrd="5" destOrd="0" parTransId="{B75EF9F5-F5C3-47F5-BAD5-5A0D1CF461BD}" sibTransId="{42E951F1-5B5B-4AAF-91BA-414CF185587A}"/>
    <dgm:cxn modelId="{3ACD0389-0591-4470-A671-A7500C5F4E05}" type="presOf" srcId="{4F45A8C3-C2D7-4185-ADBE-C7F80101319F}" destId="{52EE39ED-6FB0-41DC-9D18-91A726EBA3A7}" srcOrd="0" destOrd="0" presId="urn:microsoft.com/office/officeart/2016/7/layout/RepeatingBendingProcessNew"/>
    <dgm:cxn modelId="{DE77E593-A377-420F-B0EF-77FBC64556D3}" type="presOf" srcId="{0454C4A2-7E46-44F8-A2FB-1257986F98A6}" destId="{15032F90-D50E-40FA-8672-1E377E58E434}"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D49857B2-AF4D-4BBF-906F-D13108C5EF33}" type="presOf" srcId="{C9227E10-9301-4CA8-8328-26F23C6606FA}" destId="{871E6DAE-0758-43D9-B566-7CD5FECD0DE5}" srcOrd="0" destOrd="0" presId="urn:microsoft.com/office/officeart/2016/7/layout/RepeatingBendingProcessNew"/>
    <dgm:cxn modelId="{8F672CB4-D08C-4E02-93A4-A758A00A7649}" type="presOf" srcId="{F6B40A25-1560-4909-AB90-4E89A4F13A2B}" destId="{9F33F8FB-2ABB-4735-969A-984983D3C50A}" srcOrd="1" destOrd="0" presId="urn:microsoft.com/office/officeart/2016/7/layout/RepeatingBendingProcessNew"/>
    <dgm:cxn modelId="{988B1FB6-DB44-4BC4-965C-85EEBD425857}" srcId="{6E28DCC2-A19F-4618-BE47-1BADB6AFFFFB}" destId="{060301F8-96A8-419E-B929-4651BA1E7013}" srcOrd="0" destOrd="0" parTransId="{08F89008-3369-47CA-8B20-0AF4DD884959}" sibTransId="{0454C4A2-7E46-44F8-A2FB-1257986F98A6}"/>
    <dgm:cxn modelId="{9EC2D8BF-3D7A-4046-AF04-DB10C4B81F00}" srcId="{6E28DCC2-A19F-4618-BE47-1BADB6AFFFFB}" destId="{49D9BBFF-941D-4068-ABF9-66BBA6A1E495}" srcOrd="3" destOrd="0" parTransId="{BFFE3A7E-DF8D-402B-B8B2-70EE9209DB9B}" sibTransId="{7CC772E3-57C7-4EC2-859A-74587B213F57}"/>
    <dgm:cxn modelId="{40EA77C6-939E-4EDA-A2B5-93B24C82208A}" type="presOf" srcId="{0454C4A2-7E46-44F8-A2FB-1257986F98A6}" destId="{EFB3E4C9-53C5-4CF1-A98E-0DD81CCD0C82}" srcOrd="1" destOrd="0" presId="urn:microsoft.com/office/officeart/2016/7/layout/RepeatingBendingProcessNew"/>
    <dgm:cxn modelId="{0A9B60C7-EFB7-4BEC-BBB3-1C9381582EE2}" type="presOf" srcId="{F6B40A25-1560-4909-AB90-4E89A4F13A2B}" destId="{28A26B8E-D80F-4F3D-8090-7FA4753BC0A5}" srcOrd="0" destOrd="0" presId="urn:microsoft.com/office/officeart/2016/7/layout/RepeatingBendingProcessNew"/>
    <dgm:cxn modelId="{A442F4DB-E6C3-455B-A286-2B1218C6E745}" srcId="{6E28DCC2-A19F-4618-BE47-1BADB6AFFFFB}" destId="{C9227E10-9301-4CA8-8328-26F23C6606FA}" srcOrd="1" destOrd="0" parTransId="{80F28C07-1DF1-42AA-B517-8B4CE6204757}" sibTransId="{7717A08E-F798-4AFF-9899-31B9C7C0E103}"/>
    <dgm:cxn modelId="{B80FE7E8-CEB1-403B-8649-0D6C0595E1C6}" type="presOf" srcId="{7CC772E3-57C7-4EC2-859A-74587B213F57}" destId="{F72E62F1-C026-4937-BA86-3AE0BC026BDD}" srcOrd="0" destOrd="0" presId="urn:microsoft.com/office/officeart/2016/7/layout/RepeatingBendingProcessNew"/>
    <dgm:cxn modelId="{160CD5F0-189E-42F1-A0E2-5FBC98829802}" type="presOf" srcId="{5A4D6436-E224-48BD-8CBB-90671E658A14}" destId="{771DA846-765F-49CE-B194-7C368F4DAF93}" srcOrd="0" destOrd="0" presId="urn:microsoft.com/office/officeart/2016/7/layout/RepeatingBendingProcessNew"/>
    <dgm:cxn modelId="{ADFE7BE1-B15A-41B4-A3B3-8299F932B553}" type="presParOf" srcId="{04832395-E5DC-4C48-B2EE-8A1EBF12BBAF}" destId="{2BAC8DAA-6C41-456B-85D5-18D699F04314}" srcOrd="0" destOrd="0" presId="urn:microsoft.com/office/officeart/2016/7/layout/RepeatingBendingProcessNew"/>
    <dgm:cxn modelId="{1C6925A8-B9A0-4320-B3D3-1F879F73A4DC}" type="presParOf" srcId="{04832395-E5DC-4C48-B2EE-8A1EBF12BBAF}" destId="{15032F90-D50E-40FA-8672-1E377E58E434}" srcOrd="1" destOrd="0" presId="urn:microsoft.com/office/officeart/2016/7/layout/RepeatingBendingProcessNew"/>
    <dgm:cxn modelId="{80F1E886-E7C4-4067-9F84-5B43587282E6}" type="presParOf" srcId="{15032F90-D50E-40FA-8672-1E377E58E434}" destId="{EFB3E4C9-53C5-4CF1-A98E-0DD81CCD0C82}" srcOrd="0" destOrd="0" presId="urn:microsoft.com/office/officeart/2016/7/layout/RepeatingBendingProcessNew"/>
    <dgm:cxn modelId="{4A3F29D8-B0EA-48DC-B9A5-DEC0A79F7DFC}" type="presParOf" srcId="{04832395-E5DC-4C48-B2EE-8A1EBF12BBAF}" destId="{871E6DAE-0758-43D9-B566-7CD5FECD0DE5}" srcOrd="2" destOrd="0" presId="urn:microsoft.com/office/officeart/2016/7/layout/RepeatingBendingProcessNew"/>
    <dgm:cxn modelId="{5F65FE13-94F6-4F95-B10D-E51AAEFF0CC3}" type="presParOf" srcId="{04832395-E5DC-4C48-B2EE-8A1EBF12BBAF}" destId="{FB555EE1-D528-4D2B-9870-C37039495F48}" srcOrd="3" destOrd="0" presId="urn:microsoft.com/office/officeart/2016/7/layout/RepeatingBendingProcessNew"/>
    <dgm:cxn modelId="{FABCE38A-DA94-47B9-9EEF-C29569295D7A}" type="presParOf" srcId="{FB555EE1-D528-4D2B-9870-C37039495F48}" destId="{70BC918C-1A2C-4E2A-AD63-4C54C843DC17}" srcOrd="0" destOrd="0" presId="urn:microsoft.com/office/officeart/2016/7/layout/RepeatingBendingProcessNew"/>
    <dgm:cxn modelId="{314C2FDA-221D-4977-B658-35E2116D45C7}" type="presParOf" srcId="{04832395-E5DC-4C48-B2EE-8A1EBF12BBAF}" destId="{52EE39ED-6FB0-41DC-9D18-91A726EBA3A7}" srcOrd="4" destOrd="0" presId="urn:microsoft.com/office/officeart/2016/7/layout/RepeatingBendingProcessNew"/>
    <dgm:cxn modelId="{CB560ED7-4991-49D2-A16E-8A876E6F5F27}" type="presParOf" srcId="{04832395-E5DC-4C48-B2EE-8A1EBF12BBAF}" destId="{771DA846-765F-49CE-B194-7C368F4DAF93}" srcOrd="5" destOrd="0" presId="urn:microsoft.com/office/officeart/2016/7/layout/RepeatingBendingProcessNew"/>
    <dgm:cxn modelId="{6ECA0A0F-E424-4A34-809A-11CA7078D83F}" type="presParOf" srcId="{771DA846-765F-49CE-B194-7C368F4DAF93}" destId="{086855AB-7154-48D9-9B2A-F6D363103814}" srcOrd="0" destOrd="0" presId="urn:microsoft.com/office/officeart/2016/7/layout/RepeatingBendingProcessNew"/>
    <dgm:cxn modelId="{6685E013-BA17-45D5-9965-C035DEB6EC14}" type="presParOf" srcId="{04832395-E5DC-4C48-B2EE-8A1EBF12BBAF}" destId="{F33BDD99-3979-4DAE-9A86-E6D14FFC0958}" srcOrd="6" destOrd="0" presId="urn:microsoft.com/office/officeart/2016/7/layout/RepeatingBendingProcessNew"/>
    <dgm:cxn modelId="{B3CAA27C-BC2D-4D88-A4ED-A87A5C674A56}" type="presParOf" srcId="{04832395-E5DC-4C48-B2EE-8A1EBF12BBAF}" destId="{F72E62F1-C026-4937-BA86-3AE0BC026BDD}" srcOrd="7" destOrd="0" presId="urn:microsoft.com/office/officeart/2016/7/layout/RepeatingBendingProcessNew"/>
    <dgm:cxn modelId="{60A577B0-C3A9-4DC7-8CF2-DC0ECE2352EB}" type="presParOf" srcId="{F72E62F1-C026-4937-BA86-3AE0BC026BDD}" destId="{0ACA9934-1C9F-407C-B709-B2C323AA0A59}" srcOrd="0" destOrd="0" presId="urn:microsoft.com/office/officeart/2016/7/layout/RepeatingBendingProcessNew"/>
    <dgm:cxn modelId="{1E9A3632-829F-4F62-8715-3524400FE5BE}" type="presParOf" srcId="{04832395-E5DC-4C48-B2EE-8A1EBF12BBAF}" destId="{F2E75460-0AAB-4A35-B9B4-1340F3D9D3C8}" srcOrd="8" destOrd="0" presId="urn:microsoft.com/office/officeart/2016/7/layout/RepeatingBendingProcessNew"/>
    <dgm:cxn modelId="{F00B9C7E-6964-456D-A3E6-B3A59A459595}" type="presParOf" srcId="{04832395-E5DC-4C48-B2EE-8A1EBF12BBAF}" destId="{28A26B8E-D80F-4F3D-8090-7FA4753BC0A5}" srcOrd="9" destOrd="0" presId="urn:microsoft.com/office/officeart/2016/7/layout/RepeatingBendingProcessNew"/>
    <dgm:cxn modelId="{4C7A237D-6597-489E-BE93-114EB199D2B6}" type="presParOf" srcId="{28A26B8E-D80F-4F3D-8090-7FA4753BC0A5}" destId="{9F33F8FB-2ABB-4735-969A-984983D3C50A}" srcOrd="0" destOrd="0" presId="urn:microsoft.com/office/officeart/2016/7/layout/RepeatingBendingProcessNew"/>
    <dgm:cxn modelId="{095A60E8-D4F3-429C-B115-16B7295F38CD}" type="presParOf" srcId="{04832395-E5DC-4C48-B2EE-8A1EBF12BBAF}" destId="{E002B106-5D7C-4F57-855B-5863D2A9AE75}" srcOrd="10" destOrd="0" presId="urn:microsoft.com/office/officeart/2016/7/layout/RepeatingBendingProcessNew"/>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060301F8-96A8-419E-B929-4651BA1E7013}">
      <dgm:prSet custT="1"/>
      <dgm:spPr>
        <a:solidFill>
          <a:schemeClr val="accent1"/>
        </a:solidFill>
      </dgm:spPr>
      <dgm:t>
        <a:bodyPr/>
        <a:lstStyle/>
        <a:p>
          <a:pPr algn="l">
            <a:buFont typeface="+mj-lt"/>
            <a:buAutoNum type="arabicParenR"/>
          </a:pPr>
          <a:r>
            <a:rPr lang="en-US" sz="2200" b="1" kern="1200" dirty="0">
              <a:solidFill>
                <a:schemeClr val="tx1"/>
              </a:solidFill>
              <a:latin typeface="Calibri" panose="020F0502020204030204" pitchFamily="34" charset="0"/>
              <a:cs typeface="Calibri" panose="020F0502020204030204" pitchFamily="34" charset="0"/>
            </a:rPr>
            <a:t>1. In the left pane where you see thumbnail images of your slides, click on the Section name </a:t>
          </a:r>
          <a:endParaRPr lang="en-US" sz="2200" b="1" i="1" kern="1200" dirty="0">
            <a:solidFill>
              <a:schemeClr val="tx1"/>
            </a:solidFill>
            <a:latin typeface="Calibri" panose="020F0502020204030204" pitchFamily="34" charset="0"/>
            <a:ea typeface="+mn-ea"/>
            <a:cs typeface="Calibri" panose="020F0502020204030204" pitchFamily="34" charset="0"/>
          </a:endParaRPr>
        </a:p>
      </dgm:t>
    </dgm:pt>
    <dgm:pt modelId="{08F89008-3369-47CA-8B20-0AF4DD884959}" type="parTrans" cxnId="{988B1FB6-DB44-4BC4-965C-85EEBD425857}">
      <dgm:prSet/>
      <dgm:spPr/>
      <dgm:t>
        <a:bodyPr/>
        <a:lstStyle/>
        <a:p>
          <a:endParaRPr lang="en-US"/>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F45A8C3-C2D7-4185-ADBE-C7F80101319F}">
      <dgm:prSet custT="1"/>
      <dgm:spPr>
        <a:solidFill>
          <a:schemeClr val="accent1">
            <a:lumMod val="60000"/>
            <a:lumOff val="40000"/>
          </a:schemeClr>
        </a:solidFill>
      </dgm:spPr>
      <dgm:t>
        <a:bodyPr/>
        <a:lstStyle/>
        <a:p>
          <a:pPr marL="0" lvl="0" indent="0" algn="l" defTabSz="889000">
            <a:lnSpc>
              <a:spcPct val="90000"/>
            </a:lnSpc>
            <a:spcBef>
              <a:spcPct val="0"/>
            </a:spcBef>
            <a:spcAft>
              <a:spcPct val="35000"/>
            </a:spcAft>
            <a:buFont typeface="+mj-lt"/>
            <a:buNone/>
          </a:pPr>
          <a:r>
            <a:rPr lang="en-US" sz="2200" b="1" kern="1200" dirty="0">
              <a:solidFill>
                <a:schemeClr val="tx1"/>
              </a:solidFill>
              <a:latin typeface="Calibri" panose="020F0502020204030204" pitchFamily="34" charset="0"/>
              <a:cs typeface="Calibri" panose="020F0502020204030204" pitchFamily="34" charset="0"/>
            </a:rPr>
            <a:t>2</a:t>
          </a:r>
          <a:r>
            <a:rPr lang="en-US" sz="2200" b="1" kern="1200" dirty="0">
              <a:solidFill>
                <a:srgbClr val="000000"/>
              </a:solidFill>
              <a:latin typeface="Calibri" panose="020F0502020204030204" pitchFamily="34" charset="0"/>
              <a:ea typeface="+mn-ea"/>
              <a:cs typeface="Calibri" panose="020F0502020204030204" pitchFamily="34" charset="0"/>
            </a:rPr>
            <a:t>. On the </a:t>
          </a:r>
          <a:r>
            <a:rPr lang="en-US" sz="2200" b="1" i="1" kern="1200" dirty="0">
              <a:solidFill>
                <a:srgbClr val="000000"/>
              </a:solidFill>
              <a:latin typeface="Calibri" panose="020F0502020204030204" pitchFamily="34" charset="0"/>
              <a:ea typeface="+mn-ea"/>
              <a:cs typeface="Calibri" panose="020F0502020204030204" pitchFamily="34" charset="0"/>
            </a:rPr>
            <a:t>Home</a:t>
          </a:r>
          <a:r>
            <a:rPr lang="en-US" sz="2200" b="1" kern="1200" dirty="0">
              <a:solidFill>
                <a:srgbClr val="000000"/>
              </a:solidFill>
              <a:latin typeface="Calibri" panose="020F0502020204030204" pitchFamily="34" charset="0"/>
              <a:ea typeface="+mn-ea"/>
              <a:cs typeface="Calibri" panose="020F0502020204030204" pitchFamily="34" charset="0"/>
            </a:rPr>
            <a:t> tab, in the </a:t>
          </a:r>
          <a:r>
            <a:rPr lang="en-US" sz="2200" b="1" i="1" kern="1200" dirty="0">
              <a:solidFill>
                <a:srgbClr val="000000"/>
              </a:solidFill>
              <a:latin typeface="Calibri" panose="020F0502020204030204" pitchFamily="34" charset="0"/>
              <a:ea typeface="+mn-ea"/>
              <a:cs typeface="Calibri" panose="020F0502020204030204" pitchFamily="34" charset="0"/>
            </a:rPr>
            <a:t>Slides</a:t>
          </a:r>
          <a:r>
            <a:rPr lang="en-US" sz="2200" b="1" kern="1200" dirty="0">
              <a:solidFill>
                <a:srgbClr val="000000"/>
              </a:solidFill>
              <a:latin typeface="Calibri" panose="020F0502020204030204" pitchFamily="34" charset="0"/>
              <a:ea typeface="+mn-ea"/>
              <a:cs typeface="Calibri" panose="020F0502020204030204" pitchFamily="34" charset="0"/>
            </a:rPr>
            <a:t> group, click the </a:t>
          </a:r>
          <a:r>
            <a:rPr lang="en-US" sz="2200" b="1" i="1" kern="1200" dirty="0">
              <a:solidFill>
                <a:srgbClr val="000000"/>
              </a:solidFill>
              <a:latin typeface="Calibri" panose="020F0502020204030204" pitchFamily="34" charset="0"/>
              <a:ea typeface="+mn-ea"/>
              <a:cs typeface="Calibri" panose="020F0502020204030204" pitchFamily="34" charset="0"/>
            </a:rPr>
            <a:t>Section</a:t>
          </a:r>
          <a:r>
            <a:rPr lang="en-US" sz="2200" b="1" kern="1200" dirty="0">
              <a:solidFill>
                <a:srgbClr val="000000"/>
              </a:solidFill>
              <a:latin typeface="Calibri" panose="020F0502020204030204" pitchFamily="34" charset="0"/>
              <a:ea typeface="+mn-ea"/>
              <a:cs typeface="Calibri" panose="020F0502020204030204" pitchFamily="34" charset="0"/>
            </a:rPr>
            <a:t> command</a:t>
          </a: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custT="1"/>
      <dgm:spPr>
        <a:solidFill>
          <a:schemeClr val="tx2">
            <a:lumMod val="50000"/>
            <a:lumOff val="50000"/>
          </a:schemeClr>
        </a:solidFill>
      </dgm:spPr>
      <dgm:t>
        <a:bodyPr/>
        <a:lstStyle/>
        <a:p>
          <a:pPr marL="0" lvl="0" indent="0" algn="l" defTabSz="889000">
            <a:lnSpc>
              <a:spcPct val="90000"/>
            </a:lnSpc>
            <a:spcBef>
              <a:spcPct val="0"/>
            </a:spcBef>
            <a:spcAft>
              <a:spcPct val="35000"/>
            </a:spcAft>
            <a:buFont typeface="+mj-lt"/>
            <a:buNone/>
          </a:pPr>
          <a:r>
            <a:rPr lang="en-US" sz="2200" b="1" kern="1200" dirty="0">
              <a:solidFill>
                <a:srgbClr val="000000"/>
              </a:solidFill>
              <a:latin typeface="Calibri" panose="020F0502020204030204" pitchFamily="34" charset="0"/>
              <a:ea typeface="+mn-ea"/>
              <a:cs typeface="Calibri" panose="020F0502020204030204" pitchFamily="34" charset="0"/>
            </a:rPr>
            <a:t>3. Click </a:t>
          </a:r>
          <a:r>
            <a:rPr lang="en-US" sz="2200" b="1" i="1" kern="1200" dirty="0">
              <a:solidFill>
                <a:srgbClr val="000000"/>
              </a:solidFill>
              <a:latin typeface="Calibri" panose="020F0502020204030204" pitchFamily="34" charset="0"/>
              <a:ea typeface="+mn-ea"/>
              <a:cs typeface="Calibri" panose="020F0502020204030204" pitchFamily="34" charset="0"/>
            </a:rPr>
            <a:t>Rename Section </a:t>
          </a:r>
          <a:r>
            <a:rPr lang="en-US" sz="2200" b="1" i="0" kern="1200" dirty="0">
              <a:solidFill>
                <a:srgbClr val="000000"/>
              </a:solidFill>
              <a:latin typeface="Calibri" panose="020F0502020204030204" pitchFamily="34" charset="0"/>
              <a:ea typeface="+mn-ea"/>
              <a:cs typeface="Calibri" panose="020F0502020204030204" pitchFamily="34" charset="0"/>
            </a:rPr>
            <a:t>and give it a different name. </a:t>
          </a:r>
          <a:r>
            <a:rPr lang="en-US" sz="2200" b="1" kern="1200" dirty="0">
              <a:solidFill>
                <a:srgbClr val="000000"/>
              </a:solidFill>
              <a:latin typeface="Calibri" panose="020F0502020204030204" pitchFamily="34" charset="0"/>
              <a:ea typeface="+mn-ea"/>
              <a:cs typeface="Calibri" panose="020F0502020204030204" pitchFamily="34" charset="0"/>
            </a:rPr>
            <a:t>During a slide show, you can select the section you want to go to</a:t>
          </a: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chemeClr val="bg1"/>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C9227E10-9301-4CA8-8328-26F23C6606FA}">
      <dgm:prSet custT="1"/>
      <dgm:spPr>
        <a:solidFill>
          <a:schemeClr val="bg1"/>
        </a:solidFill>
      </dgm:spPr>
      <dgm:t>
        <a:bodyPr/>
        <a:lstStyle/>
        <a:p>
          <a:pPr marL="0" lvl="0" indent="0" algn="l" defTabSz="889000">
            <a:lnSpc>
              <a:spcPct val="90000"/>
            </a:lnSpc>
            <a:spcBef>
              <a:spcPct val="0"/>
            </a:spcBef>
            <a:spcAft>
              <a:spcPct val="35000"/>
            </a:spcAft>
            <a:buFont typeface="+mj-lt"/>
            <a:buNone/>
          </a:pPr>
          <a:endParaRPr lang="en-US" sz="2200" b="1" i="1" kern="1200" dirty="0">
            <a:solidFill>
              <a:schemeClr val="tx1"/>
            </a:solidFill>
            <a:latin typeface="Calibri" panose="020F0502020204030204" pitchFamily="34" charset="0"/>
            <a:ea typeface="+mn-ea"/>
            <a:cs typeface="Calibri" panose="020F0502020204030204" pitchFamily="34" charset="0"/>
          </a:endParaRPr>
        </a:p>
      </dgm:t>
    </dgm:pt>
    <dgm:pt modelId="{80F28C07-1DF1-42AA-B517-8B4CE6204757}" type="parTrans" cxnId="{A442F4DB-E6C3-455B-A286-2B1218C6E745}">
      <dgm:prSet/>
      <dgm:spPr/>
      <dgm:t>
        <a:bodyPr/>
        <a:lstStyle/>
        <a:p>
          <a:endParaRPr lang="en-US"/>
        </a:p>
      </dgm:t>
    </dgm:pt>
    <dgm:pt modelId="{7717A08E-F798-4AFF-9899-31B9C7C0E103}" type="sibTrans" cxnId="{A442F4DB-E6C3-455B-A286-2B1218C6E745}">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custT="1"/>
      <dgm:spPr>
        <a:solidFill>
          <a:schemeClr val="bg1"/>
        </a:solidFill>
        <a:ln>
          <a:noFill/>
        </a:ln>
      </dgm:spPr>
      <dgm:t>
        <a:bodyPr/>
        <a:lstStyle/>
        <a:p>
          <a:pPr algn="l">
            <a:buFont typeface="+mj-lt"/>
            <a:buAutoNum type="arabicParenR"/>
          </a:pPr>
          <a:endParaRPr lang="en-US" sz="2400" b="1" i="1" dirty="0">
            <a:solidFill>
              <a:schemeClr val="tx1"/>
            </a:solidFill>
            <a:latin typeface="Calibri" panose="020F0502020204030204" pitchFamily="34" charset="0"/>
            <a:cs typeface="Calibri" panose="020F0502020204030204" pitchFamily="34" charset="0"/>
          </a:endParaRPr>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BFFE3A7E-DF8D-402B-B8B2-70EE9209DB9B}" type="parTrans" cxnId="{9EC2D8BF-3D7A-4046-AF04-DB10C4B81F00}">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5" custScaleX="107927" custLinFactNeighborX="4242" custLinFactNeighborY="6754">
        <dgm:presLayoutVars>
          <dgm:bulletEnabled val="1"/>
        </dgm:presLayoutVars>
      </dgm:prSet>
      <dgm:spPr/>
    </dgm:pt>
    <dgm:pt modelId="{15032F90-D50E-40FA-8672-1E377E58E434}" type="pres">
      <dgm:prSet presAssocID="{0454C4A2-7E46-44F8-A2FB-1257986F98A6}" presName="sibTrans" presStyleLbl="sibTrans1D1" presStyleIdx="0" presStyleCnt="4"/>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4"/>
      <dgm:spPr/>
    </dgm:pt>
    <dgm:pt modelId="{871E6DAE-0758-43D9-B566-7CD5FECD0DE5}" type="pres">
      <dgm:prSet presAssocID="{C9227E10-9301-4CA8-8328-26F23C6606FA}" presName="node" presStyleLbl="node1" presStyleIdx="1" presStyleCnt="5" custScaleX="112178" custLinFactNeighborX="3808" custLinFactNeighborY="3684">
        <dgm:presLayoutVars>
          <dgm:bulletEnabled val="1"/>
        </dgm:presLayoutVars>
      </dgm:prSet>
      <dgm:spPr/>
    </dgm:pt>
    <dgm:pt modelId="{FB555EE1-D528-4D2B-9870-C37039495F48}" type="pres">
      <dgm:prSet presAssocID="{7717A08E-F798-4AFF-9899-31B9C7C0E103}" presName="sibTrans" presStyleLbl="sibTrans1D1" presStyleIdx="1" presStyleCnt="4"/>
      <dgm: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dgm:spPr>
    </dgm:pt>
    <dgm:pt modelId="{70BC918C-1A2C-4E2A-AD63-4C54C843DC17}" type="pres">
      <dgm:prSet presAssocID="{7717A08E-F798-4AFF-9899-31B9C7C0E103}" presName="connectorText" presStyleLbl="sibTrans1D1" presStyleIdx="1" presStyleCnt="4"/>
      <dgm:spPr/>
    </dgm:pt>
    <dgm:pt modelId="{52EE39ED-6FB0-41DC-9D18-91A726EBA3A7}" type="pres">
      <dgm:prSet presAssocID="{4F45A8C3-C2D7-4185-ADBE-C7F80101319F}" presName="node" presStyleLbl="node1" presStyleIdx="2" presStyleCnt="5" custScaleX="115447" custLinFactNeighborX="1255" custLinFactNeighborY="4912">
        <dgm:presLayoutVars>
          <dgm:bulletEnabled val="1"/>
        </dgm:presLayoutVars>
      </dgm:prSet>
      <dgm:spPr/>
    </dgm:pt>
    <dgm:pt modelId="{771DA846-765F-49CE-B194-7C368F4DAF93}" type="pres">
      <dgm:prSet presAssocID="{5A4D6436-E224-48BD-8CBB-90671E658A14}" presName="sibTrans" presStyleLbl="sibTrans1D1" presStyleIdx="2" presStyleCnt="4"/>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4"/>
      <dgm:spPr/>
    </dgm:pt>
    <dgm:pt modelId="{F33BDD99-3979-4DAE-9A86-E6D14FFC0958}" type="pres">
      <dgm:prSet presAssocID="{49D9BBFF-941D-4068-ABF9-66BBA6A1E495}" presName="node" presStyleLbl="node1" presStyleIdx="3" presStyleCnt="5" custScaleX="111324" custLinFactNeighborX="111" custLinFactNeighborY="1268">
        <dgm:presLayoutVars>
          <dgm:bulletEnabled val="1"/>
        </dgm:presLayoutVars>
      </dgm:prSet>
      <dgm:spPr/>
    </dgm:pt>
    <dgm:pt modelId="{F72E62F1-C026-4937-BA86-3AE0BC026BDD}" type="pres">
      <dgm:prSet presAssocID="{7CC772E3-57C7-4EC2-859A-74587B213F57}" presName="sibTrans" presStyleLbl="sibTrans1D1" presStyleIdx="3" presStyleCnt="4"/>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4"/>
      <dgm:spPr/>
    </dgm:pt>
    <dgm:pt modelId="{F2E75460-0AAB-4A35-B9B4-1340F3D9D3C8}" type="pres">
      <dgm:prSet presAssocID="{46524477-9376-4CB7-BE17-42E1701636B9}" presName="node" presStyleLbl="node1" presStyleIdx="4" presStyleCnt="5" custScaleX="111082" custLinFactNeighborX="13136" custLinFactNeighborY="-1474">
        <dgm:presLayoutVars>
          <dgm:bulletEnabled val="1"/>
        </dgm:presLayoutVars>
      </dgm:prSet>
      <dgm:spPr/>
    </dgm:pt>
  </dgm:ptLst>
  <dgm:cxnLst>
    <dgm:cxn modelId="{6DC19103-91DE-4C5E-9B7C-0AEC57D125C2}" type="presOf" srcId="{7CC772E3-57C7-4EC2-859A-74587B213F57}" destId="{0ACA9934-1C9F-407C-B709-B2C323AA0A59}" srcOrd="1" destOrd="0" presId="urn:microsoft.com/office/officeart/2016/7/layout/RepeatingBendingProcessNew"/>
    <dgm:cxn modelId="{0755ED06-DD40-4639-A258-EAB106A5CC1C}" type="presOf" srcId="{7717A08E-F798-4AFF-9899-31B9C7C0E103}" destId="{FB555EE1-D528-4D2B-9870-C37039495F48}" srcOrd="0" destOrd="0" presId="urn:microsoft.com/office/officeart/2016/7/layout/RepeatingBendingProcessNew"/>
    <dgm:cxn modelId="{8279A80E-6EBE-42AA-9673-8B3FFA6A67D8}" type="presOf" srcId="{7717A08E-F798-4AFF-9899-31B9C7C0E103}" destId="{70BC918C-1A2C-4E2A-AD63-4C54C843DC17}" srcOrd="1"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8F647335-7589-47DF-A53A-DD17B178ECAA}" type="presOf" srcId="{49D9BBFF-941D-4068-ABF9-66BBA6A1E495}" destId="{F33BDD99-3979-4DAE-9A86-E6D14FFC0958}" srcOrd="0" destOrd="0" presId="urn:microsoft.com/office/officeart/2016/7/layout/RepeatingBendingProcessNew"/>
    <dgm:cxn modelId="{6EA5E74A-FD52-4E94-B094-5B23E34DDB73}" type="presOf" srcId="{46524477-9376-4CB7-BE17-42E1701636B9}" destId="{F2E75460-0AAB-4A35-B9B4-1340F3D9D3C8}" srcOrd="0" destOrd="0" presId="urn:microsoft.com/office/officeart/2016/7/layout/RepeatingBendingProcessNew"/>
    <dgm:cxn modelId="{BA9B087A-59B7-442C-B0C1-507C8084B173}" type="presOf" srcId="{5A4D6436-E224-48BD-8CBB-90671E658A14}" destId="{086855AB-7154-48D9-9B2A-F6D363103814}" srcOrd="1" destOrd="0" presId="urn:microsoft.com/office/officeart/2016/7/layout/RepeatingBendingProcessNew"/>
    <dgm:cxn modelId="{4B553581-77CE-4757-B5E7-CF617B9B0D55}" type="presOf" srcId="{060301F8-96A8-419E-B929-4651BA1E7013}" destId="{2BAC8DAA-6C41-456B-85D5-18D699F04314}" srcOrd="0" destOrd="0" presId="urn:microsoft.com/office/officeart/2016/7/layout/RepeatingBendingProcessNew"/>
    <dgm:cxn modelId="{E238CC83-B441-4350-85F4-E3A846B2B501}" type="presOf" srcId="{6E28DCC2-A19F-4618-BE47-1BADB6AFFFFB}" destId="{04832395-E5DC-4C48-B2EE-8A1EBF12BBAF}" srcOrd="0" destOrd="0" presId="urn:microsoft.com/office/officeart/2016/7/layout/RepeatingBendingProcessNew"/>
    <dgm:cxn modelId="{3ACD0389-0591-4470-A671-A7500C5F4E05}" type="presOf" srcId="{4F45A8C3-C2D7-4185-ADBE-C7F80101319F}" destId="{52EE39ED-6FB0-41DC-9D18-91A726EBA3A7}" srcOrd="0" destOrd="0" presId="urn:microsoft.com/office/officeart/2016/7/layout/RepeatingBendingProcessNew"/>
    <dgm:cxn modelId="{DE77E593-A377-420F-B0EF-77FBC64556D3}" type="presOf" srcId="{0454C4A2-7E46-44F8-A2FB-1257986F98A6}" destId="{15032F90-D50E-40FA-8672-1E377E58E434}"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D49857B2-AF4D-4BBF-906F-D13108C5EF33}" type="presOf" srcId="{C9227E10-9301-4CA8-8328-26F23C6606FA}" destId="{871E6DAE-0758-43D9-B566-7CD5FECD0DE5}" srcOrd="0" destOrd="0" presId="urn:microsoft.com/office/officeart/2016/7/layout/RepeatingBendingProcessNew"/>
    <dgm:cxn modelId="{988B1FB6-DB44-4BC4-965C-85EEBD425857}" srcId="{6E28DCC2-A19F-4618-BE47-1BADB6AFFFFB}" destId="{060301F8-96A8-419E-B929-4651BA1E7013}" srcOrd="0" destOrd="0" parTransId="{08F89008-3369-47CA-8B20-0AF4DD884959}" sibTransId="{0454C4A2-7E46-44F8-A2FB-1257986F98A6}"/>
    <dgm:cxn modelId="{9EC2D8BF-3D7A-4046-AF04-DB10C4B81F00}" srcId="{6E28DCC2-A19F-4618-BE47-1BADB6AFFFFB}" destId="{49D9BBFF-941D-4068-ABF9-66BBA6A1E495}" srcOrd="3" destOrd="0" parTransId="{BFFE3A7E-DF8D-402B-B8B2-70EE9209DB9B}" sibTransId="{7CC772E3-57C7-4EC2-859A-74587B213F57}"/>
    <dgm:cxn modelId="{40EA77C6-939E-4EDA-A2B5-93B24C82208A}" type="presOf" srcId="{0454C4A2-7E46-44F8-A2FB-1257986F98A6}" destId="{EFB3E4C9-53C5-4CF1-A98E-0DD81CCD0C82}" srcOrd="1" destOrd="0" presId="urn:microsoft.com/office/officeart/2016/7/layout/RepeatingBendingProcessNew"/>
    <dgm:cxn modelId="{A442F4DB-E6C3-455B-A286-2B1218C6E745}" srcId="{6E28DCC2-A19F-4618-BE47-1BADB6AFFFFB}" destId="{C9227E10-9301-4CA8-8328-26F23C6606FA}" srcOrd="1" destOrd="0" parTransId="{80F28C07-1DF1-42AA-B517-8B4CE6204757}" sibTransId="{7717A08E-F798-4AFF-9899-31B9C7C0E103}"/>
    <dgm:cxn modelId="{B80FE7E8-CEB1-403B-8649-0D6C0595E1C6}" type="presOf" srcId="{7CC772E3-57C7-4EC2-859A-74587B213F57}" destId="{F72E62F1-C026-4937-BA86-3AE0BC026BDD}" srcOrd="0" destOrd="0" presId="urn:microsoft.com/office/officeart/2016/7/layout/RepeatingBendingProcessNew"/>
    <dgm:cxn modelId="{160CD5F0-189E-42F1-A0E2-5FBC98829802}" type="presOf" srcId="{5A4D6436-E224-48BD-8CBB-90671E658A14}" destId="{771DA846-765F-49CE-B194-7C368F4DAF93}" srcOrd="0" destOrd="0" presId="urn:microsoft.com/office/officeart/2016/7/layout/RepeatingBendingProcessNew"/>
    <dgm:cxn modelId="{ADFE7BE1-B15A-41B4-A3B3-8299F932B553}" type="presParOf" srcId="{04832395-E5DC-4C48-B2EE-8A1EBF12BBAF}" destId="{2BAC8DAA-6C41-456B-85D5-18D699F04314}" srcOrd="0" destOrd="0" presId="urn:microsoft.com/office/officeart/2016/7/layout/RepeatingBendingProcessNew"/>
    <dgm:cxn modelId="{1C6925A8-B9A0-4320-B3D3-1F879F73A4DC}" type="presParOf" srcId="{04832395-E5DC-4C48-B2EE-8A1EBF12BBAF}" destId="{15032F90-D50E-40FA-8672-1E377E58E434}" srcOrd="1" destOrd="0" presId="urn:microsoft.com/office/officeart/2016/7/layout/RepeatingBendingProcessNew"/>
    <dgm:cxn modelId="{80F1E886-E7C4-4067-9F84-5B43587282E6}" type="presParOf" srcId="{15032F90-D50E-40FA-8672-1E377E58E434}" destId="{EFB3E4C9-53C5-4CF1-A98E-0DD81CCD0C82}" srcOrd="0" destOrd="0" presId="urn:microsoft.com/office/officeart/2016/7/layout/RepeatingBendingProcessNew"/>
    <dgm:cxn modelId="{4A3F29D8-B0EA-48DC-B9A5-DEC0A79F7DFC}" type="presParOf" srcId="{04832395-E5DC-4C48-B2EE-8A1EBF12BBAF}" destId="{871E6DAE-0758-43D9-B566-7CD5FECD0DE5}" srcOrd="2" destOrd="0" presId="urn:microsoft.com/office/officeart/2016/7/layout/RepeatingBendingProcessNew"/>
    <dgm:cxn modelId="{5F65FE13-94F6-4F95-B10D-E51AAEFF0CC3}" type="presParOf" srcId="{04832395-E5DC-4C48-B2EE-8A1EBF12BBAF}" destId="{FB555EE1-D528-4D2B-9870-C37039495F48}" srcOrd="3" destOrd="0" presId="urn:microsoft.com/office/officeart/2016/7/layout/RepeatingBendingProcessNew"/>
    <dgm:cxn modelId="{FABCE38A-DA94-47B9-9EEF-C29569295D7A}" type="presParOf" srcId="{FB555EE1-D528-4D2B-9870-C37039495F48}" destId="{70BC918C-1A2C-4E2A-AD63-4C54C843DC17}" srcOrd="0" destOrd="0" presId="urn:microsoft.com/office/officeart/2016/7/layout/RepeatingBendingProcessNew"/>
    <dgm:cxn modelId="{314C2FDA-221D-4977-B658-35E2116D45C7}" type="presParOf" srcId="{04832395-E5DC-4C48-B2EE-8A1EBF12BBAF}" destId="{52EE39ED-6FB0-41DC-9D18-91A726EBA3A7}" srcOrd="4" destOrd="0" presId="urn:microsoft.com/office/officeart/2016/7/layout/RepeatingBendingProcessNew"/>
    <dgm:cxn modelId="{CB560ED7-4991-49D2-A16E-8A876E6F5F27}" type="presParOf" srcId="{04832395-E5DC-4C48-B2EE-8A1EBF12BBAF}" destId="{771DA846-765F-49CE-B194-7C368F4DAF93}" srcOrd="5" destOrd="0" presId="urn:microsoft.com/office/officeart/2016/7/layout/RepeatingBendingProcessNew"/>
    <dgm:cxn modelId="{6ECA0A0F-E424-4A34-809A-11CA7078D83F}" type="presParOf" srcId="{771DA846-765F-49CE-B194-7C368F4DAF93}" destId="{086855AB-7154-48D9-9B2A-F6D363103814}" srcOrd="0" destOrd="0" presId="urn:microsoft.com/office/officeart/2016/7/layout/RepeatingBendingProcessNew"/>
    <dgm:cxn modelId="{6685E013-BA17-45D5-9965-C035DEB6EC14}" type="presParOf" srcId="{04832395-E5DC-4C48-B2EE-8A1EBF12BBAF}" destId="{F33BDD99-3979-4DAE-9A86-E6D14FFC0958}" srcOrd="6" destOrd="0" presId="urn:microsoft.com/office/officeart/2016/7/layout/RepeatingBendingProcessNew"/>
    <dgm:cxn modelId="{B3CAA27C-BC2D-4D88-A4ED-A87A5C674A56}" type="presParOf" srcId="{04832395-E5DC-4C48-B2EE-8A1EBF12BBAF}" destId="{F72E62F1-C026-4937-BA86-3AE0BC026BDD}" srcOrd="7" destOrd="0" presId="urn:microsoft.com/office/officeart/2016/7/layout/RepeatingBendingProcessNew"/>
    <dgm:cxn modelId="{60A577B0-C3A9-4DC7-8CF2-DC0ECE2352EB}" type="presParOf" srcId="{F72E62F1-C026-4937-BA86-3AE0BC026BDD}" destId="{0ACA9934-1C9F-407C-B709-B2C323AA0A59}" srcOrd="0" destOrd="0" presId="urn:microsoft.com/office/officeart/2016/7/layout/RepeatingBendingProcessNew"/>
    <dgm:cxn modelId="{1E9A3632-829F-4F62-8715-3524400FE5BE}" type="presParOf" srcId="{04832395-E5DC-4C48-B2EE-8A1EBF12BBAF}" destId="{F2E75460-0AAB-4A35-B9B4-1340F3D9D3C8}" srcOrd="8" destOrd="0" presId="urn:microsoft.com/office/officeart/2016/7/layout/RepeatingBendingProcessNew"/>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060301F8-96A8-419E-B929-4651BA1E7013}">
      <dgm:prSet custT="1"/>
      <dgm:spPr>
        <a:solidFill>
          <a:schemeClr val="accent1"/>
        </a:solidFill>
      </dgm:spPr>
      <dgm:t>
        <a:bodyPr/>
        <a:lstStyle/>
        <a:p>
          <a:pPr algn="l">
            <a:buFont typeface="+mj-lt"/>
            <a:buAutoNum type="arabicParenR"/>
          </a:pPr>
          <a:r>
            <a:rPr lang="en-US" sz="2200" b="1" kern="1200" dirty="0">
              <a:solidFill>
                <a:schemeClr val="tx1"/>
              </a:solidFill>
              <a:latin typeface="Calibri" panose="020F0502020204030204" pitchFamily="34" charset="0"/>
              <a:cs typeface="Calibri" panose="020F0502020204030204" pitchFamily="34" charset="0"/>
            </a:rPr>
            <a:t>1. In the left pane where you see thumbnail images of your slides, click on the Section name </a:t>
          </a:r>
          <a:endParaRPr lang="en-US" sz="2200" b="1" i="1" kern="1200" dirty="0">
            <a:solidFill>
              <a:schemeClr val="tx1"/>
            </a:solidFill>
            <a:latin typeface="Calibri" panose="020F0502020204030204" pitchFamily="34" charset="0"/>
            <a:ea typeface="+mn-ea"/>
            <a:cs typeface="Calibri" panose="020F0502020204030204" pitchFamily="34" charset="0"/>
          </a:endParaRPr>
        </a:p>
      </dgm:t>
    </dgm:pt>
    <dgm:pt modelId="{08F89008-3369-47CA-8B20-0AF4DD884959}" type="parTrans" cxnId="{988B1FB6-DB44-4BC4-965C-85EEBD425857}">
      <dgm:prSet/>
      <dgm:spPr/>
      <dgm:t>
        <a:bodyPr/>
        <a:lstStyle/>
        <a:p>
          <a:endParaRPr lang="en-US"/>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F45A8C3-C2D7-4185-ADBE-C7F80101319F}">
      <dgm:prSet custT="1"/>
      <dgm:spPr>
        <a:solidFill>
          <a:schemeClr val="accent1">
            <a:lumMod val="60000"/>
            <a:lumOff val="40000"/>
          </a:schemeClr>
        </a:solidFill>
      </dgm:spPr>
      <dgm:t>
        <a:bodyPr/>
        <a:lstStyle/>
        <a:p>
          <a:pPr marL="0" lvl="0" indent="0" algn="l" defTabSz="889000">
            <a:lnSpc>
              <a:spcPct val="90000"/>
            </a:lnSpc>
            <a:spcBef>
              <a:spcPct val="0"/>
            </a:spcBef>
            <a:spcAft>
              <a:spcPct val="35000"/>
            </a:spcAft>
            <a:buFont typeface="+mj-lt"/>
            <a:buNone/>
          </a:pPr>
          <a:r>
            <a:rPr lang="en-US" sz="2200" b="1" kern="1200" dirty="0">
              <a:solidFill>
                <a:schemeClr val="tx1"/>
              </a:solidFill>
              <a:latin typeface="Calibri" panose="020F0502020204030204" pitchFamily="34" charset="0"/>
              <a:cs typeface="Calibri" panose="020F0502020204030204" pitchFamily="34" charset="0"/>
            </a:rPr>
            <a:t>2</a:t>
          </a:r>
          <a:r>
            <a:rPr lang="en-US" sz="2200" b="1" kern="1200" dirty="0">
              <a:solidFill>
                <a:srgbClr val="000000"/>
              </a:solidFill>
              <a:latin typeface="Calibri" panose="020F0502020204030204" pitchFamily="34" charset="0"/>
              <a:ea typeface="+mn-ea"/>
              <a:cs typeface="Calibri" panose="020F0502020204030204" pitchFamily="34" charset="0"/>
            </a:rPr>
            <a:t>. On the </a:t>
          </a:r>
          <a:r>
            <a:rPr lang="en-US" sz="2200" b="1" i="1" kern="1200" dirty="0">
              <a:solidFill>
                <a:srgbClr val="000000"/>
              </a:solidFill>
              <a:latin typeface="Calibri" panose="020F0502020204030204" pitchFamily="34" charset="0"/>
              <a:ea typeface="+mn-ea"/>
              <a:cs typeface="Calibri" panose="020F0502020204030204" pitchFamily="34" charset="0"/>
            </a:rPr>
            <a:t>Home</a:t>
          </a:r>
          <a:r>
            <a:rPr lang="en-US" sz="2200" b="1" kern="1200" dirty="0">
              <a:solidFill>
                <a:srgbClr val="000000"/>
              </a:solidFill>
              <a:latin typeface="Calibri" panose="020F0502020204030204" pitchFamily="34" charset="0"/>
              <a:ea typeface="+mn-ea"/>
              <a:cs typeface="Calibri" panose="020F0502020204030204" pitchFamily="34" charset="0"/>
            </a:rPr>
            <a:t> tab, in the </a:t>
          </a:r>
          <a:r>
            <a:rPr lang="en-US" sz="2200" b="1" i="1" kern="1200" dirty="0">
              <a:solidFill>
                <a:srgbClr val="000000"/>
              </a:solidFill>
              <a:latin typeface="Calibri" panose="020F0502020204030204" pitchFamily="34" charset="0"/>
              <a:ea typeface="+mn-ea"/>
              <a:cs typeface="Calibri" panose="020F0502020204030204" pitchFamily="34" charset="0"/>
            </a:rPr>
            <a:t>Slides</a:t>
          </a:r>
          <a:r>
            <a:rPr lang="en-US" sz="2200" b="1" kern="1200" dirty="0">
              <a:solidFill>
                <a:srgbClr val="000000"/>
              </a:solidFill>
              <a:latin typeface="Calibri" panose="020F0502020204030204" pitchFamily="34" charset="0"/>
              <a:ea typeface="+mn-ea"/>
              <a:cs typeface="Calibri" panose="020F0502020204030204" pitchFamily="34" charset="0"/>
            </a:rPr>
            <a:t> group, click the </a:t>
          </a:r>
          <a:r>
            <a:rPr lang="en-US" sz="2200" b="1" i="1" kern="1200" dirty="0">
              <a:solidFill>
                <a:srgbClr val="000000"/>
              </a:solidFill>
              <a:latin typeface="Calibri" panose="020F0502020204030204" pitchFamily="34" charset="0"/>
              <a:ea typeface="+mn-ea"/>
              <a:cs typeface="Calibri" panose="020F0502020204030204" pitchFamily="34" charset="0"/>
            </a:rPr>
            <a:t>Section</a:t>
          </a:r>
          <a:r>
            <a:rPr lang="en-US" sz="2200" b="1" kern="1200" dirty="0">
              <a:solidFill>
                <a:srgbClr val="000000"/>
              </a:solidFill>
              <a:latin typeface="Calibri" panose="020F0502020204030204" pitchFamily="34" charset="0"/>
              <a:ea typeface="+mn-ea"/>
              <a:cs typeface="Calibri" panose="020F0502020204030204" pitchFamily="34" charset="0"/>
            </a:rPr>
            <a:t> command</a:t>
          </a: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custT="1"/>
      <dgm:spPr>
        <a:solidFill>
          <a:schemeClr val="tx2">
            <a:lumMod val="50000"/>
            <a:lumOff val="50000"/>
          </a:schemeClr>
        </a:solidFill>
      </dgm:spPr>
      <dgm:t>
        <a:bodyPr/>
        <a:lstStyle/>
        <a:p>
          <a:pPr marL="0" lvl="0" indent="0" algn="l" defTabSz="889000">
            <a:lnSpc>
              <a:spcPct val="90000"/>
            </a:lnSpc>
            <a:spcBef>
              <a:spcPct val="0"/>
            </a:spcBef>
            <a:spcAft>
              <a:spcPct val="350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3. Click </a:t>
          </a:r>
          <a:r>
            <a:rPr lang="en-US" sz="2000" b="1" i="1" kern="1200" dirty="0">
              <a:solidFill>
                <a:srgbClr val="000000"/>
              </a:solidFill>
              <a:latin typeface="Calibri" panose="020F0502020204030204" pitchFamily="34" charset="0"/>
              <a:ea typeface="+mn-ea"/>
              <a:cs typeface="Calibri" panose="020F0502020204030204" pitchFamily="34" charset="0"/>
            </a:rPr>
            <a:t>Remove Section</a:t>
          </a:r>
          <a:r>
            <a:rPr lang="en-US" sz="2000" b="1" kern="1200" dirty="0">
              <a:solidFill>
                <a:srgbClr val="000000"/>
              </a:solidFill>
              <a:latin typeface="Calibri" panose="020F0502020204030204" pitchFamily="34" charset="0"/>
              <a:ea typeface="+mn-ea"/>
              <a:cs typeface="Calibri" panose="020F0502020204030204" pitchFamily="34" charset="0"/>
            </a:rPr>
            <a:t>. When you remove a Section, you are not removing the slides, you are </a:t>
          </a:r>
          <a:r>
            <a:rPr lang="en-US" sz="2000" b="1" kern="1200">
              <a:solidFill>
                <a:srgbClr val="000000"/>
              </a:solidFill>
              <a:latin typeface="Calibri" panose="020F0502020204030204" pitchFamily="34" charset="0"/>
              <a:ea typeface="+mn-ea"/>
              <a:cs typeface="Calibri" panose="020F0502020204030204" pitchFamily="34" charset="0"/>
            </a:rPr>
            <a:t>only removing </a:t>
          </a:r>
          <a:r>
            <a:rPr lang="en-US" sz="2000" b="1" kern="1200" dirty="0">
              <a:solidFill>
                <a:srgbClr val="000000"/>
              </a:solidFill>
              <a:latin typeface="Calibri" panose="020F0502020204030204" pitchFamily="34" charset="0"/>
              <a:ea typeface="+mn-ea"/>
              <a:cs typeface="Calibri" panose="020F0502020204030204" pitchFamily="34" charset="0"/>
            </a:rPr>
            <a:t>the Section</a:t>
          </a: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chemeClr val="bg1"/>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C9227E10-9301-4CA8-8328-26F23C6606FA}">
      <dgm:prSet custT="1"/>
      <dgm:spPr>
        <a:solidFill>
          <a:schemeClr val="bg1"/>
        </a:solidFill>
      </dgm:spPr>
      <dgm:t>
        <a:bodyPr/>
        <a:lstStyle/>
        <a:p>
          <a:pPr marL="0" lvl="0" indent="0" algn="l" defTabSz="889000">
            <a:lnSpc>
              <a:spcPct val="90000"/>
            </a:lnSpc>
            <a:spcBef>
              <a:spcPct val="0"/>
            </a:spcBef>
            <a:spcAft>
              <a:spcPct val="35000"/>
            </a:spcAft>
            <a:buFont typeface="+mj-lt"/>
            <a:buNone/>
          </a:pPr>
          <a:endParaRPr lang="en-US" sz="2200" b="1" i="1" kern="1200" dirty="0">
            <a:solidFill>
              <a:schemeClr val="tx1"/>
            </a:solidFill>
            <a:latin typeface="Calibri" panose="020F0502020204030204" pitchFamily="34" charset="0"/>
            <a:ea typeface="+mn-ea"/>
            <a:cs typeface="Calibri" panose="020F0502020204030204" pitchFamily="34" charset="0"/>
          </a:endParaRPr>
        </a:p>
      </dgm:t>
    </dgm:pt>
    <dgm:pt modelId="{80F28C07-1DF1-42AA-B517-8B4CE6204757}" type="parTrans" cxnId="{A442F4DB-E6C3-455B-A286-2B1218C6E745}">
      <dgm:prSet/>
      <dgm:spPr/>
      <dgm:t>
        <a:bodyPr/>
        <a:lstStyle/>
        <a:p>
          <a:endParaRPr lang="en-US"/>
        </a:p>
      </dgm:t>
    </dgm:pt>
    <dgm:pt modelId="{7717A08E-F798-4AFF-9899-31B9C7C0E103}" type="sibTrans" cxnId="{A442F4DB-E6C3-455B-A286-2B1218C6E745}">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custT="1"/>
      <dgm:spPr>
        <a:solidFill>
          <a:schemeClr val="bg1"/>
        </a:solidFill>
        <a:ln>
          <a:noFill/>
        </a:ln>
      </dgm:spPr>
      <dgm:t>
        <a:bodyPr/>
        <a:lstStyle/>
        <a:p>
          <a:pPr algn="l">
            <a:buFont typeface="+mj-lt"/>
            <a:buAutoNum type="arabicParenR"/>
          </a:pPr>
          <a:endParaRPr lang="en-US" sz="2400" b="1" i="1" dirty="0">
            <a:solidFill>
              <a:schemeClr val="tx1"/>
            </a:solidFill>
            <a:latin typeface="Calibri" panose="020F0502020204030204" pitchFamily="34" charset="0"/>
            <a:cs typeface="Calibri" panose="020F0502020204030204" pitchFamily="34" charset="0"/>
          </a:endParaRPr>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BFFE3A7E-DF8D-402B-B8B2-70EE9209DB9B}" type="parTrans" cxnId="{9EC2D8BF-3D7A-4046-AF04-DB10C4B81F00}">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5" custScaleX="107927" custLinFactNeighborX="4242" custLinFactNeighborY="6754">
        <dgm:presLayoutVars>
          <dgm:bulletEnabled val="1"/>
        </dgm:presLayoutVars>
      </dgm:prSet>
      <dgm:spPr/>
    </dgm:pt>
    <dgm:pt modelId="{15032F90-D50E-40FA-8672-1E377E58E434}" type="pres">
      <dgm:prSet presAssocID="{0454C4A2-7E46-44F8-A2FB-1257986F98A6}" presName="sibTrans" presStyleLbl="sibTrans1D1" presStyleIdx="0" presStyleCnt="4"/>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4"/>
      <dgm:spPr/>
    </dgm:pt>
    <dgm:pt modelId="{871E6DAE-0758-43D9-B566-7CD5FECD0DE5}" type="pres">
      <dgm:prSet presAssocID="{C9227E10-9301-4CA8-8328-26F23C6606FA}" presName="node" presStyleLbl="node1" presStyleIdx="1" presStyleCnt="5" custScaleX="112178" custLinFactNeighborX="3808" custLinFactNeighborY="3684">
        <dgm:presLayoutVars>
          <dgm:bulletEnabled val="1"/>
        </dgm:presLayoutVars>
      </dgm:prSet>
      <dgm:spPr/>
    </dgm:pt>
    <dgm:pt modelId="{FB555EE1-D528-4D2B-9870-C37039495F48}" type="pres">
      <dgm:prSet presAssocID="{7717A08E-F798-4AFF-9899-31B9C7C0E103}" presName="sibTrans" presStyleLbl="sibTrans1D1" presStyleIdx="1" presStyleCnt="4"/>
      <dgm: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dgm:spPr>
    </dgm:pt>
    <dgm:pt modelId="{70BC918C-1A2C-4E2A-AD63-4C54C843DC17}" type="pres">
      <dgm:prSet presAssocID="{7717A08E-F798-4AFF-9899-31B9C7C0E103}" presName="connectorText" presStyleLbl="sibTrans1D1" presStyleIdx="1" presStyleCnt="4"/>
      <dgm:spPr/>
    </dgm:pt>
    <dgm:pt modelId="{52EE39ED-6FB0-41DC-9D18-91A726EBA3A7}" type="pres">
      <dgm:prSet presAssocID="{4F45A8C3-C2D7-4185-ADBE-C7F80101319F}" presName="node" presStyleLbl="node1" presStyleIdx="2" presStyleCnt="5" custScaleX="115447" custLinFactNeighborX="1255" custLinFactNeighborY="4912">
        <dgm:presLayoutVars>
          <dgm:bulletEnabled val="1"/>
        </dgm:presLayoutVars>
      </dgm:prSet>
      <dgm:spPr/>
    </dgm:pt>
    <dgm:pt modelId="{771DA846-765F-49CE-B194-7C368F4DAF93}" type="pres">
      <dgm:prSet presAssocID="{5A4D6436-E224-48BD-8CBB-90671E658A14}" presName="sibTrans" presStyleLbl="sibTrans1D1" presStyleIdx="2" presStyleCnt="4"/>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4"/>
      <dgm:spPr/>
    </dgm:pt>
    <dgm:pt modelId="{F33BDD99-3979-4DAE-9A86-E6D14FFC0958}" type="pres">
      <dgm:prSet presAssocID="{49D9BBFF-941D-4068-ABF9-66BBA6A1E495}" presName="node" presStyleLbl="node1" presStyleIdx="3" presStyleCnt="5" custScaleX="111324" custLinFactNeighborX="111" custLinFactNeighborY="1268">
        <dgm:presLayoutVars>
          <dgm:bulletEnabled val="1"/>
        </dgm:presLayoutVars>
      </dgm:prSet>
      <dgm:spPr/>
    </dgm:pt>
    <dgm:pt modelId="{F72E62F1-C026-4937-BA86-3AE0BC026BDD}" type="pres">
      <dgm:prSet presAssocID="{7CC772E3-57C7-4EC2-859A-74587B213F57}" presName="sibTrans" presStyleLbl="sibTrans1D1" presStyleIdx="3" presStyleCnt="4"/>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4"/>
      <dgm:spPr/>
    </dgm:pt>
    <dgm:pt modelId="{F2E75460-0AAB-4A35-B9B4-1340F3D9D3C8}" type="pres">
      <dgm:prSet presAssocID="{46524477-9376-4CB7-BE17-42E1701636B9}" presName="node" presStyleLbl="node1" presStyleIdx="4" presStyleCnt="5" custScaleX="104252" custLinFactNeighborX="13136" custLinFactNeighborY="-1474">
        <dgm:presLayoutVars>
          <dgm:bulletEnabled val="1"/>
        </dgm:presLayoutVars>
      </dgm:prSet>
      <dgm:spPr/>
    </dgm:pt>
  </dgm:ptLst>
  <dgm:cxnLst>
    <dgm:cxn modelId="{6DC19103-91DE-4C5E-9B7C-0AEC57D125C2}" type="presOf" srcId="{7CC772E3-57C7-4EC2-859A-74587B213F57}" destId="{0ACA9934-1C9F-407C-B709-B2C323AA0A59}" srcOrd="1" destOrd="0" presId="urn:microsoft.com/office/officeart/2016/7/layout/RepeatingBendingProcessNew"/>
    <dgm:cxn modelId="{0755ED06-DD40-4639-A258-EAB106A5CC1C}" type="presOf" srcId="{7717A08E-F798-4AFF-9899-31B9C7C0E103}" destId="{FB555EE1-D528-4D2B-9870-C37039495F48}" srcOrd="0" destOrd="0" presId="urn:microsoft.com/office/officeart/2016/7/layout/RepeatingBendingProcessNew"/>
    <dgm:cxn modelId="{8279A80E-6EBE-42AA-9673-8B3FFA6A67D8}" type="presOf" srcId="{7717A08E-F798-4AFF-9899-31B9C7C0E103}" destId="{70BC918C-1A2C-4E2A-AD63-4C54C843DC17}" srcOrd="1"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8F647335-7589-47DF-A53A-DD17B178ECAA}" type="presOf" srcId="{49D9BBFF-941D-4068-ABF9-66BBA6A1E495}" destId="{F33BDD99-3979-4DAE-9A86-E6D14FFC0958}" srcOrd="0" destOrd="0" presId="urn:microsoft.com/office/officeart/2016/7/layout/RepeatingBendingProcessNew"/>
    <dgm:cxn modelId="{6EA5E74A-FD52-4E94-B094-5B23E34DDB73}" type="presOf" srcId="{46524477-9376-4CB7-BE17-42E1701636B9}" destId="{F2E75460-0AAB-4A35-B9B4-1340F3D9D3C8}" srcOrd="0" destOrd="0" presId="urn:microsoft.com/office/officeart/2016/7/layout/RepeatingBendingProcessNew"/>
    <dgm:cxn modelId="{BA9B087A-59B7-442C-B0C1-507C8084B173}" type="presOf" srcId="{5A4D6436-E224-48BD-8CBB-90671E658A14}" destId="{086855AB-7154-48D9-9B2A-F6D363103814}" srcOrd="1" destOrd="0" presId="urn:microsoft.com/office/officeart/2016/7/layout/RepeatingBendingProcessNew"/>
    <dgm:cxn modelId="{4B553581-77CE-4757-B5E7-CF617B9B0D55}" type="presOf" srcId="{060301F8-96A8-419E-B929-4651BA1E7013}" destId="{2BAC8DAA-6C41-456B-85D5-18D699F04314}" srcOrd="0" destOrd="0" presId="urn:microsoft.com/office/officeart/2016/7/layout/RepeatingBendingProcessNew"/>
    <dgm:cxn modelId="{E238CC83-B441-4350-85F4-E3A846B2B501}" type="presOf" srcId="{6E28DCC2-A19F-4618-BE47-1BADB6AFFFFB}" destId="{04832395-E5DC-4C48-B2EE-8A1EBF12BBAF}" srcOrd="0" destOrd="0" presId="urn:microsoft.com/office/officeart/2016/7/layout/RepeatingBendingProcessNew"/>
    <dgm:cxn modelId="{3ACD0389-0591-4470-A671-A7500C5F4E05}" type="presOf" srcId="{4F45A8C3-C2D7-4185-ADBE-C7F80101319F}" destId="{52EE39ED-6FB0-41DC-9D18-91A726EBA3A7}" srcOrd="0" destOrd="0" presId="urn:microsoft.com/office/officeart/2016/7/layout/RepeatingBendingProcessNew"/>
    <dgm:cxn modelId="{DE77E593-A377-420F-B0EF-77FBC64556D3}" type="presOf" srcId="{0454C4A2-7E46-44F8-A2FB-1257986F98A6}" destId="{15032F90-D50E-40FA-8672-1E377E58E434}"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D49857B2-AF4D-4BBF-906F-D13108C5EF33}" type="presOf" srcId="{C9227E10-9301-4CA8-8328-26F23C6606FA}" destId="{871E6DAE-0758-43D9-B566-7CD5FECD0DE5}" srcOrd="0" destOrd="0" presId="urn:microsoft.com/office/officeart/2016/7/layout/RepeatingBendingProcessNew"/>
    <dgm:cxn modelId="{988B1FB6-DB44-4BC4-965C-85EEBD425857}" srcId="{6E28DCC2-A19F-4618-BE47-1BADB6AFFFFB}" destId="{060301F8-96A8-419E-B929-4651BA1E7013}" srcOrd="0" destOrd="0" parTransId="{08F89008-3369-47CA-8B20-0AF4DD884959}" sibTransId="{0454C4A2-7E46-44F8-A2FB-1257986F98A6}"/>
    <dgm:cxn modelId="{9EC2D8BF-3D7A-4046-AF04-DB10C4B81F00}" srcId="{6E28DCC2-A19F-4618-BE47-1BADB6AFFFFB}" destId="{49D9BBFF-941D-4068-ABF9-66BBA6A1E495}" srcOrd="3" destOrd="0" parTransId="{BFFE3A7E-DF8D-402B-B8B2-70EE9209DB9B}" sibTransId="{7CC772E3-57C7-4EC2-859A-74587B213F57}"/>
    <dgm:cxn modelId="{40EA77C6-939E-4EDA-A2B5-93B24C82208A}" type="presOf" srcId="{0454C4A2-7E46-44F8-A2FB-1257986F98A6}" destId="{EFB3E4C9-53C5-4CF1-A98E-0DD81CCD0C82}" srcOrd="1" destOrd="0" presId="urn:microsoft.com/office/officeart/2016/7/layout/RepeatingBendingProcessNew"/>
    <dgm:cxn modelId="{A442F4DB-E6C3-455B-A286-2B1218C6E745}" srcId="{6E28DCC2-A19F-4618-BE47-1BADB6AFFFFB}" destId="{C9227E10-9301-4CA8-8328-26F23C6606FA}" srcOrd="1" destOrd="0" parTransId="{80F28C07-1DF1-42AA-B517-8B4CE6204757}" sibTransId="{7717A08E-F798-4AFF-9899-31B9C7C0E103}"/>
    <dgm:cxn modelId="{B80FE7E8-CEB1-403B-8649-0D6C0595E1C6}" type="presOf" srcId="{7CC772E3-57C7-4EC2-859A-74587B213F57}" destId="{F72E62F1-C026-4937-BA86-3AE0BC026BDD}" srcOrd="0" destOrd="0" presId="urn:microsoft.com/office/officeart/2016/7/layout/RepeatingBendingProcessNew"/>
    <dgm:cxn modelId="{160CD5F0-189E-42F1-A0E2-5FBC98829802}" type="presOf" srcId="{5A4D6436-E224-48BD-8CBB-90671E658A14}" destId="{771DA846-765F-49CE-B194-7C368F4DAF93}" srcOrd="0" destOrd="0" presId="urn:microsoft.com/office/officeart/2016/7/layout/RepeatingBendingProcessNew"/>
    <dgm:cxn modelId="{ADFE7BE1-B15A-41B4-A3B3-8299F932B553}" type="presParOf" srcId="{04832395-E5DC-4C48-B2EE-8A1EBF12BBAF}" destId="{2BAC8DAA-6C41-456B-85D5-18D699F04314}" srcOrd="0" destOrd="0" presId="urn:microsoft.com/office/officeart/2016/7/layout/RepeatingBendingProcessNew"/>
    <dgm:cxn modelId="{1C6925A8-B9A0-4320-B3D3-1F879F73A4DC}" type="presParOf" srcId="{04832395-E5DC-4C48-B2EE-8A1EBF12BBAF}" destId="{15032F90-D50E-40FA-8672-1E377E58E434}" srcOrd="1" destOrd="0" presId="urn:microsoft.com/office/officeart/2016/7/layout/RepeatingBendingProcessNew"/>
    <dgm:cxn modelId="{80F1E886-E7C4-4067-9F84-5B43587282E6}" type="presParOf" srcId="{15032F90-D50E-40FA-8672-1E377E58E434}" destId="{EFB3E4C9-53C5-4CF1-A98E-0DD81CCD0C82}" srcOrd="0" destOrd="0" presId="urn:microsoft.com/office/officeart/2016/7/layout/RepeatingBendingProcessNew"/>
    <dgm:cxn modelId="{4A3F29D8-B0EA-48DC-B9A5-DEC0A79F7DFC}" type="presParOf" srcId="{04832395-E5DC-4C48-B2EE-8A1EBF12BBAF}" destId="{871E6DAE-0758-43D9-B566-7CD5FECD0DE5}" srcOrd="2" destOrd="0" presId="urn:microsoft.com/office/officeart/2016/7/layout/RepeatingBendingProcessNew"/>
    <dgm:cxn modelId="{5F65FE13-94F6-4F95-B10D-E51AAEFF0CC3}" type="presParOf" srcId="{04832395-E5DC-4C48-B2EE-8A1EBF12BBAF}" destId="{FB555EE1-D528-4D2B-9870-C37039495F48}" srcOrd="3" destOrd="0" presId="urn:microsoft.com/office/officeart/2016/7/layout/RepeatingBendingProcessNew"/>
    <dgm:cxn modelId="{FABCE38A-DA94-47B9-9EEF-C29569295D7A}" type="presParOf" srcId="{FB555EE1-D528-4D2B-9870-C37039495F48}" destId="{70BC918C-1A2C-4E2A-AD63-4C54C843DC17}" srcOrd="0" destOrd="0" presId="urn:microsoft.com/office/officeart/2016/7/layout/RepeatingBendingProcessNew"/>
    <dgm:cxn modelId="{314C2FDA-221D-4977-B658-35E2116D45C7}" type="presParOf" srcId="{04832395-E5DC-4C48-B2EE-8A1EBF12BBAF}" destId="{52EE39ED-6FB0-41DC-9D18-91A726EBA3A7}" srcOrd="4" destOrd="0" presId="urn:microsoft.com/office/officeart/2016/7/layout/RepeatingBendingProcessNew"/>
    <dgm:cxn modelId="{CB560ED7-4991-49D2-A16E-8A876E6F5F27}" type="presParOf" srcId="{04832395-E5DC-4C48-B2EE-8A1EBF12BBAF}" destId="{771DA846-765F-49CE-B194-7C368F4DAF93}" srcOrd="5" destOrd="0" presId="urn:microsoft.com/office/officeart/2016/7/layout/RepeatingBendingProcessNew"/>
    <dgm:cxn modelId="{6ECA0A0F-E424-4A34-809A-11CA7078D83F}" type="presParOf" srcId="{771DA846-765F-49CE-B194-7C368F4DAF93}" destId="{086855AB-7154-48D9-9B2A-F6D363103814}" srcOrd="0" destOrd="0" presId="urn:microsoft.com/office/officeart/2016/7/layout/RepeatingBendingProcessNew"/>
    <dgm:cxn modelId="{6685E013-BA17-45D5-9965-C035DEB6EC14}" type="presParOf" srcId="{04832395-E5DC-4C48-B2EE-8A1EBF12BBAF}" destId="{F33BDD99-3979-4DAE-9A86-E6D14FFC0958}" srcOrd="6" destOrd="0" presId="urn:microsoft.com/office/officeart/2016/7/layout/RepeatingBendingProcessNew"/>
    <dgm:cxn modelId="{B3CAA27C-BC2D-4D88-A4ED-A87A5C674A56}" type="presParOf" srcId="{04832395-E5DC-4C48-B2EE-8A1EBF12BBAF}" destId="{F72E62F1-C026-4937-BA86-3AE0BC026BDD}" srcOrd="7" destOrd="0" presId="urn:microsoft.com/office/officeart/2016/7/layout/RepeatingBendingProcessNew"/>
    <dgm:cxn modelId="{60A577B0-C3A9-4DC7-8CF2-DC0ECE2352EB}" type="presParOf" srcId="{F72E62F1-C026-4937-BA86-3AE0BC026BDD}" destId="{0ACA9934-1C9F-407C-B709-B2C323AA0A59}" srcOrd="0" destOrd="0" presId="urn:microsoft.com/office/officeart/2016/7/layout/RepeatingBendingProcessNew"/>
    <dgm:cxn modelId="{1E9A3632-829F-4F62-8715-3524400FE5BE}" type="presParOf" srcId="{04832395-E5DC-4C48-B2EE-8A1EBF12BBAF}" destId="{F2E75460-0AAB-4A35-B9B4-1340F3D9D3C8}" srcOrd="8" destOrd="0" presId="urn:microsoft.com/office/officeart/2016/7/layout/RepeatingBendingProcessNew"/>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4F45A8C3-C2D7-4185-ADBE-C7F80101319F}">
      <dgm:prSet/>
      <dgm:spPr>
        <a:solidFill>
          <a:schemeClr val="bg1"/>
        </a:solidFill>
      </dgm:spPr>
      <dgm:t>
        <a:bodyPr/>
        <a:lstStyle/>
        <a:p>
          <a:pPr marL="0" lvl="0" indent="0" algn="l" defTabSz="1111250">
            <a:lnSpc>
              <a:spcPct val="90000"/>
            </a:lnSpc>
            <a:spcBef>
              <a:spcPct val="0"/>
            </a:spcBef>
            <a:spcAft>
              <a:spcPct val="35000"/>
            </a:spcAft>
            <a:buNone/>
          </a:pPr>
          <a:endParaRPr lang="en-US" b="1" dirty="0">
            <a:solidFill>
              <a:schemeClr val="tx1"/>
            </a:solidFill>
            <a:latin typeface="Calibri" panose="020F0502020204030204" pitchFamily="34" charset="0"/>
            <a:ea typeface="+mn-ea"/>
            <a:cs typeface="Calibri" panose="020F0502020204030204" pitchFamily="34" charset="0"/>
          </a:endParaRP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custT="1"/>
      <dgm:spPr/>
      <dgm:t>
        <a:bodyPr/>
        <a:lstStyle/>
        <a:p>
          <a:pPr marL="0" lvl="0" indent="0" algn="l" defTabSz="1111250">
            <a:lnSpc>
              <a:spcPct val="90000"/>
            </a:lnSpc>
            <a:spcBef>
              <a:spcPct val="0"/>
            </a:spcBef>
            <a:spcAft>
              <a:spcPct val="35000"/>
            </a:spcAft>
          </a:pPr>
          <a:r>
            <a:rPr lang="en-US" sz="2800" b="1" kern="1200" dirty="0">
              <a:solidFill>
                <a:schemeClr val="tx1"/>
              </a:solidFill>
              <a:latin typeface="Calibri" panose="020F0502020204030204" pitchFamily="34" charset="0"/>
              <a:cs typeface="Calibri" panose="020F0502020204030204" pitchFamily="34" charset="0"/>
            </a:rPr>
            <a:t>4. In the </a:t>
          </a:r>
          <a:r>
            <a:rPr lang="en-US" sz="2800" b="1" i="1" kern="1200" dirty="0">
              <a:solidFill>
                <a:srgbClr val="000000"/>
              </a:solidFill>
              <a:latin typeface="Calibri" panose="020F0502020204030204" pitchFamily="34" charset="0"/>
              <a:ea typeface="+mn-ea"/>
              <a:cs typeface="Calibri" panose="020F0502020204030204" pitchFamily="34" charset="0"/>
            </a:rPr>
            <a:t>Clipboard</a:t>
          </a:r>
          <a:r>
            <a:rPr lang="en-US" sz="2800" b="1" kern="1200" dirty="0">
              <a:solidFill>
                <a:schemeClr val="tx1"/>
              </a:solidFill>
              <a:latin typeface="Calibri" panose="020F0502020204030204" pitchFamily="34" charset="0"/>
              <a:cs typeface="Calibri" panose="020F0502020204030204" pitchFamily="34" charset="0"/>
            </a:rPr>
            <a:t> Group, click </a:t>
          </a:r>
          <a:r>
            <a:rPr lang="en-US" sz="2800" b="1" i="1" kern="1200" dirty="0">
              <a:solidFill>
                <a:srgbClr val="000000"/>
              </a:solidFill>
              <a:latin typeface="Calibri" panose="020F0502020204030204" pitchFamily="34" charset="0"/>
              <a:ea typeface="+mn-ea"/>
              <a:cs typeface="Calibri" panose="020F0502020204030204" pitchFamily="34" charset="0"/>
            </a:rPr>
            <a:t>Paste</a:t>
          </a:r>
          <a:endParaRPr lang="en-US" sz="2400" b="1" i="1" kern="1200" dirty="0">
            <a:solidFill>
              <a:srgbClr val="000000"/>
            </a:solidFill>
            <a:latin typeface="Calibri" panose="020F0502020204030204" pitchFamily="34" charset="0"/>
            <a:ea typeface="+mn-ea"/>
            <a:cs typeface="Calibri" panose="020F0502020204030204" pitchFamily="34" charset="0"/>
          </a:endParaRP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custT="1"/>
      <dgm:spPr>
        <a:solidFill>
          <a:schemeClr val="accent2"/>
        </a:solidFill>
        <a:ln>
          <a:solidFill>
            <a:schemeClr val="accent1"/>
          </a:solidFill>
        </a:ln>
      </dgm:spPr>
      <dgm:t>
        <a:bodyPr/>
        <a:lstStyle/>
        <a:p>
          <a:pPr algn="l">
            <a:buFont typeface="+mj-lt"/>
            <a:buAutoNum type="arabicParenR"/>
          </a:pPr>
          <a:r>
            <a:rPr lang="en-US" sz="2400" b="1" dirty="0">
              <a:solidFill>
                <a:schemeClr val="tx1"/>
              </a:solidFill>
              <a:latin typeface="Calibri" panose="020F0502020204030204" pitchFamily="34" charset="0"/>
              <a:cs typeface="Calibri" panose="020F0502020204030204" pitchFamily="34" charset="0"/>
            </a:rPr>
            <a:t>3. Click on the place in the presentation where you want to paste the text</a:t>
          </a:r>
        </a:p>
      </dgm:t>
    </dgm:pt>
    <dgm:pt modelId="{BFFE3A7E-DF8D-402B-B8B2-70EE9209DB9B}" type="parTrans" cxnId="{9EC2D8BF-3D7A-4046-AF04-DB10C4B81F00}">
      <dgm:prSet/>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59965313-D41F-4D37-A5BD-CCDB6D5C18D6}">
      <dgm:prSet custT="1"/>
      <dgm:spPr/>
      <dgm:t>
        <a:bodyPr/>
        <a:lstStyle/>
        <a:p>
          <a:pPr algn="l"/>
          <a:r>
            <a:rPr lang="en-US" sz="2400" b="1" kern="1200" dirty="0">
              <a:solidFill>
                <a:schemeClr val="tx1"/>
              </a:solidFill>
              <a:latin typeface="Calibri" panose="020F0502020204030204" pitchFamily="34" charset="0"/>
              <a:cs typeface="Calibri" panose="020F0502020204030204" pitchFamily="34" charset="0"/>
            </a:rPr>
            <a:t>2. On the </a:t>
          </a:r>
          <a:r>
            <a:rPr lang="en-US" sz="2400" b="1" i="1" kern="1200" dirty="0">
              <a:solidFill>
                <a:schemeClr val="tx1"/>
              </a:solidFill>
              <a:latin typeface="Calibri" panose="020F0502020204030204" pitchFamily="34" charset="0"/>
              <a:cs typeface="Calibri" panose="020F0502020204030204" pitchFamily="34" charset="0"/>
            </a:rPr>
            <a:t>Home</a:t>
          </a:r>
          <a:r>
            <a:rPr lang="en-US" sz="2400" b="1" kern="1200" dirty="0">
              <a:solidFill>
                <a:schemeClr val="tx1"/>
              </a:solidFill>
              <a:latin typeface="Calibri" panose="020F0502020204030204" pitchFamily="34" charset="0"/>
              <a:cs typeface="Calibri" panose="020F0502020204030204" pitchFamily="34" charset="0"/>
            </a:rPr>
            <a:t> tab, in the </a:t>
          </a:r>
          <a:r>
            <a:rPr lang="en-US" sz="2400" b="1" i="1" kern="1200" dirty="0">
              <a:solidFill>
                <a:srgbClr val="000000"/>
              </a:solidFill>
              <a:latin typeface="Calibri" panose="020F0502020204030204" pitchFamily="34" charset="0"/>
              <a:ea typeface="+mn-ea"/>
              <a:cs typeface="Calibri" panose="020F0502020204030204" pitchFamily="34" charset="0"/>
            </a:rPr>
            <a:t>Clipboard</a:t>
          </a:r>
          <a:r>
            <a:rPr lang="en-US" sz="2400" b="1" kern="1200" dirty="0">
              <a:solidFill>
                <a:schemeClr val="tx1"/>
              </a:solidFill>
              <a:latin typeface="Calibri" panose="020F0502020204030204" pitchFamily="34" charset="0"/>
              <a:cs typeface="Calibri" panose="020F0502020204030204" pitchFamily="34" charset="0"/>
            </a:rPr>
            <a:t> Group, click </a:t>
          </a:r>
          <a:r>
            <a:rPr lang="en-US" sz="2400" b="1" i="1" kern="1200" dirty="0">
              <a:solidFill>
                <a:schemeClr val="tx1"/>
              </a:solidFill>
              <a:latin typeface="Calibri" panose="020F0502020204030204" pitchFamily="34" charset="0"/>
              <a:cs typeface="Calibri" panose="020F0502020204030204" pitchFamily="34" charset="0"/>
            </a:rPr>
            <a:t>Cut</a:t>
          </a:r>
        </a:p>
      </dgm:t>
    </dgm:pt>
    <dgm:pt modelId="{CE5E10E1-ADD2-410C-BC33-D05F4E1C6C3B}" type="parTrans" cxnId="{AF9C336E-2996-4ACD-800C-6541C2A951C8}">
      <dgm:prSet/>
      <dgm:spPr/>
      <dgm:t>
        <a:bodyPr/>
        <a:lstStyle/>
        <a:p>
          <a:endParaRPr lang="en-US"/>
        </a:p>
      </dgm:t>
    </dgm:pt>
    <dgm:pt modelId="{AB6151AC-7FBB-4490-B8C9-0AC0C65C00B6}" type="sibTrans" cxnId="{AF9C336E-2996-4ACD-800C-6541C2A951C8}">
      <dgm:prSet/>
      <dgm:spPr>
        <a:ln w="28575">
          <a:solidFill>
            <a:srgbClr val="FF0000"/>
          </a:solidFill>
        </a:ln>
      </dgm:spPr>
      <dgm:t>
        <a:bodyPr/>
        <a:lstStyle/>
        <a:p>
          <a:endParaRPr lang="en-US"/>
        </a:p>
      </dgm:t>
    </dgm:pt>
    <dgm:pt modelId="{060301F8-96A8-419E-B929-4651BA1E7013}">
      <dgm:prSet custT="1"/>
      <dgm:spPr>
        <a:solidFill>
          <a:schemeClr val="accent1"/>
        </a:solidFill>
      </dgm:spPr>
      <dgm:t>
        <a:bodyPr/>
        <a:lstStyle/>
        <a:p>
          <a:pPr algn="l">
            <a:buFont typeface="+mj-lt"/>
            <a:buAutoNum type="arabicParenR"/>
          </a:pPr>
          <a:r>
            <a:rPr lang="en-ZA" sz="2800" b="1" dirty="0">
              <a:solidFill>
                <a:schemeClr val="tx1"/>
              </a:solidFill>
              <a:latin typeface="Calibri" panose="020F0502020204030204" pitchFamily="34" charset="0"/>
              <a:cs typeface="Calibri" panose="020F0502020204030204" pitchFamily="34" charset="0"/>
            </a:rPr>
            <a:t>1. Select the text you want to </a:t>
          </a:r>
          <a:r>
            <a:rPr lang="en-ZA" sz="2800" b="1" i="1" dirty="0">
              <a:solidFill>
                <a:schemeClr val="tx1"/>
              </a:solidFill>
              <a:latin typeface="Calibri" panose="020F0502020204030204" pitchFamily="34" charset="0"/>
              <a:cs typeface="Calibri" panose="020F0502020204030204" pitchFamily="34" charset="0"/>
            </a:rPr>
            <a:t>move (cut)</a:t>
          </a:r>
          <a:endParaRPr lang="en-US" sz="2800" b="1" i="1" dirty="0">
            <a:solidFill>
              <a:schemeClr val="tx1"/>
            </a:solidFill>
            <a:latin typeface="Calibri" panose="020F0502020204030204" pitchFamily="34" charset="0"/>
            <a:cs typeface="Calibri" panose="020F0502020204030204" pitchFamily="34" charset="0"/>
          </a:endParaRPr>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08F89008-3369-47CA-8B20-0AF4DD884959}" type="parTrans" cxnId="{988B1FB6-DB44-4BC4-965C-85EEBD425857}">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5">
        <dgm:presLayoutVars>
          <dgm:bulletEnabled val="1"/>
        </dgm:presLayoutVars>
      </dgm:prSet>
      <dgm:spPr/>
    </dgm:pt>
    <dgm:pt modelId="{15032F90-D50E-40FA-8672-1E377E58E434}" type="pres">
      <dgm:prSet presAssocID="{0454C4A2-7E46-44F8-A2FB-1257986F98A6}" presName="sibTrans" presStyleLbl="sibTrans1D1" presStyleIdx="0" presStyleCnt="4"/>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4"/>
      <dgm:spPr/>
    </dgm:pt>
    <dgm:pt modelId="{C965EC21-FC00-40C4-A43E-01666BF58B80}" type="pres">
      <dgm:prSet presAssocID="{59965313-D41F-4D37-A5BD-CCDB6D5C18D6}" presName="node" presStyleLbl="node1" presStyleIdx="1" presStyleCnt="5">
        <dgm:presLayoutVars>
          <dgm:bulletEnabled val="1"/>
        </dgm:presLayoutVars>
      </dgm:prSet>
      <dgm:spPr/>
    </dgm:pt>
    <dgm:pt modelId="{A9259247-E635-4E5B-8BA8-118DFFD4B93E}" type="pres">
      <dgm:prSet presAssocID="{AB6151AC-7FBB-4490-B8C9-0AC0C65C00B6}" presName="sibTrans" presStyleLbl="sibTrans1D1" presStyleIdx="1" presStyleCnt="4"/>
      <dgm:spPr/>
    </dgm:pt>
    <dgm:pt modelId="{FE88D372-D48C-4F8C-B29C-17A753E3E232}" type="pres">
      <dgm:prSet presAssocID="{AB6151AC-7FBB-4490-B8C9-0AC0C65C00B6}" presName="connectorText" presStyleLbl="sibTrans1D1" presStyleIdx="1" presStyleCnt="4"/>
      <dgm:spPr/>
    </dgm:pt>
    <dgm:pt modelId="{52EE39ED-6FB0-41DC-9D18-91A726EBA3A7}" type="pres">
      <dgm:prSet presAssocID="{4F45A8C3-C2D7-4185-ADBE-C7F80101319F}" presName="node" presStyleLbl="node1" presStyleIdx="2" presStyleCnt="5">
        <dgm:presLayoutVars>
          <dgm:bulletEnabled val="1"/>
        </dgm:presLayoutVars>
      </dgm:prSet>
      <dgm:spPr/>
    </dgm:pt>
    <dgm:pt modelId="{771DA846-765F-49CE-B194-7C368F4DAF93}" type="pres">
      <dgm:prSet presAssocID="{5A4D6436-E224-48BD-8CBB-90671E658A14}" presName="sibTrans" presStyleLbl="sibTrans1D1" presStyleIdx="2" presStyleCnt="4"/>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4"/>
      <dgm:spPr/>
    </dgm:pt>
    <dgm:pt modelId="{F33BDD99-3979-4DAE-9A86-E6D14FFC0958}" type="pres">
      <dgm:prSet presAssocID="{49D9BBFF-941D-4068-ABF9-66BBA6A1E495}" presName="node" presStyleLbl="node1" presStyleIdx="3" presStyleCnt="5">
        <dgm:presLayoutVars>
          <dgm:bulletEnabled val="1"/>
        </dgm:presLayoutVars>
      </dgm:prSet>
      <dgm:spPr/>
    </dgm:pt>
    <dgm:pt modelId="{F72E62F1-C026-4937-BA86-3AE0BC026BDD}" type="pres">
      <dgm:prSet presAssocID="{7CC772E3-57C7-4EC2-859A-74587B213F57}" presName="sibTrans" presStyleLbl="sibTrans1D1" presStyleIdx="3" presStyleCnt="4"/>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4"/>
      <dgm:spPr/>
    </dgm:pt>
    <dgm:pt modelId="{F2E75460-0AAB-4A35-B9B4-1340F3D9D3C8}" type="pres">
      <dgm:prSet presAssocID="{46524477-9376-4CB7-BE17-42E1701636B9}" presName="node" presStyleLbl="node1" presStyleIdx="4" presStyleCnt="5">
        <dgm:presLayoutVars>
          <dgm:bulletEnabled val="1"/>
        </dgm:presLayoutVars>
      </dgm:prSet>
      <dgm:spPr/>
    </dgm:pt>
  </dgm:ptLst>
  <dgm:cxnLst>
    <dgm:cxn modelId="{D02B9E05-D2E9-4901-AF20-FCDDC3BBD599}" type="presOf" srcId="{5A4D6436-E224-48BD-8CBB-90671E658A14}" destId="{771DA846-765F-49CE-B194-7C368F4DAF93}" srcOrd="0" destOrd="0" presId="urn:microsoft.com/office/officeart/2016/7/layout/RepeatingBendingProcessNew"/>
    <dgm:cxn modelId="{4D74801F-9DED-4501-8834-E63B4D5634DC}" type="presOf" srcId="{49D9BBFF-941D-4068-ABF9-66BBA6A1E495}" destId="{F33BDD99-3979-4DAE-9A86-E6D14FFC0958}" srcOrd="0"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AF9C336E-2996-4ACD-800C-6541C2A951C8}" srcId="{6E28DCC2-A19F-4618-BE47-1BADB6AFFFFB}" destId="{59965313-D41F-4D37-A5BD-CCDB6D5C18D6}" srcOrd="1" destOrd="0" parTransId="{CE5E10E1-ADD2-410C-BC33-D05F4E1C6C3B}" sibTransId="{AB6151AC-7FBB-4490-B8C9-0AC0C65C00B6}"/>
    <dgm:cxn modelId="{F6C5ED50-D812-40FB-A5BC-58AA7BF8DEEA}" type="presOf" srcId="{7CC772E3-57C7-4EC2-859A-74587B213F57}" destId="{F72E62F1-C026-4937-BA86-3AE0BC026BDD}" srcOrd="0" destOrd="0" presId="urn:microsoft.com/office/officeart/2016/7/layout/RepeatingBendingProcessNew"/>
    <dgm:cxn modelId="{5680DD7D-CAAD-4AE9-AD1B-B8BCC9B40B96}" type="presOf" srcId="{060301F8-96A8-419E-B929-4651BA1E7013}" destId="{2BAC8DAA-6C41-456B-85D5-18D699F04314}" srcOrd="0" destOrd="0" presId="urn:microsoft.com/office/officeart/2016/7/layout/RepeatingBendingProcessNew"/>
    <dgm:cxn modelId="{DA2CAA94-CB4B-496C-9EF2-674AD010D6A0}" type="presOf" srcId="{AB6151AC-7FBB-4490-B8C9-0AC0C65C00B6}" destId="{A9259247-E635-4E5B-8BA8-118DFFD4B93E}"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988B1FB6-DB44-4BC4-965C-85EEBD425857}" srcId="{6E28DCC2-A19F-4618-BE47-1BADB6AFFFFB}" destId="{060301F8-96A8-419E-B929-4651BA1E7013}" srcOrd="0" destOrd="0" parTransId="{08F89008-3369-47CA-8B20-0AF4DD884959}" sibTransId="{0454C4A2-7E46-44F8-A2FB-1257986F98A6}"/>
    <dgm:cxn modelId="{197D54BF-E0F6-47D9-B091-406D9B33F5F5}" type="presOf" srcId="{4F45A8C3-C2D7-4185-ADBE-C7F80101319F}" destId="{52EE39ED-6FB0-41DC-9D18-91A726EBA3A7}" srcOrd="0" destOrd="0" presId="urn:microsoft.com/office/officeart/2016/7/layout/RepeatingBendingProcessNew"/>
    <dgm:cxn modelId="{9EC2D8BF-3D7A-4046-AF04-DB10C4B81F00}" srcId="{6E28DCC2-A19F-4618-BE47-1BADB6AFFFFB}" destId="{49D9BBFF-941D-4068-ABF9-66BBA6A1E495}" srcOrd="3" destOrd="0" parTransId="{BFFE3A7E-DF8D-402B-B8B2-70EE9209DB9B}" sibTransId="{7CC772E3-57C7-4EC2-859A-74587B213F57}"/>
    <dgm:cxn modelId="{3664A7CB-9C05-440A-91A0-30737ECEF4FD}" type="presOf" srcId="{6E28DCC2-A19F-4618-BE47-1BADB6AFFFFB}" destId="{04832395-E5DC-4C48-B2EE-8A1EBF12BBAF}" srcOrd="0" destOrd="0" presId="urn:microsoft.com/office/officeart/2016/7/layout/RepeatingBendingProcessNew"/>
    <dgm:cxn modelId="{07DD5ECD-1776-4ACC-A95A-D4CC86D6756F}" type="presOf" srcId="{AB6151AC-7FBB-4490-B8C9-0AC0C65C00B6}" destId="{FE88D372-D48C-4F8C-B29C-17A753E3E232}" srcOrd="1" destOrd="0" presId="urn:microsoft.com/office/officeart/2016/7/layout/RepeatingBendingProcessNew"/>
    <dgm:cxn modelId="{B153F6CF-41D8-4059-B567-C125B33F3409}" type="presOf" srcId="{59965313-D41F-4D37-A5BD-CCDB6D5C18D6}" destId="{C965EC21-FC00-40C4-A43E-01666BF58B80}" srcOrd="0" destOrd="0" presId="urn:microsoft.com/office/officeart/2016/7/layout/RepeatingBendingProcessNew"/>
    <dgm:cxn modelId="{BD330ED3-F5F7-48C3-BB17-1ED074EE83CA}" type="presOf" srcId="{0454C4A2-7E46-44F8-A2FB-1257986F98A6}" destId="{15032F90-D50E-40FA-8672-1E377E58E434}" srcOrd="0" destOrd="0" presId="urn:microsoft.com/office/officeart/2016/7/layout/RepeatingBendingProcessNew"/>
    <dgm:cxn modelId="{12145BE4-E637-435A-8BE6-FB24A9208D62}" type="presOf" srcId="{46524477-9376-4CB7-BE17-42E1701636B9}" destId="{F2E75460-0AAB-4A35-B9B4-1340F3D9D3C8}" srcOrd="0" destOrd="0" presId="urn:microsoft.com/office/officeart/2016/7/layout/RepeatingBendingProcessNew"/>
    <dgm:cxn modelId="{F242EEEC-BA6D-47CD-B3B4-BD6E21E7A0FE}" type="presOf" srcId="{7CC772E3-57C7-4EC2-859A-74587B213F57}" destId="{0ACA9934-1C9F-407C-B709-B2C323AA0A59}" srcOrd="1" destOrd="0" presId="urn:microsoft.com/office/officeart/2016/7/layout/RepeatingBendingProcessNew"/>
    <dgm:cxn modelId="{96C350ED-00DC-495A-8BEC-101E721470FE}" type="presOf" srcId="{5A4D6436-E224-48BD-8CBB-90671E658A14}" destId="{086855AB-7154-48D9-9B2A-F6D363103814}" srcOrd="1" destOrd="0" presId="urn:microsoft.com/office/officeart/2016/7/layout/RepeatingBendingProcessNew"/>
    <dgm:cxn modelId="{42671DFD-C0AC-47EB-ABE2-5A6782B8247F}" type="presOf" srcId="{0454C4A2-7E46-44F8-A2FB-1257986F98A6}" destId="{EFB3E4C9-53C5-4CF1-A98E-0DD81CCD0C82}" srcOrd="1" destOrd="0" presId="urn:microsoft.com/office/officeart/2016/7/layout/RepeatingBendingProcessNew"/>
    <dgm:cxn modelId="{EE7916B0-0549-48D1-B9F0-D8137F812ADA}" type="presParOf" srcId="{04832395-E5DC-4C48-B2EE-8A1EBF12BBAF}" destId="{2BAC8DAA-6C41-456B-85D5-18D699F04314}" srcOrd="0" destOrd="0" presId="urn:microsoft.com/office/officeart/2016/7/layout/RepeatingBendingProcessNew"/>
    <dgm:cxn modelId="{01B48B54-DA46-4F6E-811C-287CB3C63BDE}" type="presParOf" srcId="{04832395-E5DC-4C48-B2EE-8A1EBF12BBAF}" destId="{15032F90-D50E-40FA-8672-1E377E58E434}" srcOrd="1" destOrd="0" presId="urn:microsoft.com/office/officeart/2016/7/layout/RepeatingBendingProcessNew"/>
    <dgm:cxn modelId="{DA428112-524E-4745-BC35-0510A1794AC2}" type="presParOf" srcId="{15032F90-D50E-40FA-8672-1E377E58E434}" destId="{EFB3E4C9-53C5-4CF1-A98E-0DD81CCD0C82}" srcOrd="0" destOrd="0" presId="urn:microsoft.com/office/officeart/2016/7/layout/RepeatingBendingProcessNew"/>
    <dgm:cxn modelId="{E31E4395-36CF-4297-A4DB-EA093AE59D6E}" type="presParOf" srcId="{04832395-E5DC-4C48-B2EE-8A1EBF12BBAF}" destId="{C965EC21-FC00-40C4-A43E-01666BF58B80}" srcOrd="2" destOrd="0" presId="urn:microsoft.com/office/officeart/2016/7/layout/RepeatingBendingProcessNew"/>
    <dgm:cxn modelId="{FA6CB5F3-E789-4F94-BB79-C41582034040}" type="presParOf" srcId="{04832395-E5DC-4C48-B2EE-8A1EBF12BBAF}" destId="{A9259247-E635-4E5B-8BA8-118DFFD4B93E}" srcOrd="3" destOrd="0" presId="urn:microsoft.com/office/officeart/2016/7/layout/RepeatingBendingProcessNew"/>
    <dgm:cxn modelId="{CE159B79-9AFF-4524-A203-6B1AA97FE08A}" type="presParOf" srcId="{A9259247-E635-4E5B-8BA8-118DFFD4B93E}" destId="{FE88D372-D48C-4F8C-B29C-17A753E3E232}" srcOrd="0" destOrd="0" presId="urn:microsoft.com/office/officeart/2016/7/layout/RepeatingBendingProcessNew"/>
    <dgm:cxn modelId="{0B86C048-6567-4C34-B4D5-C15395ADF086}" type="presParOf" srcId="{04832395-E5DC-4C48-B2EE-8A1EBF12BBAF}" destId="{52EE39ED-6FB0-41DC-9D18-91A726EBA3A7}" srcOrd="4" destOrd="0" presId="urn:microsoft.com/office/officeart/2016/7/layout/RepeatingBendingProcessNew"/>
    <dgm:cxn modelId="{43E68959-C3AC-441F-AA2C-B3781059E6BA}" type="presParOf" srcId="{04832395-E5DC-4C48-B2EE-8A1EBF12BBAF}" destId="{771DA846-765F-49CE-B194-7C368F4DAF93}" srcOrd="5" destOrd="0" presId="urn:microsoft.com/office/officeart/2016/7/layout/RepeatingBendingProcessNew"/>
    <dgm:cxn modelId="{990B6869-5B64-49CD-A7D0-9B3CB5BFE9BC}" type="presParOf" srcId="{771DA846-765F-49CE-B194-7C368F4DAF93}" destId="{086855AB-7154-48D9-9B2A-F6D363103814}" srcOrd="0" destOrd="0" presId="urn:microsoft.com/office/officeart/2016/7/layout/RepeatingBendingProcessNew"/>
    <dgm:cxn modelId="{B9B1CD64-FBCE-426D-B073-64CBFA56BDC0}" type="presParOf" srcId="{04832395-E5DC-4C48-B2EE-8A1EBF12BBAF}" destId="{F33BDD99-3979-4DAE-9A86-E6D14FFC0958}" srcOrd="6" destOrd="0" presId="urn:microsoft.com/office/officeart/2016/7/layout/RepeatingBendingProcessNew"/>
    <dgm:cxn modelId="{13C99D80-846C-444F-80DD-066CF743FC56}" type="presParOf" srcId="{04832395-E5DC-4C48-B2EE-8A1EBF12BBAF}" destId="{F72E62F1-C026-4937-BA86-3AE0BC026BDD}" srcOrd="7" destOrd="0" presId="urn:microsoft.com/office/officeart/2016/7/layout/RepeatingBendingProcessNew"/>
    <dgm:cxn modelId="{766D37E5-5932-48AA-8B52-B1FCDB5DCE36}" type="presParOf" srcId="{F72E62F1-C026-4937-BA86-3AE0BC026BDD}" destId="{0ACA9934-1C9F-407C-B709-B2C323AA0A59}" srcOrd="0" destOrd="0" presId="urn:microsoft.com/office/officeart/2016/7/layout/RepeatingBendingProcessNew"/>
    <dgm:cxn modelId="{7FB4763E-E3D2-4DBE-8F97-CEEABB8D843F}" type="presParOf" srcId="{04832395-E5DC-4C48-B2EE-8A1EBF12BBAF}" destId="{F2E75460-0AAB-4A35-B9B4-1340F3D9D3C8}" srcOrd="8" destOrd="0" presId="urn:microsoft.com/office/officeart/2016/7/layout/RepeatingBendingProcessNew"/>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060301F8-96A8-419E-B929-4651BA1E7013}">
      <dgm:prSet custT="1"/>
      <dgm:spPr>
        <a:solidFill>
          <a:schemeClr val="accent1"/>
        </a:solidFill>
      </dgm:spPr>
      <dgm:t>
        <a:bodyPr/>
        <a:lstStyle/>
        <a:p>
          <a:pPr algn="l"/>
          <a:r>
            <a:rPr lang="en-US" sz="2400" b="1" dirty="0">
              <a:solidFill>
                <a:schemeClr val="tx1"/>
              </a:solidFill>
              <a:latin typeface="Calibri" panose="020F0502020204030204" pitchFamily="34" charset="0"/>
              <a:cs typeface="Calibri" panose="020F0502020204030204" pitchFamily="34" charset="0"/>
            </a:rPr>
            <a:t>1. When you copy slides, you can specify the theme that you want the new slides to adopt</a:t>
          </a:r>
          <a:endParaRPr lang="en-US" sz="2800" b="1" dirty="0">
            <a:solidFill>
              <a:schemeClr val="tx1"/>
            </a:solidFill>
            <a:latin typeface="Calibri" panose="020F0502020204030204" pitchFamily="34" charset="0"/>
            <a:cs typeface="Calibri" panose="020F0502020204030204" pitchFamily="34" charset="0"/>
          </a:endParaRPr>
        </a:p>
      </dgm:t>
    </dgm:pt>
    <dgm:pt modelId="{08F89008-3369-47CA-8B20-0AF4DD884959}" type="parTrans" cxnId="{988B1FB6-DB44-4BC4-965C-85EEBD425857}">
      <dgm:prSet/>
      <dgm:spPr/>
      <dgm:t>
        <a:bodyPr/>
        <a:lstStyle/>
        <a:p>
          <a:endParaRPr lang="en-US"/>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F45A8C3-C2D7-4185-ADBE-C7F80101319F}">
      <dgm:prSet/>
      <dgm:spPr>
        <a:solidFill>
          <a:schemeClr val="bg1"/>
        </a:solidFill>
        <a:ln>
          <a:solidFill>
            <a:schemeClr val="bg1"/>
          </a:solidFill>
        </a:ln>
      </dgm:spPr>
      <dgm:t>
        <a:bodyPr/>
        <a:lstStyle/>
        <a:p>
          <a:pPr marL="0" lvl="0" indent="0" algn="l" defTabSz="1111250">
            <a:lnSpc>
              <a:spcPct val="90000"/>
            </a:lnSpc>
            <a:spcBef>
              <a:spcPct val="0"/>
            </a:spcBef>
            <a:spcAft>
              <a:spcPct val="35000"/>
            </a:spcAft>
            <a:buNone/>
          </a:pPr>
          <a:endParaRPr lang="en-US" b="1" dirty="0">
            <a:solidFill>
              <a:schemeClr val="tx1"/>
            </a:solidFill>
            <a:latin typeface="Calibri" panose="020F0502020204030204" pitchFamily="34" charset="0"/>
            <a:ea typeface="+mn-ea"/>
            <a:cs typeface="Calibri" panose="020F0502020204030204" pitchFamily="34" charset="0"/>
          </a:endParaRP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dgm:spPr>
        <a:solidFill>
          <a:schemeClr val="bg1"/>
        </a:solidFill>
      </dgm:spPr>
      <dgm:t>
        <a:bodyPr/>
        <a:lstStyle/>
        <a:p>
          <a:pPr marL="0" lvl="0" indent="0" algn="l" defTabSz="1111250">
            <a:lnSpc>
              <a:spcPct val="90000"/>
            </a:lnSpc>
            <a:spcBef>
              <a:spcPct val="0"/>
            </a:spcBef>
            <a:spcAft>
              <a:spcPct val="35000"/>
            </a:spcAft>
            <a:buNone/>
          </a:pPr>
          <a:endParaRPr lang="en-US" b="1" dirty="0">
            <a:solidFill>
              <a:schemeClr val="tx1"/>
            </a:solidFill>
            <a:latin typeface="Calibri" panose="020F0502020204030204" pitchFamily="34" charset="0"/>
            <a:ea typeface="+mn-ea"/>
            <a:cs typeface="Calibri" panose="020F0502020204030204" pitchFamily="34" charset="0"/>
          </a:endParaRP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C9227E10-9301-4CA8-8328-26F23C6606FA}">
      <dgm:prSet custT="1"/>
      <dgm:spPr>
        <a:solidFill>
          <a:schemeClr val="accent2"/>
        </a:solidFill>
      </dgm:spPr>
      <dgm:t>
        <a:bodyPr/>
        <a:lstStyle/>
        <a:p>
          <a:pPr algn="l"/>
          <a:r>
            <a:rPr lang="en-US" sz="2400" b="1" i="0" kern="1200" dirty="0">
              <a:solidFill>
                <a:schemeClr val="tx1"/>
              </a:solidFill>
              <a:latin typeface="Calibri" panose="020F0502020204030204" pitchFamily="34" charset="0"/>
              <a:cs typeface="Calibri" panose="020F0502020204030204" pitchFamily="34" charset="0"/>
            </a:rPr>
            <a:t>2. Click </a:t>
          </a:r>
          <a:r>
            <a:rPr lang="en-US" sz="2400" b="1" i="1" kern="1200" dirty="0">
              <a:solidFill>
                <a:schemeClr val="tx1"/>
              </a:solidFill>
              <a:latin typeface="Calibri" panose="020F0502020204030204" pitchFamily="34" charset="0"/>
              <a:cs typeface="Calibri" panose="020F0502020204030204" pitchFamily="34" charset="0"/>
            </a:rPr>
            <a:t>View</a:t>
          </a:r>
          <a:r>
            <a:rPr lang="en-US" sz="2400" b="1" i="0" kern="1200" dirty="0">
              <a:solidFill>
                <a:schemeClr val="tx1"/>
              </a:solidFill>
              <a:latin typeface="Calibri" panose="020F0502020204030204" pitchFamily="34" charset="0"/>
              <a:cs typeface="Calibri" panose="020F0502020204030204" pitchFamily="34" charset="0"/>
            </a:rPr>
            <a:t>, and then in the </a:t>
          </a:r>
          <a:r>
            <a:rPr lang="en-US" sz="2400" b="1" i="1" kern="1200" dirty="0">
              <a:solidFill>
                <a:srgbClr val="000000"/>
              </a:solidFill>
              <a:latin typeface="Calibri" panose="020F0502020204030204" pitchFamily="34" charset="0"/>
              <a:ea typeface="+mn-ea"/>
              <a:cs typeface="Calibri" panose="020F0502020204030204" pitchFamily="34" charset="0"/>
            </a:rPr>
            <a:t>Presentation</a:t>
          </a:r>
          <a:r>
            <a:rPr lang="en-US" sz="2400" b="1" i="0" kern="1200" dirty="0">
              <a:solidFill>
                <a:schemeClr val="tx1"/>
              </a:solidFill>
              <a:latin typeface="Calibri" panose="020F0502020204030204" pitchFamily="34" charset="0"/>
              <a:cs typeface="Calibri" panose="020F0502020204030204" pitchFamily="34" charset="0"/>
            </a:rPr>
            <a:t> </a:t>
          </a:r>
          <a:r>
            <a:rPr lang="en-US" sz="2400" b="1" i="1" kern="1200" dirty="0">
              <a:solidFill>
                <a:srgbClr val="000000"/>
              </a:solidFill>
              <a:latin typeface="Calibri" panose="020F0502020204030204" pitchFamily="34" charset="0"/>
              <a:ea typeface="+mn-ea"/>
              <a:cs typeface="Calibri" panose="020F0502020204030204" pitchFamily="34" charset="0"/>
            </a:rPr>
            <a:t>Views</a:t>
          </a:r>
          <a:r>
            <a:rPr lang="en-US" sz="2400" b="1" i="0" kern="1200" dirty="0">
              <a:solidFill>
                <a:schemeClr val="tx1"/>
              </a:solidFill>
              <a:latin typeface="Calibri" panose="020F0502020204030204" pitchFamily="34" charset="0"/>
              <a:cs typeface="Calibri" panose="020F0502020204030204" pitchFamily="34" charset="0"/>
            </a:rPr>
            <a:t> group, click </a:t>
          </a:r>
          <a:r>
            <a:rPr lang="en-US" sz="2400" b="1" i="1" kern="1200" dirty="0">
              <a:solidFill>
                <a:srgbClr val="000000"/>
              </a:solidFill>
              <a:latin typeface="Calibri" panose="020F0502020204030204" pitchFamily="34" charset="0"/>
              <a:ea typeface="+mn-ea"/>
              <a:cs typeface="Calibri" panose="020F0502020204030204" pitchFamily="34" charset="0"/>
            </a:rPr>
            <a:t>Normal</a:t>
          </a:r>
          <a:r>
            <a:rPr lang="en-US" sz="2400" b="1" i="0" kern="1200" dirty="0"/>
            <a:t>.</a:t>
          </a:r>
          <a:endParaRPr lang="en-US" sz="2400" b="0" i="0" kern="1200" dirty="0"/>
        </a:p>
      </dgm:t>
    </dgm:pt>
    <dgm:pt modelId="{80F28C07-1DF1-42AA-B517-8B4CE6204757}" type="parTrans" cxnId="{A442F4DB-E6C3-455B-A286-2B1218C6E745}">
      <dgm:prSet/>
      <dgm:spPr/>
      <dgm:t>
        <a:bodyPr/>
        <a:lstStyle/>
        <a:p>
          <a:endParaRPr lang="en-US"/>
        </a:p>
      </dgm:t>
    </dgm:pt>
    <dgm:pt modelId="{7717A08E-F798-4AFF-9899-31B9C7C0E103}" type="sibTrans" cxnId="{A442F4DB-E6C3-455B-A286-2B1218C6E745}">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custT="1"/>
      <dgm:spPr>
        <a:solidFill>
          <a:schemeClr val="accent1"/>
        </a:solidFill>
        <a:ln>
          <a:solidFill>
            <a:schemeClr val="accent1"/>
          </a:solidFill>
        </a:ln>
      </dgm:spPr>
      <dgm:t>
        <a:bodyPr/>
        <a:lstStyle/>
        <a:p>
          <a:pPr algn="l"/>
          <a:r>
            <a:rPr lang="en-US" sz="2400" b="1" i="0" dirty="0">
              <a:solidFill>
                <a:schemeClr val="tx1"/>
              </a:solidFill>
              <a:latin typeface="Calibri" panose="020F0502020204030204" pitchFamily="34" charset="0"/>
              <a:cs typeface="Calibri" panose="020F0502020204030204" pitchFamily="34" charset="0"/>
            </a:rPr>
            <a:t>3. In the slide thumbnails on the left side, click the slide(s) that you want to copy</a:t>
          </a:r>
          <a:endParaRPr lang="en-US" sz="2400" b="1" dirty="0">
            <a:solidFill>
              <a:schemeClr val="tx1"/>
            </a:solidFill>
            <a:latin typeface="Calibri" panose="020F0502020204030204" pitchFamily="34" charset="0"/>
            <a:cs typeface="Calibri" panose="020F0502020204030204" pitchFamily="34" charset="0"/>
          </a:endParaRPr>
        </a:p>
      </dgm:t>
    </dgm:pt>
    <dgm:pt modelId="{BFFE3A7E-DF8D-402B-B8B2-70EE9209DB9B}" type="parTrans" cxnId="{9EC2D8BF-3D7A-4046-AF04-DB10C4B81F00}">
      <dgm:prSet/>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649C337F-6609-4BD8-A92B-9462F4A235CF}">
      <dgm:prSet custT="1"/>
      <dgm:spPr>
        <a:solidFill>
          <a:schemeClr val="accent2"/>
        </a:solidFill>
      </dgm:spPr>
      <dgm:t>
        <a:bodyPr/>
        <a:lstStyle/>
        <a:p>
          <a:r>
            <a:rPr lang="en-US" sz="2400" b="1" kern="1200" dirty="0">
              <a:solidFill>
                <a:schemeClr val="tx1"/>
              </a:solidFill>
              <a:latin typeface="Calibri" panose="020F0502020204030204" pitchFamily="34" charset="0"/>
              <a:cs typeface="Calibri" panose="020F0502020204030204" pitchFamily="34" charset="0"/>
            </a:rPr>
            <a:t>4. On the </a:t>
          </a:r>
          <a:r>
            <a:rPr lang="en-US" sz="2400" b="1" i="1" kern="1200" dirty="0">
              <a:solidFill>
                <a:schemeClr val="tx1"/>
              </a:solidFill>
              <a:latin typeface="Calibri" panose="020F0502020204030204" pitchFamily="34" charset="0"/>
              <a:cs typeface="Calibri" panose="020F0502020204030204" pitchFamily="34" charset="0"/>
            </a:rPr>
            <a:t>Home</a:t>
          </a:r>
          <a:r>
            <a:rPr lang="en-US" sz="2400" b="1" kern="1200" dirty="0">
              <a:solidFill>
                <a:schemeClr val="tx1"/>
              </a:solidFill>
              <a:latin typeface="Calibri" panose="020F0502020204030204" pitchFamily="34" charset="0"/>
              <a:cs typeface="Calibri" panose="020F0502020204030204" pitchFamily="34" charset="0"/>
            </a:rPr>
            <a:t> tab, in the </a:t>
          </a:r>
          <a:r>
            <a:rPr lang="en-US" sz="2400" b="1" i="1" kern="1200" dirty="0">
              <a:solidFill>
                <a:srgbClr val="000000"/>
              </a:solidFill>
              <a:latin typeface="Calibri" panose="020F0502020204030204" pitchFamily="34" charset="0"/>
              <a:ea typeface="+mn-ea"/>
              <a:cs typeface="Calibri" panose="020F0502020204030204" pitchFamily="34" charset="0"/>
            </a:rPr>
            <a:t>Clipboard</a:t>
          </a:r>
          <a:r>
            <a:rPr lang="en-US" sz="2400" b="1" kern="1200" dirty="0">
              <a:solidFill>
                <a:schemeClr val="tx1"/>
              </a:solidFill>
              <a:latin typeface="Calibri" panose="020F0502020204030204" pitchFamily="34" charset="0"/>
              <a:cs typeface="Calibri" panose="020F0502020204030204" pitchFamily="34" charset="0"/>
            </a:rPr>
            <a:t> Group, click </a:t>
          </a:r>
          <a:r>
            <a:rPr lang="en-US" sz="2400" b="1" i="1" kern="1200" dirty="0">
              <a:solidFill>
                <a:schemeClr val="tx1"/>
              </a:solidFill>
              <a:latin typeface="Calibri" panose="020F0502020204030204" pitchFamily="34" charset="0"/>
              <a:cs typeface="Calibri" panose="020F0502020204030204" pitchFamily="34" charset="0"/>
            </a:rPr>
            <a:t>Copy</a:t>
          </a:r>
          <a:endParaRPr lang="en-US" sz="2400" kern="1200" dirty="0"/>
        </a:p>
      </dgm:t>
    </dgm:pt>
    <dgm:pt modelId="{B75EF9F5-F5C3-47F5-BAD5-5A0D1CF461BD}" type="parTrans" cxnId="{C1AB0287-34ED-46AF-BCC2-D9BE749E9E62}">
      <dgm:prSet/>
      <dgm:spPr/>
      <dgm:t>
        <a:bodyPr/>
        <a:lstStyle/>
        <a:p>
          <a:endParaRPr lang="en-US"/>
        </a:p>
      </dgm:t>
    </dgm:pt>
    <dgm:pt modelId="{42E951F1-5B5B-4AAF-91BA-414CF185587A}" type="sibTrans" cxnId="{C1AB0287-34ED-46AF-BCC2-D9BE749E9E62}">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6">
        <dgm:presLayoutVars>
          <dgm:bulletEnabled val="1"/>
        </dgm:presLayoutVars>
      </dgm:prSet>
      <dgm:spPr/>
    </dgm:pt>
    <dgm:pt modelId="{15032F90-D50E-40FA-8672-1E377E58E434}" type="pres">
      <dgm:prSet presAssocID="{0454C4A2-7E46-44F8-A2FB-1257986F98A6}" presName="sibTrans" presStyleLbl="sibTrans1D1" presStyleIdx="0" presStyleCnt="5"/>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5"/>
      <dgm:spPr/>
    </dgm:pt>
    <dgm:pt modelId="{871E6DAE-0758-43D9-B566-7CD5FECD0DE5}" type="pres">
      <dgm:prSet presAssocID="{C9227E10-9301-4CA8-8328-26F23C6606FA}" presName="node" presStyleLbl="node1" presStyleIdx="1" presStyleCnt="6">
        <dgm:presLayoutVars>
          <dgm:bulletEnabled val="1"/>
        </dgm:presLayoutVars>
      </dgm:prSet>
      <dgm:spPr/>
    </dgm:pt>
    <dgm:pt modelId="{FB555EE1-D528-4D2B-9870-C37039495F48}" type="pres">
      <dgm:prSet presAssocID="{7717A08E-F798-4AFF-9899-31B9C7C0E103}" presName="sibTrans" presStyleLbl="sibTrans1D1" presStyleIdx="1" presStyleCnt="5"/>
      <dgm: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dgm:spPr>
    </dgm:pt>
    <dgm:pt modelId="{70BC918C-1A2C-4E2A-AD63-4C54C843DC17}" type="pres">
      <dgm:prSet presAssocID="{7717A08E-F798-4AFF-9899-31B9C7C0E103}" presName="connectorText" presStyleLbl="sibTrans1D1" presStyleIdx="1" presStyleCnt="5"/>
      <dgm:spPr/>
    </dgm:pt>
    <dgm:pt modelId="{52EE39ED-6FB0-41DC-9D18-91A726EBA3A7}" type="pres">
      <dgm:prSet presAssocID="{4F45A8C3-C2D7-4185-ADBE-C7F80101319F}" presName="node" presStyleLbl="node1" presStyleIdx="2" presStyleCnt="6">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dgm:presLayoutVars>
          <dgm:bulletEnabled val="1"/>
        </dgm:presLayoutVars>
      </dgm:prSet>
      <dgm:spPr/>
    </dgm:pt>
    <dgm:pt modelId="{28A26B8E-D80F-4F3D-8090-7FA4753BC0A5}" type="pres">
      <dgm:prSet presAssocID="{F6B40A25-1560-4909-AB90-4E89A4F13A2B}" presName="sibTrans" presStyleLbl="sibTrans1D1" presStyleIdx="4" presStyleCnt="5"/>
      <dgm:spPr/>
    </dgm:pt>
    <dgm:pt modelId="{9F33F8FB-2ABB-4735-969A-984983D3C50A}" type="pres">
      <dgm:prSet presAssocID="{F6B40A25-1560-4909-AB90-4E89A4F13A2B}" presName="connectorText" presStyleLbl="sibTrans1D1" presStyleIdx="4" presStyleCnt="5"/>
      <dgm:spPr/>
    </dgm:pt>
    <dgm:pt modelId="{E002B106-5D7C-4F57-855B-5863D2A9AE75}" type="pres">
      <dgm:prSet presAssocID="{649C337F-6609-4BD8-A92B-9462F4A235CF}" presName="node" presStyleLbl="node1" presStyleIdx="5" presStyleCnt="6" custScaleX="108442" custLinFactNeighborX="-4524">
        <dgm:presLayoutVars>
          <dgm:bulletEnabled val="1"/>
        </dgm:presLayoutVars>
      </dgm:prSet>
      <dgm:spPr/>
    </dgm:pt>
  </dgm:ptLst>
  <dgm:cxnLst>
    <dgm:cxn modelId="{D02B9E05-D2E9-4901-AF20-FCDDC3BBD599}" type="presOf" srcId="{5A4D6436-E224-48BD-8CBB-90671E658A14}" destId="{771DA846-765F-49CE-B194-7C368F4DAF93}" srcOrd="0" destOrd="0" presId="urn:microsoft.com/office/officeart/2016/7/layout/RepeatingBendingProcessNew"/>
    <dgm:cxn modelId="{4D74801F-9DED-4501-8834-E63B4D5634DC}" type="presOf" srcId="{49D9BBFF-941D-4068-ABF9-66BBA6A1E495}" destId="{F33BDD99-3979-4DAE-9A86-E6D14FFC0958}" srcOrd="0" destOrd="0" presId="urn:microsoft.com/office/officeart/2016/7/layout/RepeatingBendingProcessNew"/>
    <dgm:cxn modelId="{F2E59825-8A3A-4267-B858-0B7066ACA1C5}" type="presOf" srcId="{649C337F-6609-4BD8-A92B-9462F4A235CF}" destId="{E002B106-5D7C-4F57-855B-5863D2A9AE75}" srcOrd="0"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1D3CFA31-F00A-42A6-BE7F-272BEFFC70D3}" type="presOf" srcId="{7717A08E-F798-4AFF-9899-31B9C7C0E103}" destId="{FB555EE1-D528-4D2B-9870-C37039495F48}" srcOrd="0" destOrd="0" presId="urn:microsoft.com/office/officeart/2016/7/layout/RepeatingBendingProcessNew"/>
    <dgm:cxn modelId="{1307F360-2035-46FF-B647-F189878EF2DE}" type="presOf" srcId="{7717A08E-F798-4AFF-9899-31B9C7C0E103}" destId="{70BC918C-1A2C-4E2A-AD63-4C54C843DC17}" srcOrd="1" destOrd="0" presId="urn:microsoft.com/office/officeart/2016/7/layout/RepeatingBendingProcessNew"/>
    <dgm:cxn modelId="{E2A4F641-5C22-476C-8526-5B5F382F339F}" type="presOf" srcId="{F6B40A25-1560-4909-AB90-4E89A4F13A2B}" destId="{28A26B8E-D80F-4F3D-8090-7FA4753BC0A5}" srcOrd="0" destOrd="0" presId="urn:microsoft.com/office/officeart/2016/7/layout/RepeatingBendingProcessNew"/>
    <dgm:cxn modelId="{F6C5ED50-D812-40FB-A5BC-58AA7BF8DEEA}" type="presOf" srcId="{7CC772E3-57C7-4EC2-859A-74587B213F57}" destId="{F72E62F1-C026-4937-BA86-3AE0BC026BDD}" srcOrd="0" destOrd="0" presId="urn:microsoft.com/office/officeart/2016/7/layout/RepeatingBendingProcessNew"/>
    <dgm:cxn modelId="{5680DD7D-CAAD-4AE9-AD1B-B8BCC9B40B96}" type="presOf" srcId="{060301F8-96A8-419E-B929-4651BA1E7013}" destId="{2BAC8DAA-6C41-456B-85D5-18D699F04314}" srcOrd="0" destOrd="0" presId="urn:microsoft.com/office/officeart/2016/7/layout/RepeatingBendingProcessNew"/>
    <dgm:cxn modelId="{C1AB0287-34ED-46AF-BCC2-D9BE749E9E62}" srcId="{6E28DCC2-A19F-4618-BE47-1BADB6AFFFFB}" destId="{649C337F-6609-4BD8-A92B-9462F4A235CF}" srcOrd="5" destOrd="0" parTransId="{B75EF9F5-F5C3-47F5-BAD5-5A0D1CF461BD}" sibTransId="{42E951F1-5B5B-4AAF-91BA-414CF185587A}"/>
    <dgm:cxn modelId="{D7D09DA0-00D4-41F1-B0B0-5CCE49632DA6}" srcId="{6E28DCC2-A19F-4618-BE47-1BADB6AFFFFB}" destId="{46524477-9376-4CB7-BE17-42E1701636B9}" srcOrd="4" destOrd="0" parTransId="{D29DB47C-5980-4E7B-A19B-5FEB5AFA1DCF}" sibTransId="{F6B40A25-1560-4909-AB90-4E89A4F13A2B}"/>
    <dgm:cxn modelId="{988B1FB6-DB44-4BC4-965C-85EEBD425857}" srcId="{6E28DCC2-A19F-4618-BE47-1BADB6AFFFFB}" destId="{060301F8-96A8-419E-B929-4651BA1E7013}" srcOrd="0" destOrd="0" parTransId="{08F89008-3369-47CA-8B20-0AF4DD884959}" sibTransId="{0454C4A2-7E46-44F8-A2FB-1257986F98A6}"/>
    <dgm:cxn modelId="{197D54BF-E0F6-47D9-B091-406D9B33F5F5}" type="presOf" srcId="{4F45A8C3-C2D7-4185-ADBE-C7F80101319F}" destId="{52EE39ED-6FB0-41DC-9D18-91A726EBA3A7}" srcOrd="0" destOrd="0" presId="urn:microsoft.com/office/officeart/2016/7/layout/RepeatingBendingProcessNew"/>
    <dgm:cxn modelId="{9EC2D8BF-3D7A-4046-AF04-DB10C4B81F00}" srcId="{6E28DCC2-A19F-4618-BE47-1BADB6AFFFFB}" destId="{49D9BBFF-941D-4068-ABF9-66BBA6A1E495}" srcOrd="3" destOrd="0" parTransId="{BFFE3A7E-DF8D-402B-B8B2-70EE9209DB9B}" sibTransId="{7CC772E3-57C7-4EC2-859A-74587B213F57}"/>
    <dgm:cxn modelId="{CAED46CA-CEFA-48A3-B0C3-F01570EF258E}" type="presOf" srcId="{C9227E10-9301-4CA8-8328-26F23C6606FA}" destId="{871E6DAE-0758-43D9-B566-7CD5FECD0DE5}" srcOrd="0" destOrd="0" presId="urn:microsoft.com/office/officeart/2016/7/layout/RepeatingBendingProcessNew"/>
    <dgm:cxn modelId="{3664A7CB-9C05-440A-91A0-30737ECEF4FD}" type="presOf" srcId="{6E28DCC2-A19F-4618-BE47-1BADB6AFFFFB}" destId="{04832395-E5DC-4C48-B2EE-8A1EBF12BBAF}" srcOrd="0" destOrd="0" presId="urn:microsoft.com/office/officeart/2016/7/layout/RepeatingBendingProcessNew"/>
    <dgm:cxn modelId="{BD330ED3-F5F7-48C3-BB17-1ED074EE83CA}" type="presOf" srcId="{0454C4A2-7E46-44F8-A2FB-1257986F98A6}" destId="{15032F90-D50E-40FA-8672-1E377E58E434}" srcOrd="0" destOrd="0" presId="urn:microsoft.com/office/officeart/2016/7/layout/RepeatingBendingProcessNew"/>
    <dgm:cxn modelId="{066592DA-7C69-4ADD-BE0C-EB7E57B98553}" type="presOf" srcId="{F6B40A25-1560-4909-AB90-4E89A4F13A2B}" destId="{9F33F8FB-2ABB-4735-969A-984983D3C50A}" srcOrd="1" destOrd="0" presId="urn:microsoft.com/office/officeart/2016/7/layout/RepeatingBendingProcessNew"/>
    <dgm:cxn modelId="{A442F4DB-E6C3-455B-A286-2B1218C6E745}" srcId="{6E28DCC2-A19F-4618-BE47-1BADB6AFFFFB}" destId="{C9227E10-9301-4CA8-8328-26F23C6606FA}" srcOrd="1" destOrd="0" parTransId="{80F28C07-1DF1-42AA-B517-8B4CE6204757}" sibTransId="{7717A08E-F798-4AFF-9899-31B9C7C0E103}"/>
    <dgm:cxn modelId="{12145BE4-E637-435A-8BE6-FB24A9208D62}" type="presOf" srcId="{46524477-9376-4CB7-BE17-42E1701636B9}" destId="{F2E75460-0AAB-4A35-B9B4-1340F3D9D3C8}" srcOrd="0" destOrd="0" presId="urn:microsoft.com/office/officeart/2016/7/layout/RepeatingBendingProcessNew"/>
    <dgm:cxn modelId="{F242EEEC-BA6D-47CD-B3B4-BD6E21E7A0FE}" type="presOf" srcId="{7CC772E3-57C7-4EC2-859A-74587B213F57}" destId="{0ACA9934-1C9F-407C-B709-B2C323AA0A59}" srcOrd="1" destOrd="0" presId="urn:microsoft.com/office/officeart/2016/7/layout/RepeatingBendingProcessNew"/>
    <dgm:cxn modelId="{96C350ED-00DC-495A-8BEC-101E721470FE}" type="presOf" srcId="{5A4D6436-E224-48BD-8CBB-90671E658A14}" destId="{086855AB-7154-48D9-9B2A-F6D363103814}" srcOrd="1" destOrd="0" presId="urn:microsoft.com/office/officeart/2016/7/layout/RepeatingBendingProcessNew"/>
    <dgm:cxn modelId="{42671DFD-C0AC-47EB-ABE2-5A6782B8247F}" type="presOf" srcId="{0454C4A2-7E46-44F8-A2FB-1257986F98A6}" destId="{EFB3E4C9-53C5-4CF1-A98E-0DD81CCD0C82}" srcOrd="1" destOrd="0" presId="urn:microsoft.com/office/officeart/2016/7/layout/RepeatingBendingProcessNew"/>
    <dgm:cxn modelId="{EE7916B0-0549-48D1-B9F0-D8137F812ADA}" type="presParOf" srcId="{04832395-E5DC-4C48-B2EE-8A1EBF12BBAF}" destId="{2BAC8DAA-6C41-456B-85D5-18D699F04314}" srcOrd="0" destOrd="0" presId="urn:microsoft.com/office/officeart/2016/7/layout/RepeatingBendingProcessNew"/>
    <dgm:cxn modelId="{01B48B54-DA46-4F6E-811C-287CB3C63BDE}" type="presParOf" srcId="{04832395-E5DC-4C48-B2EE-8A1EBF12BBAF}" destId="{15032F90-D50E-40FA-8672-1E377E58E434}" srcOrd="1" destOrd="0" presId="urn:microsoft.com/office/officeart/2016/7/layout/RepeatingBendingProcessNew"/>
    <dgm:cxn modelId="{DA428112-524E-4745-BC35-0510A1794AC2}" type="presParOf" srcId="{15032F90-D50E-40FA-8672-1E377E58E434}" destId="{EFB3E4C9-53C5-4CF1-A98E-0DD81CCD0C82}" srcOrd="0" destOrd="0" presId="urn:microsoft.com/office/officeart/2016/7/layout/RepeatingBendingProcessNew"/>
    <dgm:cxn modelId="{5FFD7A6C-63B0-46DD-B98C-70C6D83ACD4F}" type="presParOf" srcId="{04832395-E5DC-4C48-B2EE-8A1EBF12BBAF}" destId="{871E6DAE-0758-43D9-B566-7CD5FECD0DE5}" srcOrd="2" destOrd="0" presId="urn:microsoft.com/office/officeart/2016/7/layout/RepeatingBendingProcessNew"/>
    <dgm:cxn modelId="{7F172F59-92FA-40DA-A8DD-35D069D33FC5}" type="presParOf" srcId="{04832395-E5DC-4C48-B2EE-8A1EBF12BBAF}" destId="{FB555EE1-D528-4D2B-9870-C37039495F48}" srcOrd="3" destOrd="0" presId="urn:microsoft.com/office/officeart/2016/7/layout/RepeatingBendingProcessNew"/>
    <dgm:cxn modelId="{01B6BC80-C38B-4BDB-9153-A5B152FF4636}" type="presParOf" srcId="{FB555EE1-D528-4D2B-9870-C37039495F48}" destId="{70BC918C-1A2C-4E2A-AD63-4C54C843DC17}" srcOrd="0" destOrd="0" presId="urn:microsoft.com/office/officeart/2016/7/layout/RepeatingBendingProcessNew"/>
    <dgm:cxn modelId="{0B86C048-6567-4C34-B4D5-C15395ADF086}" type="presParOf" srcId="{04832395-E5DC-4C48-B2EE-8A1EBF12BBAF}" destId="{52EE39ED-6FB0-41DC-9D18-91A726EBA3A7}" srcOrd="4" destOrd="0" presId="urn:microsoft.com/office/officeart/2016/7/layout/RepeatingBendingProcessNew"/>
    <dgm:cxn modelId="{43E68959-C3AC-441F-AA2C-B3781059E6BA}" type="presParOf" srcId="{04832395-E5DC-4C48-B2EE-8A1EBF12BBAF}" destId="{771DA846-765F-49CE-B194-7C368F4DAF93}" srcOrd="5" destOrd="0" presId="urn:microsoft.com/office/officeart/2016/7/layout/RepeatingBendingProcessNew"/>
    <dgm:cxn modelId="{990B6869-5B64-49CD-A7D0-9B3CB5BFE9BC}" type="presParOf" srcId="{771DA846-765F-49CE-B194-7C368F4DAF93}" destId="{086855AB-7154-48D9-9B2A-F6D363103814}" srcOrd="0" destOrd="0" presId="urn:microsoft.com/office/officeart/2016/7/layout/RepeatingBendingProcessNew"/>
    <dgm:cxn modelId="{B9B1CD64-FBCE-426D-B073-64CBFA56BDC0}" type="presParOf" srcId="{04832395-E5DC-4C48-B2EE-8A1EBF12BBAF}" destId="{F33BDD99-3979-4DAE-9A86-E6D14FFC0958}" srcOrd="6" destOrd="0" presId="urn:microsoft.com/office/officeart/2016/7/layout/RepeatingBendingProcessNew"/>
    <dgm:cxn modelId="{13C99D80-846C-444F-80DD-066CF743FC56}" type="presParOf" srcId="{04832395-E5DC-4C48-B2EE-8A1EBF12BBAF}" destId="{F72E62F1-C026-4937-BA86-3AE0BC026BDD}" srcOrd="7" destOrd="0" presId="urn:microsoft.com/office/officeart/2016/7/layout/RepeatingBendingProcessNew"/>
    <dgm:cxn modelId="{766D37E5-5932-48AA-8B52-B1FCDB5DCE36}" type="presParOf" srcId="{F72E62F1-C026-4937-BA86-3AE0BC026BDD}" destId="{0ACA9934-1C9F-407C-B709-B2C323AA0A59}" srcOrd="0" destOrd="0" presId="urn:microsoft.com/office/officeart/2016/7/layout/RepeatingBendingProcessNew"/>
    <dgm:cxn modelId="{7FB4763E-E3D2-4DBE-8F97-CEEABB8D843F}" type="presParOf" srcId="{04832395-E5DC-4C48-B2EE-8A1EBF12BBAF}" destId="{F2E75460-0AAB-4A35-B9B4-1340F3D9D3C8}" srcOrd="8" destOrd="0" presId="urn:microsoft.com/office/officeart/2016/7/layout/RepeatingBendingProcessNew"/>
    <dgm:cxn modelId="{E038E137-0BB1-4BBE-8485-9AD8B9387DE3}" type="presParOf" srcId="{04832395-E5DC-4C48-B2EE-8A1EBF12BBAF}" destId="{28A26B8E-D80F-4F3D-8090-7FA4753BC0A5}" srcOrd="9" destOrd="0" presId="urn:microsoft.com/office/officeart/2016/7/layout/RepeatingBendingProcessNew"/>
    <dgm:cxn modelId="{169122E3-4093-47E0-A571-7EC6AA3B19D9}" type="presParOf" srcId="{28A26B8E-D80F-4F3D-8090-7FA4753BC0A5}" destId="{9F33F8FB-2ABB-4735-969A-984983D3C50A}" srcOrd="0" destOrd="0" presId="urn:microsoft.com/office/officeart/2016/7/layout/RepeatingBendingProcessNew"/>
    <dgm:cxn modelId="{0BC7EC70-622B-4E9F-A8AF-2E5B3F2833F5}" type="presParOf" srcId="{04832395-E5DC-4C48-B2EE-8A1EBF12BBAF}" destId="{E002B106-5D7C-4F57-855B-5863D2A9AE75}"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46524477-9376-4CB7-BE17-42E1701636B9}">
      <dgm:prSet custT="1"/>
      <dgm:spPr/>
      <dgm:t>
        <a:bodyPr/>
        <a:lstStyle/>
        <a:p>
          <a:pPr marL="0" lvl="0" indent="0" algn="l" defTabSz="1111250">
            <a:lnSpc>
              <a:spcPct val="100000"/>
            </a:lnSpc>
            <a:spcBef>
              <a:spcPct val="0"/>
            </a:spcBef>
            <a:spcAft>
              <a:spcPts val="0"/>
            </a:spcAft>
          </a:pPr>
          <a:r>
            <a:rPr lang="en-US" sz="1800" b="1" kern="1200" dirty="0">
              <a:solidFill>
                <a:srgbClr val="000000"/>
              </a:solidFill>
              <a:latin typeface="Calibri" panose="020F0502020204030204" pitchFamily="34" charset="0"/>
              <a:ea typeface="+mn-ea"/>
              <a:cs typeface="Calibri" panose="020F0502020204030204" pitchFamily="34" charset="0"/>
            </a:rPr>
            <a:t>7. To take the theme of the destination presentation, click </a:t>
          </a:r>
          <a:r>
            <a:rPr lang="en-US" sz="1800" b="1" i="1" kern="1200" dirty="0">
              <a:solidFill>
                <a:srgbClr val="000000"/>
              </a:solidFill>
              <a:latin typeface="Calibri" panose="020F0502020204030204" pitchFamily="34" charset="0"/>
              <a:ea typeface="+mn-ea"/>
              <a:cs typeface="Calibri" panose="020F0502020204030204" pitchFamily="34" charset="0"/>
            </a:rPr>
            <a:t>Use Destination Theme        </a:t>
          </a:r>
          <a:r>
            <a:rPr lang="en-US" sz="1800" b="1" kern="1200" dirty="0">
              <a:solidFill>
                <a:srgbClr val="000000"/>
              </a:solidFill>
              <a:latin typeface="Calibri" panose="020F0502020204030204" pitchFamily="34" charset="0"/>
              <a:ea typeface="+mn-ea"/>
              <a:cs typeface="Calibri" panose="020F0502020204030204" pitchFamily="34" charset="0"/>
            </a:rPr>
            <a:t>This will adapt the copied slide to match the destination theme</a:t>
          </a: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AF5AFFE1-751D-40F0-8BD3-F6A5DA473E8D}">
      <dgm:prSet custT="1"/>
      <dgm:spPr/>
      <dgm:t>
        <a:bodyPr/>
        <a:lstStyle/>
        <a:p>
          <a:r>
            <a:rPr lang="en-US" sz="2000" b="1" kern="1200" dirty="0">
              <a:solidFill>
                <a:schemeClr val="tx1"/>
              </a:solidFill>
              <a:latin typeface="Calibri" panose="020F0502020204030204" pitchFamily="34" charset="0"/>
              <a:cs typeface="Calibri" panose="020F0502020204030204" pitchFamily="34" charset="0"/>
            </a:rPr>
            <a:t>5. To paste the slides into the new location:  On the </a:t>
          </a:r>
          <a:r>
            <a:rPr lang="en-US" sz="2000" b="1" i="1" kern="1200" dirty="0">
              <a:solidFill>
                <a:schemeClr val="tx1"/>
              </a:solidFill>
              <a:latin typeface="Calibri" panose="020F0502020204030204" pitchFamily="34" charset="0"/>
              <a:cs typeface="Calibri" panose="020F0502020204030204" pitchFamily="34" charset="0"/>
            </a:rPr>
            <a:t>Home</a:t>
          </a:r>
          <a:r>
            <a:rPr lang="en-US" sz="2000" b="1" kern="1200" dirty="0">
              <a:solidFill>
                <a:schemeClr val="tx1"/>
              </a:solidFill>
              <a:latin typeface="Calibri" panose="020F0502020204030204" pitchFamily="34" charset="0"/>
              <a:cs typeface="Calibri" panose="020F0502020204030204" pitchFamily="34" charset="0"/>
            </a:rPr>
            <a:t> Tab, in the </a:t>
          </a:r>
          <a:r>
            <a:rPr lang="en-US" sz="2000" b="1" i="1" kern="1200" dirty="0">
              <a:solidFill>
                <a:srgbClr val="000000"/>
              </a:solidFill>
              <a:latin typeface="Calibri" panose="020F0502020204030204" pitchFamily="34" charset="0"/>
              <a:ea typeface="+mn-ea"/>
              <a:cs typeface="Calibri" panose="020F0502020204030204" pitchFamily="34" charset="0"/>
            </a:rPr>
            <a:t>Clipboard</a:t>
          </a:r>
          <a:r>
            <a:rPr lang="en-US" sz="2000" b="1" kern="1200" dirty="0">
              <a:solidFill>
                <a:schemeClr val="tx1"/>
              </a:solidFill>
              <a:latin typeface="Calibri" panose="020F0502020204030204" pitchFamily="34" charset="0"/>
              <a:cs typeface="Calibri" panose="020F0502020204030204" pitchFamily="34" charset="0"/>
            </a:rPr>
            <a:t> group, click the </a:t>
          </a:r>
          <a:r>
            <a:rPr lang="en-US" sz="2000" b="1" i="1" kern="1200" dirty="0">
              <a:solidFill>
                <a:srgbClr val="000000"/>
              </a:solidFill>
              <a:latin typeface="Calibri" panose="020F0502020204030204" pitchFamily="34" charset="0"/>
              <a:ea typeface="+mn-ea"/>
              <a:cs typeface="Calibri" panose="020F0502020204030204" pitchFamily="34" charset="0"/>
            </a:rPr>
            <a:t>down-pointing</a:t>
          </a:r>
          <a:r>
            <a:rPr lang="en-US" sz="2000" b="1" kern="1200" dirty="0">
              <a:solidFill>
                <a:schemeClr val="tx1"/>
              </a:solidFill>
              <a:latin typeface="Calibri" panose="020F0502020204030204" pitchFamily="34" charset="0"/>
              <a:cs typeface="Calibri" panose="020F0502020204030204" pitchFamily="34" charset="0"/>
            </a:rPr>
            <a:t> arrow under Paste </a:t>
          </a:r>
        </a:p>
      </dgm:t>
    </dgm:pt>
    <dgm:pt modelId="{7418B91B-DC77-444A-B70B-4326FD08262D}" type="parTrans" cxnId="{29E0D1C7-4519-47F7-94D4-65601C4F31F7}">
      <dgm:prSet/>
      <dgm:spPr/>
      <dgm:t>
        <a:bodyPr/>
        <a:lstStyle/>
        <a:p>
          <a:endParaRPr lang="en-US"/>
        </a:p>
      </dgm:t>
    </dgm:pt>
    <dgm:pt modelId="{A4F806DF-4B5E-42CB-8F1C-5295807AD473}" type="sibTrans" cxnId="{29E0D1C7-4519-47F7-94D4-65601C4F31F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C9227E10-9301-4CA8-8328-26F23C6606FA}">
      <dgm:prSet/>
      <dgm:spPr>
        <a:noFill/>
      </dgm:spPr>
      <dgm:t>
        <a:bodyPr/>
        <a:lstStyle/>
        <a:p>
          <a:endParaRPr lang="en-US"/>
        </a:p>
      </dgm:t>
    </dgm:pt>
    <dgm:pt modelId="{7717A08E-F798-4AFF-9899-31B9C7C0E103}" type="sibTrans" cxnId="{A442F4DB-E6C3-455B-A286-2B1218C6E745}">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80F28C07-1DF1-42AA-B517-8B4CE6204757}" type="parTrans" cxnId="{A442F4DB-E6C3-455B-A286-2B1218C6E745}">
      <dgm:prSet/>
      <dgm:spPr/>
      <dgm:t>
        <a:bodyPr/>
        <a:lstStyle/>
        <a:p>
          <a:endParaRPr lang="en-US"/>
        </a:p>
      </dgm:t>
    </dgm:pt>
    <dgm:pt modelId="{4F45A8C3-C2D7-4185-ADBE-C7F80101319F}">
      <dgm:prSet custT="1"/>
      <dgm:spPr/>
      <dgm:t>
        <a:bodyPr/>
        <a:lstStyle/>
        <a:p>
          <a:pPr marL="0" lvl="0" indent="0" algn="l" defTabSz="1111250">
            <a:lnSpc>
              <a:spcPct val="90000"/>
            </a:lnSpc>
            <a:spcBef>
              <a:spcPct val="0"/>
            </a:spcBef>
            <a:spcAft>
              <a:spcPct val="35000"/>
            </a:spcAft>
            <a:buFont typeface="+mj-lt"/>
            <a:buAutoNum type="arabicParenR"/>
          </a:pPr>
          <a:r>
            <a:rPr lang="en-US" sz="2400" b="1" dirty="0">
              <a:solidFill>
                <a:schemeClr val="tx1"/>
              </a:solidFill>
              <a:latin typeface="Calibri" panose="020F0502020204030204" pitchFamily="34" charset="0"/>
              <a:cs typeface="Calibri" panose="020F0502020204030204" pitchFamily="34" charset="0"/>
            </a:rPr>
            <a:t>6. The Paste Special Dialogue box opens</a:t>
          </a:r>
          <a:endParaRPr lang="en-US" sz="2400" b="1" dirty="0">
            <a:solidFill>
              <a:schemeClr val="tx1"/>
            </a:solidFill>
            <a:latin typeface="Calibri" panose="020F0502020204030204" pitchFamily="34" charset="0"/>
            <a:ea typeface="+mn-ea"/>
            <a:cs typeface="Calibri" panose="020F0502020204030204" pitchFamily="34" charset="0"/>
          </a:endParaRPr>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F2456954-6157-440C-9639-C9D4CCA87577}" type="parTrans" cxnId="{E7D7F128-BE55-4FCB-BFCC-C5B5E1AC4031}">
      <dgm:prSet/>
      <dgm:spPr/>
      <dgm:t>
        <a:bodyPr/>
        <a:lstStyle/>
        <a:p>
          <a:endParaRPr lang="en-US"/>
        </a:p>
      </dgm:t>
    </dgm:pt>
    <dgm:pt modelId="{49D9BBFF-941D-4068-ABF9-66BBA6A1E495}">
      <dgm:prSet/>
      <dgm:spPr>
        <a:solidFill>
          <a:schemeClr val="bg1"/>
        </a:solidFill>
        <a:ln>
          <a:noFill/>
        </a:ln>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BFFE3A7E-DF8D-402B-B8B2-70EE9209DB9B}" type="parTrans" cxnId="{9EC2D8BF-3D7A-4046-AF04-DB10C4B81F00}">
      <dgm:prSet/>
      <dgm:spPr/>
      <dgm:t>
        <a:bodyPr/>
        <a:lstStyle/>
        <a:p>
          <a:endParaRPr lang="en-US"/>
        </a:p>
      </dgm:t>
    </dgm:pt>
    <dgm:pt modelId="{627D9EAB-1BA0-4DD6-81ED-936DBB36010A}">
      <dgm:prSet custT="1"/>
      <dgm:spPr/>
      <dgm:t>
        <a:bodyPr/>
        <a:lstStyle/>
        <a:p>
          <a:pPr algn="l"/>
          <a:r>
            <a:rPr lang="en-US" sz="1800" b="1" i="0" kern="1200" dirty="0">
              <a:solidFill>
                <a:schemeClr val="tx1"/>
              </a:solidFill>
              <a:latin typeface="Calibri" panose="020F0502020204030204" pitchFamily="34" charset="0"/>
              <a:cs typeface="Calibri" panose="020F0502020204030204" pitchFamily="34" charset="0"/>
            </a:rPr>
            <a:t>8. To </a:t>
          </a:r>
          <a:r>
            <a:rPr lang="en-US" sz="1800" b="1" kern="1200" dirty="0">
              <a:solidFill>
                <a:schemeClr val="tx1"/>
              </a:solidFill>
              <a:latin typeface="Calibri" panose="020F0502020204030204" pitchFamily="34" charset="0"/>
              <a:ea typeface="+mn-ea"/>
              <a:cs typeface="Calibri" panose="020F0502020204030204" pitchFamily="34" charset="0"/>
            </a:rPr>
            <a:t>maintain</a:t>
          </a:r>
          <a:r>
            <a:rPr lang="en-US" sz="1800" b="1" i="0" kern="1200" dirty="0">
              <a:solidFill>
                <a:schemeClr val="tx1"/>
              </a:solidFill>
              <a:latin typeface="Calibri" panose="020F0502020204030204" pitchFamily="34" charset="0"/>
              <a:cs typeface="Calibri" panose="020F0502020204030204" pitchFamily="34" charset="0"/>
            </a:rPr>
            <a:t> the theme of the  presentation you are copying from, click </a:t>
          </a:r>
          <a:r>
            <a:rPr lang="en-US" sz="1800" b="1" i="1" kern="1200" dirty="0">
              <a:solidFill>
                <a:schemeClr val="tx1"/>
              </a:solidFill>
              <a:latin typeface="Calibri" panose="020F0502020204030204" pitchFamily="34" charset="0"/>
              <a:cs typeface="Calibri" panose="020F0502020204030204" pitchFamily="34" charset="0"/>
            </a:rPr>
            <a:t>Keep Source Formatting.       </a:t>
          </a:r>
          <a:r>
            <a:rPr lang="en-US" sz="1800" b="1" i="0" kern="1200" dirty="0">
              <a:solidFill>
                <a:schemeClr val="tx1"/>
              </a:solidFill>
              <a:latin typeface="Calibri" panose="020F0502020204030204" pitchFamily="34" charset="0"/>
              <a:cs typeface="Calibri" panose="020F0502020204030204" pitchFamily="34" charset="0"/>
            </a:rPr>
            <a:t>This implies that the slide will   keep its </a:t>
          </a:r>
          <a:r>
            <a:rPr lang="en-US" sz="1800" b="1" i="1" kern="1200" dirty="0">
              <a:solidFill>
                <a:schemeClr val="tx1"/>
              </a:solidFill>
              <a:latin typeface="Calibri" panose="020F0502020204030204" pitchFamily="34" charset="0"/>
              <a:cs typeface="Calibri" panose="020F0502020204030204" pitchFamily="34" charset="0"/>
            </a:rPr>
            <a:t>original theme format </a:t>
          </a:r>
          <a:r>
            <a:rPr lang="en-US" sz="1800" b="1" i="0" kern="1200" dirty="0">
              <a:solidFill>
                <a:schemeClr val="tx1"/>
              </a:solidFill>
              <a:latin typeface="Calibri" panose="020F0502020204030204" pitchFamily="34" charset="0"/>
              <a:cs typeface="Calibri" panose="020F0502020204030204" pitchFamily="34" charset="0"/>
            </a:rPr>
            <a:t>and not the theme of the destination presentation</a:t>
          </a:r>
          <a:endParaRPr lang="en-US" sz="1800" b="1" kern="1200" dirty="0">
            <a:solidFill>
              <a:schemeClr val="tx1"/>
            </a:solidFill>
            <a:latin typeface="Calibri" panose="020F0502020204030204" pitchFamily="34" charset="0"/>
            <a:cs typeface="Calibri" panose="020F0502020204030204" pitchFamily="34" charset="0"/>
          </a:endParaRPr>
        </a:p>
      </dgm:t>
    </dgm:pt>
    <dgm:pt modelId="{3F6A020F-88BD-4BC1-A3B6-1C53F8044432}" type="parTrans" cxnId="{470DF6EA-C651-49F4-8FAC-5E2BC193FE1C}">
      <dgm:prSet/>
      <dgm:spPr/>
      <dgm:t>
        <a:bodyPr/>
        <a:lstStyle/>
        <a:p>
          <a:endParaRPr lang="en-US"/>
        </a:p>
      </dgm:t>
    </dgm:pt>
    <dgm:pt modelId="{F2843F91-FD7F-4337-B782-F2DC30B4DF18}" type="sibTrans" cxnId="{470DF6EA-C651-49F4-8FAC-5E2BC193FE1C}">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B35EE154-8756-4E53-A8A5-F001CF9CF715}" type="pres">
      <dgm:prSet presAssocID="{AF5AFFE1-751D-40F0-8BD3-F6A5DA473E8D}" presName="node" presStyleLbl="node1" presStyleIdx="0" presStyleCnt="6">
        <dgm:presLayoutVars>
          <dgm:bulletEnabled val="1"/>
        </dgm:presLayoutVars>
      </dgm:prSet>
      <dgm:spPr/>
    </dgm:pt>
    <dgm:pt modelId="{4162AE02-70CE-4D2D-B715-779343B96B91}" type="pres">
      <dgm:prSet presAssocID="{A4F806DF-4B5E-42CB-8F1C-5295807AD473}" presName="sibTrans" presStyleLbl="sibTrans1D1" presStyleIdx="0" presStyleCnt="5"/>
      <dgm:spPr>
        <a:xfrm>
          <a:off x="3438307" y="823578"/>
          <a:ext cx="633668" cy="91440"/>
        </a:xfrm>
        <a:custGeom>
          <a:avLst/>
          <a:gdLst/>
          <a:ahLst/>
          <a:cxnLst/>
          <a:rect l="0" t="0" r="0" b="0"/>
          <a:pathLst>
            <a:path>
              <a:moveTo>
                <a:pt x="0" y="45720"/>
              </a:moveTo>
              <a:lnTo>
                <a:pt x="633668" y="45720"/>
              </a:lnTo>
            </a:path>
          </a:pathLst>
        </a:custGeom>
      </dgm:spPr>
    </dgm:pt>
    <dgm:pt modelId="{5D848664-2D49-4D31-B2AD-F32EC5137DD4}" type="pres">
      <dgm:prSet presAssocID="{A4F806DF-4B5E-42CB-8F1C-5295807AD473}" presName="connectorText" presStyleLbl="sibTrans1D1" presStyleIdx="0" presStyleCnt="5"/>
      <dgm:spPr/>
    </dgm:pt>
    <dgm:pt modelId="{871E6DAE-0758-43D9-B566-7CD5FECD0DE5}" type="pres">
      <dgm:prSet presAssocID="{C9227E10-9301-4CA8-8328-26F23C6606FA}" presName="node" presStyleLbl="node1" presStyleIdx="1" presStyleCnt="6">
        <dgm:presLayoutVars>
          <dgm:bulletEnabled val="1"/>
        </dgm:presLayoutVars>
      </dgm:prSet>
      <dgm:spPr/>
    </dgm:pt>
    <dgm:pt modelId="{FB555EE1-D528-4D2B-9870-C37039495F48}" type="pres">
      <dgm:prSet presAssocID="{7717A08E-F798-4AFF-9899-31B9C7C0E103}" presName="sibTrans" presStyleLbl="sibTrans1D1" presStyleIdx="1" presStyleCnt="5"/>
      <dgm: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dgm:spPr>
    </dgm:pt>
    <dgm:pt modelId="{70BC918C-1A2C-4E2A-AD63-4C54C843DC17}" type="pres">
      <dgm:prSet presAssocID="{7717A08E-F798-4AFF-9899-31B9C7C0E103}" presName="connectorText" presStyleLbl="sibTrans1D1" presStyleIdx="1" presStyleCnt="5"/>
      <dgm:spPr/>
    </dgm:pt>
    <dgm:pt modelId="{52EE39ED-6FB0-41DC-9D18-91A726EBA3A7}" type="pres">
      <dgm:prSet presAssocID="{4F45A8C3-C2D7-4185-ADBE-C7F80101319F}" presName="node" presStyleLbl="node1" presStyleIdx="2" presStyleCnt="6">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dgm:presLayoutVars>
          <dgm:bulletEnabled val="1"/>
        </dgm:presLayoutVars>
      </dgm:prSet>
      <dgm:spPr/>
    </dgm:pt>
    <dgm:pt modelId="{11AB9ABB-C2D0-4F8F-9059-3AB21C66C113}" type="pres">
      <dgm:prSet presAssocID="{F6B40A25-1560-4909-AB90-4E89A4F13A2B}" presName="sibTrans" presStyleLbl="sibTrans1D1" presStyleIdx="4" presStyleCnt="5"/>
      <dgm:spPr/>
    </dgm:pt>
    <dgm:pt modelId="{5A32F41F-DA61-49A9-9367-51EF63426495}" type="pres">
      <dgm:prSet presAssocID="{F6B40A25-1560-4909-AB90-4E89A4F13A2B}" presName="connectorText" presStyleLbl="sibTrans1D1" presStyleIdx="4" presStyleCnt="5"/>
      <dgm:spPr/>
    </dgm:pt>
    <dgm:pt modelId="{6B06432A-987B-40EC-8550-00E082987A6D}" type="pres">
      <dgm:prSet presAssocID="{627D9EAB-1BA0-4DD6-81ED-936DBB36010A}" presName="node" presStyleLbl="node1" presStyleIdx="5" presStyleCnt="6" custScaleX="127312">
        <dgm:presLayoutVars>
          <dgm:bulletEnabled val="1"/>
        </dgm:presLayoutVars>
      </dgm:prSet>
      <dgm:spPr/>
    </dgm:pt>
  </dgm:ptLst>
  <dgm:cxnLst>
    <dgm:cxn modelId="{D02B9E05-D2E9-4901-AF20-FCDDC3BBD599}" type="presOf" srcId="{5A4D6436-E224-48BD-8CBB-90671E658A14}" destId="{771DA846-765F-49CE-B194-7C368F4DAF93}" srcOrd="0" destOrd="0" presId="urn:microsoft.com/office/officeart/2016/7/layout/RepeatingBendingProcessNew"/>
    <dgm:cxn modelId="{0B68FD11-2AAE-4DE7-AEF2-E36A735A292E}" type="presOf" srcId="{F6B40A25-1560-4909-AB90-4E89A4F13A2B}" destId="{5A32F41F-DA61-49A9-9367-51EF63426495}" srcOrd="1" destOrd="0" presId="urn:microsoft.com/office/officeart/2016/7/layout/RepeatingBendingProcessNew"/>
    <dgm:cxn modelId="{F207721D-10E7-4CA7-A6B8-309598278BA1}" type="presOf" srcId="{627D9EAB-1BA0-4DD6-81ED-936DBB36010A}" destId="{6B06432A-987B-40EC-8550-00E082987A6D}" srcOrd="0" destOrd="0" presId="urn:microsoft.com/office/officeart/2016/7/layout/RepeatingBendingProcessNew"/>
    <dgm:cxn modelId="{4D74801F-9DED-4501-8834-E63B4D5634DC}" type="presOf" srcId="{49D9BBFF-941D-4068-ABF9-66BBA6A1E495}" destId="{F33BDD99-3979-4DAE-9A86-E6D14FFC0958}" srcOrd="0" destOrd="0" presId="urn:microsoft.com/office/officeart/2016/7/layout/RepeatingBendingProcessNew"/>
    <dgm:cxn modelId="{A7FF1221-2AF5-4CDF-9EB4-87FFB1FE271C}" type="presOf" srcId="{AF5AFFE1-751D-40F0-8BD3-F6A5DA473E8D}" destId="{B35EE154-8756-4E53-A8A5-F001CF9CF715}" srcOrd="0"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1D3CFA31-F00A-42A6-BE7F-272BEFFC70D3}" type="presOf" srcId="{7717A08E-F798-4AFF-9899-31B9C7C0E103}" destId="{FB555EE1-D528-4D2B-9870-C37039495F48}" srcOrd="0" destOrd="0" presId="urn:microsoft.com/office/officeart/2016/7/layout/RepeatingBendingProcessNew"/>
    <dgm:cxn modelId="{1307F360-2035-46FF-B647-F189878EF2DE}" type="presOf" srcId="{7717A08E-F798-4AFF-9899-31B9C7C0E103}" destId="{70BC918C-1A2C-4E2A-AD63-4C54C843DC17}" srcOrd="1" destOrd="0" presId="urn:microsoft.com/office/officeart/2016/7/layout/RepeatingBendingProcessNew"/>
    <dgm:cxn modelId="{F6C5ED50-D812-40FB-A5BC-58AA7BF8DEEA}" type="presOf" srcId="{7CC772E3-57C7-4EC2-859A-74587B213F57}" destId="{F72E62F1-C026-4937-BA86-3AE0BC026BDD}"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197D54BF-E0F6-47D9-B091-406D9B33F5F5}" type="presOf" srcId="{4F45A8C3-C2D7-4185-ADBE-C7F80101319F}" destId="{52EE39ED-6FB0-41DC-9D18-91A726EBA3A7}" srcOrd="0" destOrd="0" presId="urn:microsoft.com/office/officeart/2016/7/layout/RepeatingBendingProcessNew"/>
    <dgm:cxn modelId="{9EC2D8BF-3D7A-4046-AF04-DB10C4B81F00}" srcId="{6E28DCC2-A19F-4618-BE47-1BADB6AFFFFB}" destId="{49D9BBFF-941D-4068-ABF9-66BBA6A1E495}" srcOrd="3" destOrd="0" parTransId="{BFFE3A7E-DF8D-402B-B8B2-70EE9209DB9B}" sibTransId="{7CC772E3-57C7-4EC2-859A-74587B213F57}"/>
    <dgm:cxn modelId="{C1EF3BC0-E64A-4D75-B26D-3AF5BFBAF0F1}" type="presOf" srcId="{F6B40A25-1560-4909-AB90-4E89A4F13A2B}" destId="{11AB9ABB-C2D0-4F8F-9059-3AB21C66C113}" srcOrd="0" destOrd="0" presId="urn:microsoft.com/office/officeart/2016/7/layout/RepeatingBendingProcessNew"/>
    <dgm:cxn modelId="{29E0D1C7-4519-47F7-94D4-65601C4F31F7}" srcId="{6E28DCC2-A19F-4618-BE47-1BADB6AFFFFB}" destId="{AF5AFFE1-751D-40F0-8BD3-F6A5DA473E8D}" srcOrd="0" destOrd="0" parTransId="{7418B91B-DC77-444A-B70B-4326FD08262D}" sibTransId="{A4F806DF-4B5E-42CB-8F1C-5295807AD473}"/>
    <dgm:cxn modelId="{CAED46CA-CEFA-48A3-B0C3-F01570EF258E}" type="presOf" srcId="{C9227E10-9301-4CA8-8328-26F23C6606FA}" destId="{871E6DAE-0758-43D9-B566-7CD5FECD0DE5}" srcOrd="0" destOrd="0" presId="urn:microsoft.com/office/officeart/2016/7/layout/RepeatingBendingProcessNew"/>
    <dgm:cxn modelId="{3664A7CB-9C05-440A-91A0-30737ECEF4FD}" type="presOf" srcId="{6E28DCC2-A19F-4618-BE47-1BADB6AFFFFB}" destId="{04832395-E5DC-4C48-B2EE-8A1EBF12BBAF}" srcOrd="0" destOrd="0" presId="urn:microsoft.com/office/officeart/2016/7/layout/RepeatingBendingProcessNew"/>
    <dgm:cxn modelId="{24A9DACE-166C-4259-A1F7-FD0A34A6D351}" type="presOf" srcId="{A4F806DF-4B5E-42CB-8F1C-5295807AD473}" destId="{5D848664-2D49-4D31-B2AD-F32EC5137DD4}" srcOrd="1" destOrd="0" presId="urn:microsoft.com/office/officeart/2016/7/layout/RepeatingBendingProcessNew"/>
    <dgm:cxn modelId="{A442F4DB-E6C3-455B-A286-2B1218C6E745}" srcId="{6E28DCC2-A19F-4618-BE47-1BADB6AFFFFB}" destId="{C9227E10-9301-4CA8-8328-26F23C6606FA}" srcOrd="1" destOrd="0" parTransId="{80F28C07-1DF1-42AA-B517-8B4CE6204757}" sibTransId="{7717A08E-F798-4AFF-9899-31B9C7C0E103}"/>
    <dgm:cxn modelId="{12145BE4-E637-435A-8BE6-FB24A9208D62}" type="presOf" srcId="{46524477-9376-4CB7-BE17-42E1701636B9}" destId="{F2E75460-0AAB-4A35-B9B4-1340F3D9D3C8}" srcOrd="0" destOrd="0" presId="urn:microsoft.com/office/officeart/2016/7/layout/RepeatingBendingProcessNew"/>
    <dgm:cxn modelId="{470DF6EA-C651-49F4-8FAC-5E2BC193FE1C}" srcId="{6E28DCC2-A19F-4618-BE47-1BADB6AFFFFB}" destId="{627D9EAB-1BA0-4DD6-81ED-936DBB36010A}" srcOrd="5" destOrd="0" parTransId="{3F6A020F-88BD-4BC1-A3B6-1C53F8044432}" sibTransId="{F2843F91-FD7F-4337-B782-F2DC30B4DF18}"/>
    <dgm:cxn modelId="{F242EEEC-BA6D-47CD-B3B4-BD6E21E7A0FE}" type="presOf" srcId="{7CC772E3-57C7-4EC2-859A-74587B213F57}" destId="{0ACA9934-1C9F-407C-B709-B2C323AA0A59}" srcOrd="1" destOrd="0" presId="urn:microsoft.com/office/officeart/2016/7/layout/RepeatingBendingProcessNew"/>
    <dgm:cxn modelId="{96C350ED-00DC-495A-8BEC-101E721470FE}" type="presOf" srcId="{5A4D6436-E224-48BD-8CBB-90671E658A14}" destId="{086855AB-7154-48D9-9B2A-F6D363103814}" srcOrd="1" destOrd="0" presId="urn:microsoft.com/office/officeart/2016/7/layout/RepeatingBendingProcessNew"/>
    <dgm:cxn modelId="{C40C0AFC-D7DE-45AB-B098-9778943EF642}" type="presOf" srcId="{A4F806DF-4B5E-42CB-8F1C-5295807AD473}" destId="{4162AE02-70CE-4D2D-B715-779343B96B91}" srcOrd="0" destOrd="0" presId="urn:microsoft.com/office/officeart/2016/7/layout/RepeatingBendingProcessNew"/>
    <dgm:cxn modelId="{80E813EF-CF10-4FDF-8591-7729F4E4C63A}" type="presParOf" srcId="{04832395-E5DC-4C48-B2EE-8A1EBF12BBAF}" destId="{B35EE154-8756-4E53-A8A5-F001CF9CF715}" srcOrd="0" destOrd="0" presId="urn:microsoft.com/office/officeart/2016/7/layout/RepeatingBendingProcessNew"/>
    <dgm:cxn modelId="{E69CBE76-C18B-4DCD-8DF5-D3F52CF85D1F}" type="presParOf" srcId="{04832395-E5DC-4C48-B2EE-8A1EBF12BBAF}" destId="{4162AE02-70CE-4D2D-B715-779343B96B91}" srcOrd="1" destOrd="0" presId="urn:microsoft.com/office/officeart/2016/7/layout/RepeatingBendingProcessNew"/>
    <dgm:cxn modelId="{4EFF99CD-25C7-4A10-81FA-D7D6AA162868}" type="presParOf" srcId="{4162AE02-70CE-4D2D-B715-779343B96B91}" destId="{5D848664-2D49-4D31-B2AD-F32EC5137DD4}" srcOrd="0" destOrd="0" presId="urn:microsoft.com/office/officeart/2016/7/layout/RepeatingBendingProcessNew"/>
    <dgm:cxn modelId="{5FFD7A6C-63B0-46DD-B98C-70C6D83ACD4F}" type="presParOf" srcId="{04832395-E5DC-4C48-B2EE-8A1EBF12BBAF}" destId="{871E6DAE-0758-43D9-B566-7CD5FECD0DE5}" srcOrd="2" destOrd="0" presId="urn:microsoft.com/office/officeart/2016/7/layout/RepeatingBendingProcessNew"/>
    <dgm:cxn modelId="{7F172F59-92FA-40DA-A8DD-35D069D33FC5}" type="presParOf" srcId="{04832395-E5DC-4C48-B2EE-8A1EBF12BBAF}" destId="{FB555EE1-D528-4D2B-9870-C37039495F48}" srcOrd="3" destOrd="0" presId="urn:microsoft.com/office/officeart/2016/7/layout/RepeatingBendingProcessNew"/>
    <dgm:cxn modelId="{01B6BC80-C38B-4BDB-9153-A5B152FF4636}" type="presParOf" srcId="{FB555EE1-D528-4D2B-9870-C37039495F48}" destId="{70BC918C-1A2C-4E2A-AD63-4C54C843DC17}" srcOrd="0" destOrd="0" presId="urn:microsoft.com/office/officeart/2016/7/layout/RepeatingBendingProcessNew"/>
    <dgm:cxn modelId="{0B86C048-6567-4C34-B4D5-C15395ADF086}" type="presParOf" srcId="{04832395-E5DC-4C48-B2EE-8A1EBF12BBAF}" destId="{52EE39ED-6FB0-41DC-9D18-91A726EBA3A7}" srcOrd="4" destOrd="0" presId="urn:microsoft.com/office/officeart/2016/7/layout/RepeatingBendingProcessNew"/>
    <dgm:cxn modelId="{43E68959-C3AC-441F-AA2C-B3781059E6BA}" type="presParOf" srcId="{04832395-E5DC-4C48-B2EE-8A1EBF12BBAF}" destId="{771DA846-765F-49CE-B194-7C368F4DAF93}" srcOrd="5" destOrd="0" presId="urn:microsoft.com/office/officeart/2016/7/layout/RepeatingBendingProcessNew"/>
    <dgm:cxn modelId="{990B6869-5B64-49CD-A7D0-9B3CB5BFE9BC}" type="presParOf" srcId="{771DA846-765F-49CE-B194-7C368F4DAF93}" destId="{086855AB-7154-48D9-9B2A-F6D363103814}" srcOrd="0" destOrd="0" presId="urn:microsoft.com/office/officeart/2016/7/layout/RepeatingBendingProcessNew"/>
    <dgm:cxn modelId="{B9B1CD64-FBCE-426D-B073-64CBFA56BDC0}" type="presParOf" srcId="{04832395-E5DC-4C48-B2EE-8A1EBF12BBAF}" destId="{F33BDD99-3979-4DAE-9A86-E6D14FFC0958}" srcOrd="6" destOrd="0" presId="urn:microsoft.com/office/officeart/2016/7/layout/RepeatingBendingProcessNew"/>
    <dgm:cxn modelId="{13C99D80-846C-444F-80DD-066CF743FC56}" type="presParOf" srcId="{04832395-E5DC-4C48-B2EE-8A1EBF12BBAF}" destId="{F72E62F1-C026-4937-BA86-3AE0BC026BDD}" srcOrd="7" destOrd="0" presId="urn:microsoft.com/office/officeart/2016/7/layout/RepeatingBendingProcessNew"/>
    <dgm:cxn modelId="{766D37E5-5932-48AA-8B52-B1FCDB5DCE36}" type="presParOf" srcId="{F72E62F1-C026-4937-BA86-3AE0BC026BDD}" destId="{0ACA9934-1C9F-407C-B709-B2C323AA0A59}" srcOrd="0" destOrd="0" presId="urn:microsoft.com/office/officeart/2016/7/layout/RepeatingBendingProcessNew"/>
    <dgm:cxn modelId="{7FB4763E-E3D2-4DBE-8F97-CEEABB8D843F}" type="presParOf" srcId="{04832395-E5DC-4C48-B2EE-8A1EBF12BBAF}" destId="{F2E75460-0AAB-4A35-B9B4-1340F3D9D3C8}" srcOrd="8" destOrd="0" presId="urn:microsoft.com/office/officeart/2016/7/layout/RepeatingBendingProcessNew"/>
    <dgm:cxn modelId="{9CCB221C-73C9-4E36-A784-D5BF7C75B63C}" type="presParOf" srcId="{04832395-E5DC-4C48-B2EE-8A1EBF12BBAF}" destId="{11AB9ABB-C2D0-4F8F-9059-3AB21C66C113}" srcOrd="9" destOrd="0" presId="urn:microsoft.com/office/officeart/2016/7/layout/RepeatingBendingProcessNew"/>
    <dgm:cxn modelId="{EEAEF418-C949-41AC-A6E3-EF3E06F31327}" type="presParOf" srcId="{11AB9ABB-C2D0-4F8F-9059-3AB21C66C113}" destId="{5A32F41F-DA61-49A9-9367-51EF63426495}" srcOrd="0" destOrd="0" presId="urn:microsoft.com/office/officeart/2016/7/layout/RepeatingBendingProcessNew"/>
    <dgm:cxn modelId="{79FC17B0-6DC2-40D1-954E-00F2FE714087}" type="presParOf" srcId="{04832395-E5DC-4C48-B2EE-8A1EBF12BBAF}" destId="{6B06432A-987B-40EC-8550-00E082987A6D}" srcOrd="10" destOrd="0" presId="urn:microsoft.com/office/officeart/2016/7/layout/RepeatingBendingProcessNew"/>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EC8A5D-1FF1-4408-80D7-40D593C02E3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91A407B-B626-4946-A1AE-992F2ACBE4CD}">
      <dgm:prSet custT="1"/>
      <dgm:spPr/>
      <dgm:t>
        <a:bodyPr/>
        <a:lstStyle/>
        <a:p>
          <a:pPr algn="l">
            <a:defRPr cap="all"/>
          </a:pPr>
          <a:r>
            <a:rPr lang="en-US" sz="2400" b="1" i="0" cap="none" dirty="0">
              <a:latin typeface="Calibri" panose="020F0502020204030204" pitchFamily="34" charset="0"/>
              <a:cs typeface="Calibri" panose="020F0502020204030204" pitchFamily="34" charset="0"/>
            </a:rPr>
            <a:t>To select multiple </a:t>
          </a:r>
          <a:r>
            <a:rPr lang="en-US" sz="2400" b="1" i="0" cap="none" dirty="0">
              <a:solidFill>
                <a:srgbClr val="FF0000"/>
              </a:solidFill>
              <a:latin typeface="Calibri" panose="020F0502020204030204" pitchFamily="34" charset="0"/>
              <a:cs typeface="Calibri" panose="020F0502020204030204" pitchFamily="34" charset="0"/>
            </a:rPr>
            <a:t>sequential</a:t>
          </a:r>
          <a:r>
            <a:rPr lang="en-US" sz="2400" b="1" i="0" cap="none" dirty="0">
              <a:latin typeface="Calibri" panose="020F0502020204030204" pitchFamily="34" charset="0"/>
              <a:cs typeface="Calibri" panose="020F0502020204030204" pitchFamily="34" charset="0"/>
            </a:rPr>
            <a:t> slides, click the first slide, press </a:t>
          </a:r>
          <a:r>
            <a:rPr lang="en-US" sz="2400" b="1" i="0" cap="none" dirty="0">
              <a:solidFill>
                <a:srgbClr val="FF0000"/>
              </a:solidFill>
              <a:latin typeface="Calibri" panose="020F0502020204030204" pitchFamily="34" charset="0"/>
              <a:cs typeface="Calibri" panose="020F0502020204030204" pitchFamily="34" charset="0"/>
            </a:rPr>
            <a:t>SHIFT</a:t>
          </a:r>
          <a:r>
            <a:rPr lang="en-US" sz="2400" b="1" i="0" cap="none" dirty="0">
              <a:latin typeface="Calibri" panose="020F0502020204030204" pitchFamily="34" charset="0"/>
              <a:cs typeface="Calibri" panose="020F0502020204030204" pitchFamily="34" charset="0"/>
            </a:rPr>
            <a:t>, and then click the last slide that you want. Alternatively, you can click on the first slide, press SHIFT and then press the CURSOR DOWN button until you get to the last slide</a:t>
          </a:r>
          <a:endParaRPr lang="en-US" sz="2400" b="1" cap="none" dirty="0">
            <a:solidFill>
              <a:schemeClr val="tx1"/>
            </a:solidFill>
            <a:latin typeface="Calibri" panose="020F0502020204030204" pitchFamily="34" charset="0"/>
            <a:cs typeface="Calibri" panose="020F0502020204030204" pitchFamily="34" charset="0"/>
          </a:endParaRPr>
        </a:p>
      </dgm:t>
    </dgm:pt>
    <dgm:pt modelId="{941B4C14-AE60-4E3D-B490-8C30C634930F}" type="parTrans" cxnId="{8C043E0F-F82B-4F7E-AA12-8B289A9A0499}">
      <dgm:prSet/>
      <dgm:spPr/>
      <dgm:t>
        <a:bodyPr/>
        <a:lstStyle/>
        <a:p>
          <a:endParaRPr lang="en-US"/>
        </a:p>
      </dgm:t>
    </dgm:pt>
    <dgm:pt modelId="{57F7D85A-30A6-45F3-B1EB-B0413865211F}" type="sibTrans" cxnId="{8C043E0F-F82B-4F7E-AA12-8B289A9A0499}">
      <dgm:prSet/>
      <dgm:spPr/>
      <dgm:t>
        <a:bodyPr/>
        <a:lstStyle/>
        <a:p>
          <a:endParaRPr lang="en-US"/>
        </a:p>
      </dgm:t>
    </dgm:pt>
    <dgm:pt modelId="{59AA6585-423F-4D5F-8194-31A5823CE558}">
      <dgm:prSet custT="1"/>
      <dgm:spPr/>
      <dgm:t>
        <a:bodyPr/>
        <a:lstStyle/>
        <a:p>
          <a:pPr algn="l">
            <a:defRPr cap="all"/>
          </a:pPr>
          <a:r>
            <a:rPr lang="en-US" sz="3600" b="1" i="0" kern="1200" cap="none" dirty="0">
              <a:latin typeface="Calibri" panose="020F0502020204030204" pitchFamily="34" charset="0"/>
              <a:cs typeface="Calibri" panose="020F0502020204030204" pitchFamily="34" charset="0"/>
            </a:rPr>
            <a:t>To select multiple </a:t>
          </a:r>
          <a:r>
            <a:rPr lang="en-US" sz="3600" b="1" i="0" kern="1200" cap="none" dirty="0">
              <a:solidFill>
                <a:srgbClr val="FF0000"/>
              </a:solidFill>
              <a:latin typeface="Calibri" panose="020F0502020204030204" pitchFamily="34" charset="0"/>
              <a:cs typeface="Calibri" panose="020F0502020204030204" pitchFamily="34" charset="0"/>
            </a:rPr>
            <a:t>non-sequential </a:t>
          </a:r>
          <a:r>
            <a:rPr lang="en-US" sz="3600" b="1" i="0" kern="1200" cap="none" dirty="0">
              <a:latin typeface="Calibri" panose="020F0502020204030204" pitchFamily="34" charset="0"/>
              <a:cs typeface="Calibri" panose="020F0502020204030204" pitchFamily="34" charset="0"/>
            </a:rPr>
            <a:t>slides, press </a:t>
          </a:r>
          <a:r>
            <a:rPr lang="en-US" sz="3600" b="1" i="0" kern="1200" cap="none" dirty="0">
              <a:solidFill>
                <a:srgbClr val="FF0000"/>
              </a:solidFill>
              <a:latin typeface="Calibri" panose="020F0502020204030204" pitchFamily="34" charset="0"/>
              <a:cs typeface="Calibri" panose="020F0502020204030204" pitchFamily="34" charset="0"/>
            </a:rPr>
            <a:t>CTRL</a:t>
          </a:r>
          <a:r>
            <a:rPr lang="en-US" sz="3600" b="1" i="0" kern="1200" cap="none" dirty="0">
              <a:latin typeface="Calibri" panose="020F0502020204030204" pitchFamily="34" charset="0"/>
              <a:cs typeface="Calibri" panose="020F0502020204030204" pitchFamily="34" charset="0"/>
            </a:rPr>
            <a:t>, and then click each slide that you want</a:t>
          </a:r>
          <a:endParaRPr lang="en-US" sz="3600" b="1" kern="1200" cap="none" dirty="0">
            <a:latin typeface="Calibri" panose="020F0502020204030204" pitchFamily="34" charset="0"/>
            <a:cs typeface="Calibri" panose="020F0502020204030204" pitchFamily="34" charset="0"/>
          </a:endParaRPr>
        </a:p>
      </dgm:t>
    </dgm:pt>
    <dgm:pt modelId="{8A4049A2-D045-44F3-AC8C-37DB203584E7}" type="parTrans" cxnId="{A12F3EF4-221D-4BAB-B0F2-8D880E19CB51}">
      <dgm:prSet/>
      <dgm:spPr/>
      <dgm:t>
        <a:bodyPr/>
        <a:lstStyle/>
        <a:p>
          <a:endParaRPr lang="en-US"/>
        </a:p>
      </dgm:t>
    </dgm:pt>
    <dgm:pt modelId="{E3B94271-BEF4-47BA-9A96-EE39EBB83614}" type="sibTrans" cxnId="{A12F3EF4-221D-4BAB-B0F2-8D880E19CB51}">
      <dgm:prSet/>
      <dgm:spPr/>
      <dgm:t>
        <a:bodyPr/>
        <a:lstStyle/>
        <a:p>
          <a:endParaRPr lang="en-US"/>
        </a:p>
      </dgm:t>
    </dgm:pt>
    <dgm:pt modelId="{38273BA6-2EEF-43E8-904F-2CA377C0AC4A}" type="pres">
      <dgm:prSet presAssocID="{6FEC8A5D-1FF1-4408-80D7-40D593C02E3D}" presName="hierChild1" presStyleCnt="0">
        <dgm:presLayoutVars>
          <dgm:chPref val="1"/>
          <dgm:dir/>
          <dgm:animOne val="branch"/>
          <dgm:animLvl val="lvl"/>
          <dgm:resizeHandles/>
        </dgm:presLayoutVars>
      </dgm:prSet>
      <dgm:spPr/>
    </dgm:pt>
    <dgm:pt modelId="{0DCA0CDA-F8E4-454F-AC54-47783F324EC2}" type="pres">
      <dgm:prSet presAssocID="{391A407B-B626-4946-A1AE-992F2ACBE4CD}" presName="hierRoot1" presStyleCnt="0"/>
      <dgm:spPr/>
    </dgm:pt>
    <dgm:pt modelId="{4A15C89B-259F-42EF-8AA3-50F9634231A4}" type="pres">
      <dgm:prSet presAssocID="{391A407B-B626-4946-A1AE-992F2ACBE4CD}" presName="composite" presStyleCnt="0"/>
      <dgm:spPr/>
    </dgm:pt>
    <dgm:pt modelId="{826E94D0-A7C2-4F5B-9D5B-837C8686FAEF}" type="pres">
      <dgm:prSet presAssocID="{391A407B-B626-4946-A1AE-992F2ACBE4CD}" presName="background" presStyleLbl="node0" presStyleIdx="0" presStyleCnt="2"/>
      <dgm:spPr/>
    </dgm:pt>
    <dgm:pt modelId="{7B1ECDF4-EE2C-4FB8-A2A2-A9983ACEAE10}" type="pres">
      <dgm:prSet presAssocID="{391A407B-B626-4946-A1AE-992F2ACBE4CD}" presName="text" presStyleLbl="fgAcc0" presStyleIdx="0" presStyleCnt="2">
        <dgm:presLayoutVars>
          <dgm:chPref val="3"/>
        </dgm:presLayoutVars>
      </dgm:prSet>
      <dgm:spPr/>
    </dgm:pt>
    <dgm:pt modelId="{60F2F5D5-FBB3-412A-A3A4-46E7A49B1659}" type="pres">
      <dgm:prSet presAssocID="{391A407B-B626-4946-A1AE-992F2ACBE4CD}" presName="hierChild2" presStyleCnt="0"/>
      <dgm:spPr/>
    </dgm:pt>
    <dgm:pt modelId="{DCC2224A-60C7-473B-A6C3-4D2DEA6A0214}" type="pres">
      <dgm:prSet presAssocID="{59AA6585-423F-4D5F-8194-31A5823CE558}" presName="hierRoot1" presStyleCnt="0"/>
      <dgm:spPr/>
    </dgm:pt>
    <dgm:pt modelId="{0F9936F1-BBF8-4EA5-851F-FC6F7CD761AC}" type="pres">
      <dgm:prSet presAssocID="{59AA6585-423F-4D5F-8194-31A5823CE558}" presName="composite" presStyleCnt="0"/>
      <dgm:spPr/>
    </dgm:pt>
    <dgm:pt modelId="{3C6819C0-6A62-4FB0-BF1B-C2FBA5B89BAB}" type="pres">
      <dgm:prSet presAssocID="{59AA6585-423F-4D5F-8194-31A5823CE558}" presName="background" presStyleLbl="node0" presStyleIdx="1" presStyleCnt="2"/>
      <dgm:spPr/>
    </dgm:pt>
    <dgm:pt modelId="{18107241-020A-490E-AAEF-08337311CAA6}" type="pres">
      <dgm:prSet presAssocID="{59AA6585-423F-4D5F-8194-31A5823CE558}" presName="text" presStyleLbl="fgAcc0" presStyleIdx="1" presStyleCnt="2">
        <dgm:presLayoutVars>
          <dgm:chPref val="3"/>
        </dgm:presLayoutVars>
      </dgm:prSet>
      <dgm:spPr/>
    </dgm:pt>
    <dgm:pt modelId="{1C4FF1D8-28F1-47B7-B81C-27904E714F7D}" type="pres">
      <dgm:prSet presAssocID="{59AA6585-423F-4D5F-8194-31A5823CE558}" presName="hierChild2" presStyleCnt="0"/>
      <dgm:spPr/>
    </dgm:pt>
  </dgm:ptLst>
  <dgm:cxnLst>
    <dgm:cxn modelId="{8C043E0F-F82B-4F7E-AA12-8B289A9A0499}" srcId="{6FEC8A5D-1FF1-4408-80D7-40D593C02E3D}" destId="{391A407B-B626-4946-A1AE-992F2ACBE4CD}" srcOrd="0" destOrd="0" parTransId="{941B4C14-AE60-4E3D-B490-8C30C634930F}" sibTransId="{57F7D85A-30A6-45F3-B1EB-B0413865211F}"/>
    <dgm:cxn modelId="{CC775925-19C6-4E67-824B-F584149AC94D}" type="presOf" srcId="{391A407B-B626-4946-A1AE-992F2ACBE4CD}" destId="{7B1ECDF4-EE2C-4FB8-A2A2-A9983ACEAE10}" srcOrd="0" destOrd="0" presId="urn:microsoft.com/office/officeart/2005/8/layout/hierarchy1"/>
    <dgm:cxn modelId="{F3D6B66A-7D8A-452B-8677-69E9777E066E}" type="presOf" srcId="{6FEC8A5D-1FF1-4408-80D7-40D593C02E3D}" destId="{38273BA6-2EEF-43E8-904F-2CA377C0AC4A}" srcOrd="0" destOrd="0" presId="urn:microsoft.com/office/officeart/2005/8/layout/hierarchy1"/>
    <dgm:cxn modelId="{79ABC952-3C84-417B-8CB5-41810DD58339}" type="presOf" srcId="{59AA6585-423F-4D5F-8194-31A5823CE558}" destId="{18107241-020A-490E-AAEF-08337311CAA6}" srcOrd="0" destOrd="0" presId="urn:microsoft.com/office/officeart/2005/8/layout/hierarchy1"/>
    <dgm:cxn modelId="{A12F3EF4-221D-4BAB-B0F2-8D880E19CB51}" srcId="{6FEC8A5D-1FF1-4408-80D7-40D593C02E3D}" destId="{59AA6585-423F-4D5F-8194-31A5823CE558}" srcOrd="1" destOrd="0" parTransId="{8A4049A2-D045-44F3-AC8C-37DB203584E7}" sibTransId="{E3B94271-BEF4-47BA-9A96-EE39EBB83614}"/>
    <dgm:cxn modelId="{3B59C3E2-053E-4C89-A765-7927E3ACC844}" type="presParOf" srcId="{38273BA6-2EEF-43E8-904F-2CA377C0AC4A}" destId="{0DCA0CDA-F8E4-454F-AC54-47783F324EC2}" srcOrd="0" destOrd="0" presId="urn:microsoft.com/office/officeart/2005/8/layout/hierarchy1"/>
    <dgm:cxn modelId="{F0005445-757B-4906-B53D-763CF5B11CE2}" type="presParOf" srcId="{0DCA0CDA-F8E4-454F-AC54-47783F324EC2}" destId="{4A15C89B-259F-42EF-8AA3-50F9634231A4}" srcOrd="0" destOrd="0" presId="urn:microsoft.com/office/officeart/2005/8/layout/hierarchy1"/>
    <dgm:cxn modelId="{3DC53F0D-248A-46D9-AE46-5E865284737A}" type="presParOf" srcId="{4A15C89B-259F-42EF-8AA3-50F9634231A4}" destId="{826E94D0-A7C2-4F5B-9D5B-837C8686FAEF}" srcOrd="0" destOrd="0" presId="urn:microsoft.com/office/officeart/2005/8/layout/hierarchy1"/>
    <dgm:cxn modelId="{646A47BC-6291-458A-B2DC-2314F46AE2ED}" type="presParOf" srcId="{4A15C89B-259F-42EF-8AA3-50F9634231A4}" destId="{7B1ECDF4-EE2C-4FB8-A2A2-A9983ACEAE10}" srcOrd="1" destOrd="0" presId="urn:microsoft.com/office/officeart/2005/8/layout/hierarchy1"/>
    <dgm:cxn modelId="{F677208D-E315-41CC-878B-5ED93784E755}" type="presParOf" srcId="{0DCA0CDA-F8E4-454F-AC54-47783F324EC2}" destId="{60F2F5D5-FBB3-412A-A3A4-46E7A49B1659}" srcOrd="1" destOrd="0" presId="urn:microsoft.com/office/officeart/2005/8/layout/hierarchy1"/>
    <dgm:cxn modelId="{180E6DF3-EFC0-4BCF-9713-25E951555543}" type="presParOf" srcId="{38273BA6-2EEF-43E8-904F-2CA377C0AC4A}" destId="{DCC2224A-60C7-473B-A6C3-4D2DEA6A0214}" srcOrd="1" destOrd="0" presId="urn:microsoft.com/office/officeart/2005/8/layout/hierarchy1"/>
    <dgm:cxn modelId="{D9BBE73D-64BB-46CF-B722-DAED68A01169}" type="presParOf" srcId="{DCC2224A-60C7-473B-A6C3-4D2DEA6A0214}" destId="{0F9936F1-BBF8-4EA5-851F-FC6F7CD761AC}" srcOrd="0" destOrd="0" presId="urn:microsoft.com/office/officeart/2005/8/layout/hierarchy1"/>
    <dgm:cxn modelId="{482AFB52-A35B-4D95-A4D2-A55EE321C81C}" type="presParOf" srcId="{0F9936F1-BBF8-4EA5-851F-FC6F7CD761AC}" destId="{3C6819C0-6A62-4FB0-BF1B-C2FBA5B89BAB}" srcOrd="0" destOrd="0" presId="urn:microsoft.com/office/officeart/2005/8/layout/hierarchy1"/>
    <dgm:cxn modelId="{2C1E1742-5A30-41C9-8432-4A4CAC01F48D}" type="presParOf" srcId="{0F9936F1-BBF8-4EA5-851F-FC6F7CD761AC}" destId="{18107241-020A-490E-AAEF-08337311CAA6}" srcOrd="1" destOrd="0" presId="urn:microsoft.com/office/officeart/2005/8/layout/hierarchy1"/>
    <dgm:cxn modelId="{C0E36A8D-4DF3-4EE9-AECB-437E51CCD7B2}" type="presParOf" srcId="{DCC2224A-60C7-473B-A6C3-4D2DEA6A0214}" destId="{1C4FF1D8-28F1-47B7-B81C-27904E714F7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060301F8-96A8-419E-B929-4651BA1E7013}">
      <dgm:prSet custT="1"/>
      <dgm:spPr>
        <a:solidFill>
          <a:schemeClr val="accent1"/>
        </a:solidFill>
      </dgm:spPr>
      <dgm:t>
        <a:bodyPr/>
        <a:lstStyle/>
        <a:p>
          <a:pPr algn="l">
            <a:lnSpc>
              <a:spcPct val="100000"/>
            </a:lnSpc>
            <a:spcBef>
              <a:spcPts val="600"/>
            </a:spcBef>
            <a:spcAft>
              <a:spcPts val="600"/>
            </a:spcAft>
            <a:buFont typeface="+mj-lt"/>
            <a:buAutoNum type="arabicParenR"/>
          </a:pPr>
          <a:r>
            <a:rPr lang="en-US" sz="1800" b="1" dirty="0">
              <a:solidFill>
                <a:schemeClr val="tx1"/>
              </a:solidFill>
              <a:latin typeface="Calibri" panose="020F0502020204030204" pitchFamily="34" charset="0"/>
              <a:cs typeface="Calibri" panose="020F0502020204030204" pitchFamily="34" charset="0"/>
            </a:rPr>
            <a:t>1. If you have written text in PowerPoint, and have it formatted using a specific </a:t>
          </a:r>
          <a:r>
            <a:rPr lang="en-US" sz="1800" b="1" dirty="0">
              <a:solidFill>
                <a:schemeClr val="tx1"/>
              </a:solidFill>
              <a:latin typeface="Bodoni MT Condensed" panose="02070606080606020203" pitchFamily="18" charset="0"/>
              <a:cs typeface="Calibri" panose="020F0502020204030204" pitchFamily="34" charset="0"/>
            </a:rPr>
            <a:t>font type</a:t>
          </a:r>
          <a:r>
            <a:rPr lang="en-US" sz="1800" b="1" dirty="0">
              <a:solidFill>
                <a:schemeClr val="tx1"/>
              </a:solidFill>
              <a:latin typeface="Calibri" panose="020F0502020204030204" pitchFamily="34" charset="0"/>
              <a:cs typeface="Calibri" panose="020F0502020204030204" pitchFamily="34" charset="0"/>
            </a:rPr>
            <a:t>, </a:t>
          </a:r>
          <a:r>
            <a:rPr lang="en-US" sz="1800" b="1" dirty="0">
              <a:solidFill>
                <a:srgbClr val="FFFF00"/>
              </a:solidFill>
              <a:latin typeface="Calibri" panose="020F0502020204030204" pitchFamily="34" charset="0"/>
              <a:cs typeface="Calibri" panose="020F0502020204030204" pitchFamily="34" charset="0"/>
            </a:rPr>
            <a:t>colour</a:t>
          </a:r>
          <a:r>
            <a:rPr lang="en-US" sz="1800" b="1" dirty="0">
              <a:solidFill>
                <a:schemeClr val="tx1"/>
              </a:solidFill>
              <a:latin typeface="Calibri" panose="020F0502020204030204" pitchFamily="34" charset="0"/>
              <a:cs typeface="Calibri" panose="020F0502020204030204" pitchFamily="34" charset="0"/>
            </a:rPr>
            <a:t>, and </a:t>
          </a:r>
          <a:r>
            <a:rPr lang="en-US" sz="2000" b="1" dirty="0">
              <a:solidFill>
                <a:schemeClr val="tx1"/>
              </a:solidFill>
              <a:latin typeface="Calibri" panose="020F0502020204030204" pitchFamily="34" charset="0"/>
              <a:cs typeface="Calibri" panose="020F0502020204030204" pitchFamily="34" charset="0"/>
            </a:rPr>
            <a:t>font size</a:t>
          </a:r>
          <a:r>
            <a:rPr lang="en-US" sz="1800" b="1" dirty="0">
              <a:solidFill>
                <a:schemeClr val="tx1"/>
              </a:solidFill>
              <a:latin typeface="Calibri" panose="020F0502020204030204" pitchFamily="34" charset="0"/>
              <a:cs typeface="Calibri" panose="020F0502020204030204" pitchFamily="34" charset="0"/>
            </a:rPr>
            <a:t>, you could copy that formatting to another slide by using the Format Painter tool</a:t>
          </a:r>
        </a:p>
      </dgm:t>
    </dgm:pt>
    <dgm:pt modelId="{08F89008-3369-47CA-8B20-0AF4DD884959}" type="parTrans" cxnId="{988B1FB6-DB44-4BC4-965C-85EEBD425857}">
      <dgm:prSet/>
      <dgm:spPr/>
      <dgm:t>
        <a:bodyPr/>
        <a:lstStyle/>
        <a:p>
          <a:endParaRPr lang="en-US"/>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F45A8C3-C2D7-4185-ADBE-C7F80101319F}">
      <dgm:prSet/>
      <dgm:spPr>
        <a:solidFill>
          <a:schemeClr val="bg1"/>
        </a:solidFill>
      </dgm:spPr>
      <dgm:t>
        <a:bodyPr/>
        <a:lstStyle/>
        <a:p>
          <a:pPr marL="0" lvl="0" indent="0" algn="l" defTabSz="1111250">
            <a:lnSpc>
              <a:spcPct val="90000"/>
            </a:lnSpc>
            <a:spcBef>
              <a:spcPct val="0"/>
            </a:spcBef>
            <a:spcAft>
              <a:spcPct val="35000"/>
            </a:spcAft>
            <a:buNone/>
          </a:pPr>
          <a:endParaRPr lang="en-US" b="1" dirty="0">
            <a:solidFill>
              <a:schemeClr val="tx1"/>
            </a:solidFill>
            <a:latin typeface="Calibri" panose="020F0502020204030204" pitchFamily="34" charset="0"/>
            <a:ea typeface="+mn-ea"/>
            <a:cs typeface="Calibri" panose="020F0502020204030204" pitchFamily="34" charset="0"/>
          </a:endParaRP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custT="1"/>
      <dgm:spPr/>
      <dgm:t>
        <a:bodyPr/>
        <a:lstStyle/>
        <a:p>
          <a:pPr marL="0" lvl="0" indent="0" algn="l" defTabSz="1111250">
            <a:lnSpc>
              <a:spcPct val="90000"/>
            </a:lnSpc>
            <a:spcBef>
              <a:spcPct val="0"/>
            </a:spcBef>
            <a:spcAft>
              <a:spcPct val="35000"/>
            </a:spcAft>
            <a:buFont typeface="+mj-lt"/>
            <a:buAutoNum type="arabicParenR"/>
          </a:pPr>
          <a:r>
            <a:rPr lang="en-US" sz="2000" b="1" dirty="0">
              <a:solidFill>
                <a:schemeClr val="tx1"/>
              </a:solidFill>
              <a:latin typeface="Calibri" panose="020F0502020204030204" pitchFamily="34" charset="0"/>
              <a:cs typeface="Calibri" panose="020F0502020204030204" pitchFamily="34" charset="0"/>
            </a:rPr>
            <a:t>6. If you </a:t>
          </a:r>
          <a:r>
            <a:rPr lang="en-US" sz="2000" b="1" i="1" dirty="0">
              <a:solidFill>
                <a:schemeClr val="tx1"/>
              </a:solidFill>
              <a:latin typeface="Calibri" panose="020F0502020204030204" pitchFamily="34" charset="0"/>
              <a:cs typeface="Calibri" panose="020F0502020204030204" pitchFamily="34" charset="0"/>
            </a:rPr>
            <a:t>double-clicked</a:t>
          </a:r>
          <a:r>
            <a:rPr lang="en-US" sz="2000" b="1" dirty="0">
              <a:solidFill>
                <a:schemeClr val="tx1"/>
              </a:solidFill>
              <a:latin typeface="Calibri" panose="020F0502020204030204" pitchFamily="34" charset="0"/>
              <a:cs typeface="Calibri" panose="020F0502020204030204" pitchFamily="34" charset="0"/>
            </a:rPr>
            <a:t> the Format Painter after selecting the text, you can use it </a:t>
          </a:r>
          <a:r>
            <a:rPr lang="en-US" sz="2000" b="1" i="1" dirty="0">
              <a:solidFill>
                <a:schemeClr val="tx1"/>
              </a:solidFill>
              <a:latin typeface="Calibri" panose="020F0502020204030204" pitchFamily="34" charset="0"/>
              <a:cs typeface="Calibri" panose="020F0502020204030204" pitchFamily="34" charset="0"/>
            </a:rPr>
            <a:t>multiple times</a:t>
          </a:r>
          <a:endParaRPr lang="en-US" sz="2000" b="1" i="1" dirty="0">
            <a:solidFill>
              <a:schemeClr val="tx1"/>
            </a:solidFill>
            <a:latin typeface="Calibri" panose="020F0502020204030204" pitchFamily="34" charset="0"/>
            <a:ea typeface="+mn-ea"/>
            <a:cs typeface="Calibri" panose="020F0502020204030204" pitchFamily="34" charset="0"/>
          </a:endParaRP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C9227E10-9301-4CA8-8328-26F23C6606FA}">
      <dgm:prSet custT="1"/>
      <dgm:spPr>
        <a:solidFill>
          <a:schemeClr val="accent2"/>
        </a:solidFill>
      </dgm:spPr>
      <dgm:t>
        <a:bodyPr/>
        <a:lstStyle/>
        <a:p>
          <a:pPr algn="l">
            <a:lnSpc>
              <a:spcPct val="100000"/>
            </a:lnSpc>
            <a:spcBef>
              <a:spcPts val="600"/>
            </a:spcBef>
            <a:spcAft>
              <a:spcPts val="600"/>
            </a:spcAft>
            <a:buFont typeface="+mj-lt"/>
            <a:buAutoNum type="arabicParenR"/>
          </a:pPr>
          <a:r>
            <a:rPr lang="en-US" sz="1800" b="1" kern="1200" dirty="0">
              <a:solidFill>
                <a:schemeClr val="tx1"/>
              </a:solidFill>
              <a:latin typeface="Calibri" panose="020F0502020204030204" pitchFamily="34" charset="0"/>
              <a:cs typeface="Calibri" panose="020F0502020204030204" pitchFamily="34" charset="0"/>
            </a:rPr>
            <a:t>2. Select the text with the formatting you want to copy  </a:t>
          </a:r>
        </a:p>
        <a:p>
          <a:pPr algn="l">
            <a:lnSpc>
              <a:spcPct val="100000"/>
            </a:lnSpc>
            <a:spcBef>
              <a:spcPts val="600"/>
            </a:spcBef>
            <a:spcAft>
              <a:spcPts val="600"/>
            </a:spcAft>
            <a:buFont typeface="+mj-lt"/>
            <a:buAutoNum type="arabicParenR"/>
          </a:pPr>
          <a:r>
            <a:rPr lang="en-US" sz="1800" b="1" kern="1200" dirty="0">
              <a:solidFill>
                <a:schemeClr val="tx1"/>
              </a:solidFill>
              <a:latin typeface="Calibri" panose="020F0502020204030204" pitchFamily="34" charset="0"/>
              <a:cs typeface="Calibri" panose="020F0502020204030204" pitchFamily="34" charset="0"/>
            </a:rPr>
            <a:t>3. On the </a:t>
          </a:r>
          <a:r>
            <a:rPr lang="en-US" sz="1800" b="1" i="1" kern="1200" dirty="0">
              <a:solidFill>
                <a:schemeClr val="tx1"/>
              </a:solidFill>
              <a:latin typeface="Calibri" panose="020F0502020204030204" pitchFamily="34" charset="0"/>
              <a:cs typeface="Calibri" panose="020F0502020204030204" pitchFamily="34" charset="0"/>
            </a:rPr>
            <a:t>Home</a:t>
          </a:r>
          <a:r>
            <a:rPr lang="en-US" sz="1800" b="1" kern="1200" dirty="0">
              <a:solidFill>
                <a:schemeClr val="tx1"/>
              </a:solidFill>
              <a:latin typeface="Calibri" panose="020F0502020204030204" pitchFamily="34" charset="0"/>
              <a:cs typeface="Calibri" panose="020F0502020204030204" pitchFamily="34" charset="0"/>
            </a:rPr>
            <a:t> tab, in the </a:t>
          </a:r>
          <a:r>
            <a:rPr lang="en-US" sz="1800" b="1" i="1" kern="1200" dirty="0">
              <a:solidFill>
                <a:srgbClr val="000000"/>
              </a:solidFill>
              <a:latin typeface="Calibri" panose="020F0502020204030204" pitchFamily="34" charset="0"/>
              <a:ea typeface="+mn-ea"/>
              <a:cs typeface="Calibri" panose="020F0502020204030204" pitchFamily="34" charset="0"/>
            </a:rPr>
            <a:t>Clipboard</a:t>
          </a:r>
          <a:r>
            <a:rPr lang="en-US" sz="1800" b="1" kern="1200" dirty="0">
              <a:solidFill>
                <a:schemeClr val="tx1"/>
              </a:solidFill>
              <a:latin typeface="Calibri" panose="020F0502020204030204" pitchFamily="34" charset="0"/>
              <a:cs typeface="Calibri" panose="020F0502020204030204" pitchFamily="34" charset="0"/>
            </a:rPr>
            <a:t> Group, click </a:t>
          </a:r>
          <a:r>
            <a:rPr lang="en-US" sz="1800" b="1" i="1" kern="1200" dirty="0">
              <a:solidFill>
                <a:srgbClr val="000000"/>
              </a:solidFill>
              <a:latin typeface="Calibri" panose="020F0502020204030204" pitchFamily="34" charset="0"/>
              <a:ea typeface="+mn-ea"/>
              <a:cs typeface="Calibri" panose="020F0502020204030204" pitchFamily="34" charset="0"/>
            </a:rPr>
            <a:t>Format</a:t>
          </a:r>
          <a:r>
            <a:rPr lang="en-US" sz="1800" b="1" kern="1200" dirty="0">
              <a:solidFill>
                <a:schemeClr val="tx1"/>
              </a:solidFill>
              <a:latin typeface="Calibri" panose="020F0502020204030204" pitchFamily="34" charset="0"/>
              <a:cs typeface="Calibri" panose="020F0502020204030204" pitchFamily="34" charset="0"/>
            </a:rPr>
            <a:t> </a:t>
          </a:r>
          <a:r>
            <a:rPr lang="en-US" sz="1800" b="1" i="1" kern="1200" dirty="0">
              <a:solidFill>
                <a:srgbClr val="000000"/>
              </a:solidFill>
              <a:latin typeface="Calibri" panose="020F0502020204030204" pitchFamily="34" charset="0"/>
              <a:ea typeface="+mn-ea"/>
              <a:cs typeface="Calibri" panose="020F0502020204030204" pitchFamily="34" charset="0"/>
            </a:rPr>
            <a:t>Painter</a:t>
          </a:r>
          <a:r>
            <a:rPr lang="en-US" sz="1800" b="1" kern="1200" dirty="0">
              <a:solidFill>
                <a:schemeClr val="tx1"/>
              </a:solidFill>
              <a:latin typeface="Calibri" panose="020F0502020204030204" pitchFamily="34" charset="0"/>
              <a:cs typeface="Calibri" panose="020F0502020204030204" pitchFamily="34" charset="0"/>
            </a:rPr>
            <a:t> </a:t>
          </a:r>
        </a:p>
      </dgm:t>
    </dgm:pt>
    <dgm:pt modelId="{80F28C07-1DF1-42AA-B517-8B4CE6204757}" type="parTrans" cxnId="{A442F4DB-E6C3-455B-A286-2B1218C6E745}">
      <dgm:prSet/>
      <dgm:spPr/>
      <dgm:t>
        <a:bodyPr/>
        <a:lstStyle/>
        <a:p>
          <a:endParaRPr lang="en-US"/>
        </a:p>
      </dgm:t>
    </dgm:pt>
    <dgm:pt modelId="{7717A08E-F798-4AFF-9899-31B9C7C0E103}" type="sibTrans" cxnId="{A442F4DB-E6C3-455B-A286-2B1218C6E745}">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custT="1"/>
      <dgm:spPr>
        <a:solidFill>
          <a:schemeClr val="accent1"/>
        </a:solidFill>
        <a:ln>
          <a:solidFill>
            <a:schemeClr val="accent1"/>
          </a:solidFill>
        </a:ln>
      </dgm:spPr>
      <dgm:t>
        <a:bodyPr/>
        <a:lstStyle/>
        <a:p>
          <a:pPr marL="0" lvl="0" algn="l" defTabSz="800100">
            <a:lnSpc>
              <a:spcPct val="100000"/>
            </a:lnSpc>
            <a:spcBef>
              <a:spcPts val="600"/>
            </a:spcBef>
            <a:spcAft>
              <a:spcPts val="600"/>
            </a:spcAft>
            <a:buFont typeface="+mj-lt"/>
            <a:buNone/>
          </a:pPr>
          <a:r>
            <a:rPr lang="en-US" sz="1800" b="1" kern="1200" dirty="0">
              <a:solidFill>
                <a:srgbClr val="000000"/>
              </a:solidFill>
              <a:latin typeface="Calibri" panose="020F0502020204030204" pitchFamily="34" charset="0"/>
              <a:ea typeface="+mn-ea"/>
              <a:cs typeface="Calibri" panose="020F0502020204030204" pitchFamily="34" charset="0"/>
            </a:rPr>
            <a:t>4. The pointer changes to a paintbrush</a:t>
          </a:r>
        </a:p>
        <a:p>
          <a:pPr marL="0" lvl="0" algn="l" defTabSz="800100">
            <a:lnSpc>
              <a:spcPct val="100000"/>
            </a:lnSpc>
            <a:spcBef>
              <a:spcPts val="600"/>
            </a:spcBef>
            <a:spcAft>
              <a:spcPts val="600"/>
            </a:spcAft>
            <a:buFont typeface="+mj-lt"/>
            <a:buNone/>
          </a:pPr>
          <a:r>
            <a:rPr lang="en-US" sz="1800" b="1" kern="1200" dirty="0">
              <a:solidFill>
                <a:srgbClr val="000000"/>
              </a:solidFill>
              <a:latin typeface="Calibri" panose="020F0502020204030204" pitchFamily="34" charset="0"/>
              <a:ea typeface="+mn-ea"/>
              <a:cs typeface="Calibri" panose="020F0502020204030204" pitchFamily="34" charset="0"/>
            </a:rPr>
            <a:t>5. Click and drag to select the text that you want to format and release the mouse button</a:t>
          </a:r>
        </a:p>
      </dgm:t>
    </dgm:pt>
    <dgm:pt modelId="{BFFE3A7E-DF8D-402B-B8B2-70EE9209DB9B}" type="parTrans" cxnId="{9EC2D8BF-3D7A-4046-AF04-DB10C4B81F00}">
      <dgm:prSet/>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649C337F-6609-4BD8-A92B-9462F4A235CF}">
      <dgm:prSet custT="1"/>
      <dgm:spPr>
        <a:solidFill>
          <a:schemeClr val="accent2"/>
        </a:solidFill>
      </dgm:spPr>
      <dgm:t>
        <a:bodyPr/>
        <a:lstStyle/>
        <a:p>
          <a:pPr marL="0" lvl="0" indent="0" algn="l" defTabSz="1111250">
            <a:lnSpc>
              <a:spcPct val="90000"/>
            </a:lnSpc>
            <a:spcBef>
              <a:spcPct val="0"/>
            </a:spcBef>
            <a:spcAft>
              <a:spcPct val="350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7. Click it once more or press the </a:t>
          </a:r>
          <a:r>
            <a:rPr lang="en-US" sz="2000" b="1" i="1" kern="1200" dirty="0">
              <a:solidFill>
                <a:srgbClr val="000000"/>
              </a:solidFill>
              <a:latin typeface="Calibri" panose="020F0502020204030204" pitchFamily="34" charset="0"/>
              <a:ea typeface="+mn-ea"/>
              <a:cs typeface="Calibri" panose="020F0502020204030204" pitchFamily="34" charset="0"/>
            </a:rPr>
            <a:t>Esc</a:t>
          </a:r>
          <a:r>
            <a:rPr lang="en-US" sz="2000" b="1" kern="1200" dirty="0">
              <a:solidFill>
                <a:srgbClr val="000000"/>
              </a:solidFill>
              <a:latin typeface="Calibri" panose="020F0502020204030204" pitchFamily="34" charset="0"/>
              <a:ea typeface="+mn-ea"/>
              <a:cs typeface="Calibri" panose="020F0502020204030204" pitchFamily="34" charset="0"/>
            </a:rPr>
            <a:t> key to deactivate it</a:t>
          </a:r>
        </a:p>
      </dgm:t>
    </dgm:pt>
    <dgm:pt modelId="{B75EF9F5-F5C3-47F5-BAD5-5A0D1CF461BD}" type="parTrans" cxnId="{C1AB0287-34ED-46AF-BCC2-D9BE749E9E62}">
      <dgm:prSet/>
      <dgm:spPr/>
      <dgm:t>
        <a:bodyPr/>
        <a:lstStyle/>
        <a:p>
          <a:endParaRPr lang="en-US"/>
        </a:p>
      </dgm:t>
    </dgm:pt>
    <dgm:pt modelId="{42E951F1-5B5B-4AAF-91BA-414CF185587A}" type="sibTrans" cxnId="{C1AB0287-34ED-46AF-BCC2-D9BE749E9E62}">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6" custScaleX="129663" custScaleY="123279" custLinFactNeighborY="-958">
        <dgm:presLayoutVars>
          <dgm:bulletEnabled val="1"/>
        </dgm:presLayoutVars>
      </dgm:prSet>
      <dgm:spPr/>
    </dgm:pt>
    <dgm:pt modelId="{15032F90-D50E-40FA-8672-1E377E58E434}" type="pres">
      <dgm:prSet presAssocID="{0454C4A2-7E46-44F8-A2FB-1257986F98A6}" presName="sibTrans" presStyleLbl="sibTrans1D1" presStyleIdx="0" presStyleCnt="5"/>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5"/>
      <dgm:spPr/>
    </dgm:pt>
    <dgm:pt modelId="{871E6DAE-0758-43D9-B566-7CD5FECD0DE5}" type="pres">
      <dgm:prSet presAssocID="{C9227E10-9301-4CA8-8328-26F23C6606FA}" presName="node" presStyleLbl="node1" presStyleIdx="1" presStyleCnt="6" custScaleX="119150" custScaleY="123279">
        <dgm:presLayoutVars>
          <dgm:bulletEnabled val="1"/>
        </dgm:presLayoutVars>
      </dgm:prSet>
      <dgm:spPr/>
    </dgm:pt>
    <dgm:pt modelId="{FB555EE1-D528-4D2B-9870-C37039495F48}" type="pres">
      <dgm:prSet presAssocID="{7717A08E-F798-4AFF-9899-31B9C7C0E103}" presName="sibTrans" presStyleLbl="sibTrans1D1" presStyleIdx="1" presStyleCnt="5"/>
      <dgm: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dgm:spPr>
    </dgm:pt>
    <dgm:pt modelId="{70BC918C-1A2C-4E2A-AD63-4C54C843DC17}" type="pres">
      <dgm:prSet presAssocID="{7717A08E-F798-4AFF-9899-31B9C7C0E103}" presName="connectorText" presStyleLbl="sibTrans1D1" presStyleIdx="1" presStyleCnt="5"/>
      <dgm:spPr/>
    </dgm:pt>
    <dgm:pt modelId="{52EE39ED-6FB0-41DC-9D18-91A726EBA3A7}" type="pres">
      <dgm:prSet presAssocID="{4F45A8C3-C2D7-4185-ADBE-C7F80101319F}" presName="node" presStyleLbl="node1" presStyleIdx="2" presStyleCnt="6" custScaleX="122654" custScaleY="116814" custLinFactNeighborY="9035">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custScaleX="122654" custScaleY="110973">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custScaleX="122654" custScaleY="99292" custLinFactNeighborY="695">
        <dgm:presLayoutVars>
          <dgm:bulletEnabled val="1"/>
        </dgm:presLayoutVars>
      </dgm:prSet>
      <dgm:spPr/>
    </dgm:pt>
    <dgm:pt modelId="{28A26B8E-D80F-4F3D-8090-7FA4753BC0A5}" type="pres">
      <dgm:prSet presAssocID="{F6B40A25-1560-4909-AB90-4E89A4F13A2B}" presName="sibTrans" presStyleLbl="sibTrans1D1" presStyleIdx="4" presStyleCnt="5"/>
      <dgm:spPr/>
    </dgm:pt>
    <dgm:pt modelId="{9F33F8FB-2ABB-4735-969A-984983D3C50A}" type="pres">
      <dgm:prSet presAssocID="{F6B40A25-1560-4909-AB90-4E89A4F13A2B}" presName="connectorText" presStyleLbl="sibTrans1D1" presStyleIdx="4" presStyleCnt="5"/>
      <dgm:spPr/>
    </dgm:pt>
    <dgm:pt modelId="{E002B106-5D7C-4F57-855B-5863D2A9AE75}" type="pres">
      <dgm:prSet presAssocID="{649C337F-6609-4BD8-A92B-9462F4A235CF}" presName="node" presStyleLbl="node1" presStyleIdx="5" presStyleCnt="6" custScaleX="122654">
        <dgm:presLayoutVars>
          <dgm:bulletEnabled val="1"/>
        </dgm:presLayoutVars>
      </dgm:prSet>
      <dgm:spPr/>
    </dgm:pt>
  </dgm:ptLst>
  <dgm:cxnLst>
    <dgm:cxn modelId="{D02B9E05-D2E9-4901-AF20-FCDDC3BBD599}" type="presOf" srcId="{5A4D6436-E224-48BD-8CBB-90671E658A14}" destId="{771DA846-765F-49CE-B194-7C368F4DAF93}" srcOrd="0" destOrd="0" presId="urn:microsoft.com/office/officeart/2016/7/layout/RepeatingBendingProcessNew"/>
    <dgm:cxn modelId="{4D74801F-9DED-4501-8834-E63B4D5634DC}" type="presOf" srcId="{49D9BBFF-941D-4068-ABF9-66BBA6A1E495}" destId="{F33BDD99-3979-4DAE-9A86-E6D14FFC0958}" srcOrd="0" destOrd="0" presId="urn:microsoft.com/office/officeart/2016/7/layout/RepeatingBendingProcessNew"/>
    <dgm:cxn modelId="{F2E59825-8A3A-4267-B858-0B7066ACA1C5}" type="presOf" srcId="{649C337F-6609-4BD8-A92B-9462F4A235CF}" destId="{E002B106-5D7C-4F57-855B-5863D2A9AE75}" srcOrd="0"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1D3CFA31-F00A-42A6-BE7F-272BEFFC70D3}" type="presOf" srcId="{7717A08E-F798-4AFF-9899-31B9C7C0E103}" destId="{FB555EE1-D528-4D2B-9870-C37039495F48}" srcOrd="0" destOrd="0" presId="urn:microsoft.com/office/officeart/2016/7/layout/RepeatingBendingProcessNew"/>
    <dgm:cxn modelId="{1307F360-2035-46FF-B647-F189878EF2DE}" type="presOf" srcId="{7717A08E-F798-4AFF-9899-31B9C7C0E103}" destId="{70BC918C-1A2C-4E2A-AD63-4C54C843DC17}" srcOrd="1" destOrd="0" presId="urn:microsoft.com/office/officeart/2016/7/layout/RepeatingBendingProcessNew"/>
    <dgm:cxn modelId="{E2A4F641-5C22-476C-8526-5B5F382F339F}" type="presOf" srcId="{F6B40A25-1560-4909-AB90-4E89A4F13A2B}" destId="{28A26B8E-D80F-4F3D-8090-7FA4753BC0A5}" srcOrd="0" destOrd="0" presId="urn:microsoft.com/office/officeart/2016/7/layout/RepeatingBendingProcessNew"/>
    <dgm:cxn modelId="{F6C5ED50-D812-40FB-A5BC-58AA7BF8DEEA}" type="presOf" srcId="{7CC772E3-57C7-4EC2-859A-74587B213F57}" destId="{F72E62F1-C026-4937-BA86-3AE0BC026BDD}" srcOrd="0" destOrd="0" presId="urn:microsoft.com/office/officeart/2016/7/layout/RepeatingBendingProcessNew"/>
    <dgm:cxn modelId="{5680DD7D-CAAD-4AE9-AD1B-B8BCC9B40B96}" type="presOf" srcId="{060301F8-96A8-419E-B929-4651BA1E7013}" destId="{2BAC8DAA-6C41-456B-85D5-18D699F04314}" srcOrd="0" destOrd="0" presId="urn:microsoft.com/office/officeart/2016/7/layout/RepeatingBendingProcessNew"/>
    <dgm:cxn modelId="{C1AB0287-34ED-46AF-BCC2-D9BE749E9E62}" srcId="{6E28DCC2-A19F-4618-BE47-1BADB6AFFFFB}" destId="{649C337F-6609-4BD8-A92B-9462F4A235CF}" srcOrd="5" destOrd="0" parTransId="{B75EF9F5-F5C3-47F5-BAD5-5A0D1CF461BD}" sibTransId="{42E951F1-5B5B-4AAF-91BA-414CF185587A}"/>
    <dgm:cxn modelId="{D7D09DA0-00D4-41F1-B0B0-5CCE49632DA6}" srcId="{6E28DCC2-A19F-4618-BE47-1BADB6AFFFFB}" destId="{46524477-9376-4CB7-BE17-42E1701636B9}" srcOrd="4" destOrd="0" parTransId="{D29DB47C-5980-4E7B-A19B-5FEB5AFA1DCF}" sibTransId="{F6B40A25-1560-4909-AB90-4E89A4F13A2B}"/>
    <dgm:cxn modelId="{988B1FB6-DB44-4BC4-965C-85EEBD425857}" srcId="{6E28DCC2-A19F-4618-BE47-1BADB6AFFFFB}" destId="{060301F8-96A8-419E-B929-4651BA1E7013}" srcOrd="0" destOrd="0" parTransId="{08F89008-3369-47CA-8B20-0AF4DD884959}" sibTransId="{0454C4A2-7E46-44F8-A2FB-1257986F98A6}"/>
    <dgm:cxn modelId="{197D54BF-E0F6-47D9-B091-406D9B33F5F5}" type="presOf" srcId="{4F45A8C3-C2D7-4185-ADBE-C7F80101319F}" destId="{52EE39ED-6FB0-41DC-9D18-91A726EBA3A7}" srcOrd="0" destOrd="0" presId="urn:microsoft.com/office/officeart/2016/7/layout/RepeatingBendingProcessNew"/>
    <dgm:cxn modelId="{9EC2D8BF-3D7A-4046-AF04-DB10C4B81F00}" srcId="{6E28DCC2-A19F-4618-BE47-1BADB6AFFFFB}" destId="{49D9BBFF-941D-4068-ABF9-66BBA6A1E495}" srcOrd="3" destOrd="0" parTransId="{BFFE3A7E-DF8D-402B-B8B2-70EE9209DB9B}" sibTransId="{7CC772E3-57C7-4EC2-859A-74587B213F57}"/>
    <dgm:cxn modelId="{CAED46CA-CEFA-48A3-B0C3-F01570EF258E}" type="presOf" srcId="{C9227E10-9301-4CA8-8328-26F23C6606FA}" destId="{871E6DAE-0758-43D9-B566-7CD5FECD0DE5}" srcOrd="0" destOrd="0" presId="urn:microsoft.com/office/officeart/2016/7/layout/RepeatingBendingProcessNew"/>
    <dgm:cxn modelId="{3664A7CB-9C05-440A-91A0-30737ECEF4FD}" type="presOf" srcId="{6E28DCC2-A19F-4618-BE47-1BADB6AFFFFB}" destId="{04832395-E5DC-4C48-B2EE-8A1EBF12BBAF}" srcOrd="0" destOrd="0" presId="urn:microsoft.com/office/officeart/2016/7/layout/RepeatingBendingProcessNew"/>
    <dgm:cxn modelId="{BD330ED3-F5F7-48C3-BB17-1ED074EE83CA}" type="presOf" srcId="{0454C4A2-7E46-44F8-A2FB-1257986F98A6}" destId="{15032F90-D50E-40FA-8672-1E377E58E434}" srcOrd="0" destOrd="0" presId="urn:microsoft.com/office/officeart/2016/7/layout/RepeatingBendingProcessNew"/>
    <dgm:cxn modelId="{066592DA-7C69-4ADD-BE0C-EB7E57B98553}" type="presOf" srcId="{F6B40A25-1560-4909-AB90-4E89A4F13A2B}" destId="{9F33F8FB-2ABB-4735-969A-984983D3C50A}" srcOrd="1" destOrd="0" presId="urn:microsoft.com/office/officeart/2016/7/layout/RepeatingBendingProcessNew"/>
    <dgm:cxn modelId="{A442F4DB-E6C3-455B-A286-2B1218C6E745}" srcId="{6E28DCC2-A19F-4618-BE47-1BADB6AFFFFB}" destId="{C9227E10-9301-4CA8-8328-26F23C6606FA}" srcOrd="1" destOrd="0" parTransId="{80F28C07-1DF1-42AA-B517-8B4CE6204757}" sibTransId="{7717A08E-F798-4AFF-9899-31B9C7C0E103}"/>
    <dgm:cxn modelId="{12145BE4-E637-435A-8BE6-FB24A9208D62}" type="presOf" srcId="{46524477-9376-4CB7-BE17-42E1701636B9}" destId="{F2E75460-0AAB-4A35-B9B4-1340F3D9D3C8}" srcOrd="0" destOrd="0" presId="urn:microsoft.com/office/officeart/2016/7/layout/RepeatingBendingProcessNew"/>
    <dgm:cxn modelId="{F242EEEC-BA6D-47CD-B3B4-BD6E21E7A0FE}" type="presOf" srcId="{7CC772E3-57C7-4EC2-859A-74587B213F57}" destId="{0ACA9934-1C9F-407C-B709-B2C323AA0A59}" srcOrd="1" destOrd="0" presId="urn:microsoft.com/office/officeart/2016/7/layout/RepeatingBendingProcessNew"/>
    <dgm:cxn modelId="{96C350ED-00DC-495A-8BEC-101E721470FE}" type="presOf" srcId="{5A4D6436-E224-48BD-8CBB-90671E658A14}" destId="{086855AB-7154-48D9-9B2A-F6D363103814}" srcOrd="1" destOrd="0" presId="urn:microsoft.com/office/officeart/2016/7/layout/RepeatingBendingProcessNew"/>
    <dgm:cxn modelId="{42671DFD-C0AC-47EB-ABE2-5A6782B8247F}" type="presOf" srcId="{0454C4A2-7E46-44F8-A2FB-1257986F98A6}" destId="{EFB3E4C9-53C5-4CF1-A98E-0DD81CCD0C82}" srcOrd="1" destOrd="0" presId="urn:microsoft.com/office/officeart/2016/7/layout/RepeatingBendingProcessNew"/>
    <dgm:cxn modelId="{EE7916B0-0549-48D1-B9F0-D8137F812ADA}" type="presParOf" srcId="{04832395-E5DC-4C48-B2EE-8A1EBF12BBAF}" destId="{2BAC8DAA-6C41-456B-85D5-18D699F04314}" srcOrd="0" destOrd="0" presId="urn:microsoft.com/office/officeart/2016/7/layout/RepeatingBendingProcessNew"/>
    <dgm:cxn modelId="{01B48B54-DA46-4F6E-811C-287CB3C63BDE}" type="presParOf" srcId="{04832395-E5DC-4C48-B2EE-8A1EBF12BBAF}" destId="{15032F90-D50E-40FA-8672-1E377E58E434}" srcOrd="1" destOrd="0" presId="urn:microsoft.com/office/officeart/2016/7/layout/RepeatingBendingProcessNew"/>
    <dgm:cxn modelId="{DA428112-524E-4745-BC35-0510A1794AC2}" type="presParOf" srcId="{15032F90-D50E-40FA-8672-1E377E58E434}" destId="{EFB3E4C9-53C5-4CF1-A98E-0DD81CCD0C82}" srcOrd="0" destOrd="0" presId="urn:microsoft.com/office/officeart/2016/7/layout/RepeatingBendingProcessNew"/>
    <dgm:cxn modelId="{5FFD7A6C-63B0-46DD-B98C-70C6D83ACD4F}" type="presParOf" srcId="{04832395-E5DC-4C48-B2EE-8A1EBF12BBAF}" destId="{871E6DAE-0758-43D9-B566-7CD5FECD0DE5}" srcOrd="2" destOrd="0" presId="urn:microsoft.com/office/officeart/2016/7/layout/RepeatingBendingProcessNew"/>
    <dgm:cxn modelId="{7F172F59-92FA-40DA-A8DD-35D069D33FC5}" type="presParOf" srcId="{04832395-E5DC-4C48-B2EE-8A1EBF12BBAF}" destId="{FB555EE1-D528-4D2B-9870-C37039495F48}" srcOrd="3" destOrd="0" presId="urn:microsoft.com/office/officeart/2016/7/layout/RepeatingBendingProcessNew"/>
    <dgm:cxn modelId="{01B6BC80-C38B-4BDB-9153-A5B152FF4636}" type="presParOf" srcId="{FB555EE1-D528-4D2B-9870-C37039495F48}" destId="{70BC918C-1A2C-4E2A-AD63-4C54C843DC17}" srcOrd="0" destOrd="0" presId="urn:microsoft.com/office/officeart/2016/7/layout/RepeatingBendingProcessNew"/>
    <dgm:cxn modelId="{0B86C048-6567-4C34-B4D5-C15395ADF086}" type="presParOf" srcId="{04832395-E5DC-4C48-B2EE-8A1EBF12BBAF}" destId="{52EE39ED-6FB0-41DC-9D18-91A726EBA3A7}" srcOrd="4" destOrd="0" presId="urn:microsoft.com/office/officeart/2016/7/layout/RepeatingBendingProcessNew"/>
    <dgm:cxn modelId="{43E68959-C3AC-441F-AA2C-B3781059E6BA}" type="presParOf" srcId="{04832395-E5DC-4C48-B2EE-8A1EBF12BBAF}" destId="{771DA846-765F-49CE-B194-7C368F4DAF93}" srcOrd="5" destOrd="0" presId="urn:microsoft.com/office/officeart/2016/7/layout/RepeatingBendingProcessNew"/>
    <dgm:cxn modelId="{990B6869-5B64-49CD-A7D0-9B3CB5BFE9BC}" type="presParOf" srcId="{771DA846-765F-49CE-B194-7C368F4DAF93}" destId="{086855AB-7154-48D9-9B2A-F6D363103814}" srcOrd="0" destOrd="0" presId="urn:microsoft.com/office/officeart/2016/7/layout/RepeatingBendingProcessNew"/>
    <dgm:cxn modelId="{B9B1CD64-FBCE-426D-B073-64CBFA56BDC0}" type="presParOf" srcId="{04832395-E5DC-4C48-B2EE-8A1EBF12BBAF}" destId="{F33BDD99-3979-4DAE-9A86-E6D14FFC0958}" srcOrd="6" destOrd="0" presId="urn:microsoft.com/office/officeart/2016/7/layout/RepeatingBendingProcessNew"/>
    <dgm:cxn modelId="{13C99D80-846C-444F-80DD-066CF743FC56}" type="presParOf" srcId="{04832395-E5DC-4C48-B2EE-8A1EBF12BBAF}" destId="{F72E62F1-C026-4937-BA86-3AE0BC026BDD}" srcOrd="7" destOrd="0" presId="urn:microsoft.com/office/officeart/2016/7/layout/RepeatingBendingProcessNew"/>
    <dgm:cxn modelId="{766D37E5-5932-48AA-8B52-B1FCDB5DCE36}" type="presParOf" srcId="{F72E62F1-C026-4937-BA86-3AE0BC026BDD}" destId="{0ACA9934-1C9F-407C-B709-B2C323AA0A59}" srcOrd="0" destOrd="0" presId="urn:microsoft.com/office/officeart/2016/7/layout/RepeatingBendingProcessNew"/>
    <dgm:cxn modelId="{7FB4763E-E3D2-4DBE-8F97-CEEABB8D843F}" type="presParOf" srcId="{04832395-E5DC-4C48-B2EE-8A1EBF12BBAF}" destId="{F2E75460-0AAB-4A35-B9B4-1340F3D9D3C8}" srcOrd="8" destOrd="0" presId="urn:microsoft.com/office/officeart/2016/7/layout/RepeatingBendingProcessNew"/>
    <dgm:cxn modelId="{E038E137-0BB1-4BBE-8485-9AD8B9387DE3}" type="presParOf" srcId="{04832395-E5DC-4C48-B2EE-8A1EBF12BBAF}" destId="{28A26B8E-D80F-4F3D-8090-7FA4753BC0A5}" srcOrd="9" destOrd="0" presId="urn:microsoft.com/office/officeart/2016/7/layout/RepeatingBendingProcessNew"/>
    <dgm:cxn modelId="{169122E3-4093-47E0-A571-7EC6AA3B19D9}" type="presParOf" srcId="{28A26B8E-D80F-4F3D-8090-7FA4753BC0A5}" destId="{9F33F8FB-2ABB-4735-969A-984983D3C50A}" srcOrd="0" destOrd="0" presId="urn:microsoft.com/office/officeart/2016/7/layout/RepeatingBendingProcessNew"/>
    <dgm:cxn modelId="{0BC7EC70-622B-4E9F-A8AF-2E5B3F2833F5}" type="presParOf" srcId="{04832395-E5DC-4C48-B2EE-8A1EBF12BBAF}" destId="{E002B106-5D7C-4F57-855B-5863D2A9AE75}"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060301F8-96A8-419E-B929-4651BA1E7013}">
      <dgm:prSet custT="1"/>
      <dgm:spPr>
        <a:solidFill>
          <a:schemeClr val="accent1"/>
        </a:solidFill>
      </dgm:spPr>
      <dgm:t>
        <a:bodyPr/>
        <a:lstStyle/>
        <a:p>
          <a:pPr algn="l">
            <a:lnSpc>
              <a:spcPct val="100000"/>
            </a:lnSpc>
            <a:spcBef>
              <a:spcPts val="600"/>
            </a:spcBef>
            <a:spcAft>
              <a:spcPts val="600"/>
            </a:spcAft>
            <a:buFont typeface="+mj-lt"/>
            <a:buAutoNum type="arabicParenR"/>
          </a:pPr>
          <a:r>
            <a:rPr lang="en-US" sz="2000" b="1" dirty="0">
              <a:solidFill>
                <a:schemeClr val="tx1"/>
              </a:solidFill>
              <a:latin typeface="Calibri" panose="020F0502020204030204" pitchFamily="34" charset="0"/>
              <a:cs typeface="Calibri" panose="020F0502020204030204" pitchFamily="34" charset="0"/>
            </a:rPr>
            <a:t>1. When you reuse / import a slide from one presentation to another, it is simply a copy of the original </a:t>
          </a:r>
        </a:p>
      </dgm:t>
    </dgm:pt>
    <dgm:pt modelId="{08F89008-3369-47CA-8B20-0AF4DD884959}" type="parTrans" cxnId="{988B1FB6-DB44-4BC4-965C-85EEBD425857}">
      <dgm:prSet/>
      <dgm:spPr/>
      <dgm:t>
        <a:bodyPr/>
        <a:lstStyle/>
        <a:p>
          <a:endParaRPr lang="en-US"/>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F45A8C3-C2D7-4185-ADBE-C7F80101319F}">
      <dgm:prSet custT="1"/>
      <dgm:spPr>
        <a:solidFill>
          <a:schemeClr val="accent1"/>
        </a:solidFill>
      </dgm:spPr>
      <dgm:t>
        <a:bodyPr/>
        <a:lstStyle/>
        <a:p>
          <a:pPr marL="0" lvl="0" indent="0" algn="l" defTabSz="1111250">
            <a:lnSpc>
              <a:spcPct val="90000"/>
            </a:lnSpc>
            <a:spcBef>
              <a:spcPct val="0"/>
            </a:spcBef>
            <a:spcAft>
              <a:spcPct val="35000"/>
            </a:spcAft>
            <a:buFont typeface="+mj-lt"/>
            <a:buAutoNum type="arabicParenR"/>
          </a:pPr>
          <a:r>
            <a:rPr lang="en-US" sz="2000" b="1" dirty="0">
              <a:solidFill>
                <a:schemeClr val="tx1"/>
              </a:solidFill>
              <a:latin typeface="Calibri" panose="020F0502020204030204" pitchFamily="34" charset="0"/>
              <a:cs typeface="Calibri" panose="020F0502020204030204" pitchFamily="34" charset="0"/>
            </a:rPr>
            <a:t>3. Open the Presentation that you want to </a:t>
          </a:r>
          <a:r>
            <a:rPr lang="en-US" sz="2000" b="1" dirty="0">
              <a:solidFill>
                <a:srgbClr val="FFFF00"/>
              </a:solidFill>
              <a:latin typeface="Calibri" panose="020F0502020204030204" pitchFamily="34" charset="0"/>
              <a:cs typeface="Calibri" panose="020F0502020204030204" pitchFamily="34" charset="0"/>
            </a:rPr>
            <a:t>add</a:t>
          </a:r>
          <a:r>
            <a:rPr lang="en-US" sz="2000" b="1" dirty="0">
              <a:solidFill>
                <a:schemeClr val="tx1"/>
              </a:solidFill>
              <a:latin typeface="Calibri" panose="020F0502020204030204" pitchFamily="34" charset="0"/>
              <a:cs typeface="Calibri" panose="020F0502020204030204" pitchFamily="34" charset="0"/>
            </a:rPr>
            <a:t> a slide to</a:t>
          </a:r>
          <a:endParaRPr lang="en-US" sz="2000" b="1" dirty="0">
            <a:solidFill>
              <a:schemeClr val="tx1"/>
            </a:solidFill>
            <a:latin typeface="Calibri" panose="020F0502020204030204" pitchFamily="34" charset="0"/>
            <a:ea typeface="+mn-ea"/>
            <a:cs typeface="Calibri" panose="020F0502020204030204" pitchFamily="34" charset="0"/>
          </a:endParaRP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custT="1"/>
      <dgm:spPr>
        <a:solidFill>
          <a:schemeClr val="bg1"/>
        </a:solidFill>
      </dgm:spPr>
      <dgm:t>
        <a:bodyPr/>
        <a:lstStyle/>
        <a:p>
          <a:pPr marL="0" lvl="0" indent="0" algn="l" defTabSz="1111250">
            <a:lnSpc>
              <a:spcPct val="90000"/>
            </a:lnSpc>
            <a:spcBef>
              <a:spcPct val="0"/>
            </a:spcBef>
            <a:spcAft>
              <a:spcPct val="35000"/>
            </a:spcAft>
            <a:buFont typeface="+mj-lt"/>
            <a:buAutoNum type="arabicParenR"/>
          </a:pPr>
          <a:endParaRPr lang="en-US" sz="2000" b="1" i="1" dirty="0">
            <a:solidFill>
              <a:schemeClr val="tx1"/>
            </a:solidFill>
            <a:latin typeface="Calibri" panose="020F0502020204030204" pitchFamily="34" charset="0"/>
            <a:ea typeface="+mn-ea"/>
            <a:cs typeface="Calibri" panose="020F0502020204030204" pitchFamily="34" charset="0"/>
          </a:endParaRP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no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C9227E10-9301-4CA8-8328-26F23C6606FA}">
      <dgm:prSet custT="1"/>
      <dgm:spPr>
        <a:solidFill>
          <a:schemeClr val="accent2">
            <a:lumMod val="60000"/>
            <a:lumOff val="40000"/>
          </a:schemeClr>
        </a:solidFill>
      </dgm:spPr>
      <dgm:t>
        <a:bodyPr/>
        <a:lstStyle/>
        <a:p>
          <a:pPr algn="l">
            <a:lnSpc>
              <a:spcPct val="100000"/>
            </a:lnSpc>
            <a:spcBef>
              <a:spcPts val="600"/>
            </a:spcBef>
            <a:spcAft>
              <a:spcPts val="600"/>
            </a:spcAft>
            <a:buFont typeface="+mj-lt"/>
            <a:buAutoNum type="arabicParenR"/>
          </a:pPr>
          <a:r>
            <a:rPr lang="en-US" sz="2000" b="1" kern="1200" dirty="0">
              <a:solidFill>
                <a:schemeClr val="tx1"/>
              </a:solidFill>
              <a:latin typeface="Calibri" panose="020F0502020204030204" pitchFamily="34" charset="0"/>
              <a:cs typeface="Calibri" panose="020F0502020204030204" pitchFamily="34" charset="0"/>
            </a:rPr>
            <a:t>2. Changes you make to the copy do not affect the original slide in the other presentation</a:t>
          </a:r>
        </a:p>
      </dgm:t>
    </dgm:pt>
    <dgm:pt modelId="{80F28C07-1DF1-42AA-B517-8B4CE6204757}" type="parTrans" cxnId="{A442F4DB-E6C3-455B-A286-2B1218C6E745}">
      <dgm:prSet/>
      <dgm:spPr/>
      <dgm:t>
        <a:bodyPr/>
        <a:lstStyle/>
        <a:p>
          <a:endParaRPr lang="en-US"/>
        </a:p>
      </dgm:t>
    </dgm:pt>
    <dgm:pt modelId="{7717A08E-F798-4AFF-9899-31B9C7C0E103}" type="sibTrans" cxnId="{A442F4DB-E6C3-455B-A286-2B1218C6E745}">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custT="1"/>
      <dgm:spPr>
        <a:solidFill>
          <a:schemeClr val="accent1">
            <a:lumMod val="60000"/>
            <a:lumOff val="40000"/>
          </a:schemeClr>
        </a:solidFill>
        <a:ln>
          <a:noFill/>
        </a:ln>
      </dgm:spPr>
      <dgm:t>
        <a:bodyPr/>
        <a:lstStyle/>
        <a:p>
          <a:pPr marL="0" lvl="0" algn="l" defTabSz="800100">
            <a:lnSpc>
              <a:spcPct val="100000"/>
            </a:lnSpc>
            <a:spcBef>
              <a:spcPts val="600"/>
            </a:spcBef>
            <a:spcAft>
              <a:spcPts val="600"/>
            </a:spcAft>
            <a:buFont typeface="+mj-lt"/>
            <a:buAutoNum type="arabicParenR"/>
          </a:pPr>
          <a:r>
            <a:rPr lang="en-US" sz="1800" b="1" kern="1200" dirty="0">
              <a:solidFill>
                <a:schemeClr val="tx1"/>
              </a:solidFill>
              <a:latin typeface="Calibri" panose="020F0502020204030204" pitchFamily="34" charset="0"/>
              <a:cs typeface="Calibri" panose="020F0502020204030204" pitchFamily="34" charset="0"/>
            </a:rPr>
            <a:t>4. In the left pane where you see thumbnail images of your slides, click in-between the slides where you want to add the imported slide</a:t>
          </a:r>
          <a:endParaRPr lang="en-US" sz="1800" b="1" kern="1200" dirty="0">
            <a:solidFill>
              <a:schemeClr val="tx1"/>
            </a:solidFill>
            <a:latin typeface="Calibri" panose="020F0502020204030204" pitchFamily="34" charset="0"/>
            <a:ea typeface="+mn-ea"/>
            <a:cs typeface="Calibri" panose="020F0502020204030204" pitchFamily="34" charset="0"/>
          </a:endParaRPr>
        </a:p>
      </dgm:t>
    </dgm:pt>
    <dgm:pt modelId="{BFFE3A7E-DF8D-402B-B8B2-70EE9209DB9B}" type="parTrans" cxnId="{9EC2D8BF-3D7A-4046-AF04-DB10C4B81F00}">
      <dgm:prSet/>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649C337F-6609-4BD8-A92B-9462F4A235CF}">
      <dgm:prSet custT="1"/>
      <dgm:spPr>
        <a:solidFill>
          <a:schemeClr val="bg1"/>
        </a:solidFill>
      </dgm:spPr>
      <dgm:t>
        <a:bodyPr/>
        <a:lstStyle/>
        <a:p>
          <a:pPr marL="0" lvl="0" indent="0" algn="l" defTabSz="1111250">
            <a:lnSpc>
              <a:spcPct val="90000"/>
            </a:lnSpc>
            <a:spcBef>
              <a:spcPct val="0"/>
            </a:spcBef>
            <a:spcAft>
              <a:spcPct val="35000"/>
            </a:spcAft>
            <a:buFont typeface="+mj-lt"/>
            <a:buNone/>
          </a:pPr>
          <a:endParaRPr lang="en-US" sz="2000" b="1" kern="1200" dirty="0">
            <a:solidFill>
              <a:srgbClr val="000000"/>
            </a:solidFill>
            <a:latin typeface="Calibri" panose="020F0502020204030204" pitchFamily="34" charset="0"/>
            <a:ea typeface="+mn-ea"/>
            <a:cs typeface="Calibri" panose="020F0502020204030204" pitchFamily="34" charset="0"/>
          </a:endParaRPr>
        </a:p>
      </dgm:t>
    </dgm:pt>
    <dgm:pt modelId="{B75EF9F5-F5C3-47F5-BAD5-5A0D1CF461BD}" type="parTrans" cxnId="{C1AB0287-34ED-46AF-BCC2-D9BE749E9E62}">
      <dgm:prSet/>
      <dgm:spPr/>
      <dgm:t>
        <a:bodyPr/>
        <a:lstStyle/>
        <a:p>
          <a:endParaRPr lang="en-US"/>
        </a:p>
      </dgm:t>
    </dgm:pt>
    <dgm:pt modelId="{42E951F1-5B5B-4AAF-91BA-414CF185587A}" type="sibTrans" cxnId="{C1AB0287-34ED-46AF-BCC2-D9BE749E9E62}">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6" custScaleX="129663" custScaleY="123279" custLinFactNeighborY="-958">
        <dgm:presLayoutVars>
          <dgm:bulletEnabled val="1"/>
        </dgm:presLayoutVars>
      </dgm:prSet>
      <dgm:spPr/>
    </dgm:pt>
    <dgm:pt modelId="{15032F90-D50E-40FA-8672-1E377E58E434}" type="pres">
      <dgm:prSet presAssocID="{0454C4A2-7E46-44F8-A2FB-1257986F98A6}" presName="sibTrans" presStyleLbl="sibTrans1D1" presStyleIdx="0" presStyleCnt="5"/>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5"/>
      <dgm:spPr/>
    </dgm:pt>
    <dgm:pt modelId="{871E6DAE-0758-43D9-B566-7CD5FECD0DE5}" type="pres">
      <dgm:prSet presAssocID="{C9227E10-9301-4CA8-8328-26F23C6606FA}" presName="node" presStyleLbl="node1" presStyleIdx="1" presStyleCnt="6" custScaleX="119150" custScaleY="123279">
        <dgm:presLayoutVars>
          <dgm:bulletEnabled val="1"/>
        </dgm:presLayoutVars>
      </dgm:prSet>
      <dgm:spPr/>
    </dgm:pt>
    <dgm:pt modelId="{FB555EE1-D528-4D2B-9870-C37039495F48}" type="pres">
      <dgm:prSet presAssocID="{7717A08E-F798-4AFF-9899-31B9C7C0E103}" presName="sibTrans" presStyleLbl="sibTrans1D1" presStyleIdx="1" presStyleCnt="5"/>
      <dgm: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dgm:spPr>
    </dgm:pt>
    <dgm:pt modelId="{70BC918C-1A2C-4E2A-AD63-4C54C843DC17}" type="pres">
      <dgm:prSet presAssocID="{7717A08E-F798-4AFF-9899-31B9C7C0E103}" presName="connectorText" presStyleLbl="sibTrans1D1" presStyleIdx="1" presStyleCnt="5"/>
      <dgm:spPr/>
    </dgm:pt>
    <dgm:pt modelId="{52EE39ED-6FB0-41DC-9D18-91A726EBA3A7}" type="pres">
      <dgm:prSet presAssocID="{4F45A8C3-C2D7-4185-ADBE-C7F80101319F}" presName="node" presStyleLbl="node1" presStyleIdx="2" presStyleCnt="6" custScaleX="130909" custScaleY="116814" custLinFactNeighborY="9035">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custScaleX="122654" custScaleY="117410" custLinFactNeighborY="1258">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custScaleX="122654" custScaleY="119463" custLinFactNeighborX="194" custLinFactNeighborY="10611">
        <dgm:presLayoutVars>
          <dgm:bulletEnabled val="1"/>
        </dgm:presLayoutVars>
      </dgm:prSet>
      <dgm:spPr/>
    </dgm:pt>
    <dgm:pt modelId="{28A26B8E-D80F-4F3D-8090-7FA4753BC0A5}" type="pres">
      <dgm:prSet presAssocID="{F6B40A25-1560-4909-AB90-4E89A4F13A2B}" presName="sibTrans" presStyleLbl="sibTrans1D1" presStyleIdx="4" presStyleCnt="5"/>
      <dgm:spPr/>
    </dgm:pt>
    <dgm:pt modelId="{9F33F8FB-2ABB-4735-969A-984983D3C50A}" type="pres">
      <dgm:prSet presAssocID="{F6B40A25-1560-4909-AB90-4E89A4F13A2B}" presName="connectorText" presStyleLbl="sibTrans1D1" presStyleIdx="4" presStyleCnt="5"/>
      <dgm:spPr/>
    </dgm:pt>
    <dgm:pt modelId="{E002B106-5D7C-4F57-855B-5863D2A9AE75}" type="pres">
      <dgm:prSet presAssocID="{649C337F-6609-4BD8-A92B-9462F4A235CF}" presName="node" presStyleLbl="node1" presStyleIdx="5" presStyleCnt="6" custScaleX="122654" custScaleY="133058" custLinFactNeighborX="4608" custLinFactNeighborY="-7458">
        <dgm:presLayoutVars>
          <dgm:bulletEnabled val="1"/>
        </dgm:presLayoutVars>
      </dgm:prSet>
      <dgm:spPr/>
    </dgm:pt>
  </dgm:ptLst>
  <dgm:cxnLst>
    <dgm:cxn modelId="{D02B9E05-D2E9-4901-AF20-FCDDC3BBD599}" type="presOf" srcId="{5A4D6436-E224-48BD-8CBB-90671E658A14}" destId="{771DA846-765F-49CE-B194-7C368F4DAF93}" srcOrd="0" destOrd="0" presId="urn:microsoft.com/office/officeart/2016/7/layout/RepeatingBendingProcessNew"/>
    <dgm:cxn modelId="{4D74801F-9DED-4501-8834-E63B4D5634DC}" type="presOf" srcId="{49D9BBFF-941D-4068-ABF9-66BBA6A1E495}" destId="{F33BDD99-3979-4DAE-9A86-E6D14FFC0958}" srcOrd="0" destOrd="0" presId="urn:microsoft.com/office/officeart/2016/7/layout/RepeatingBendingProcessNew"/>
    <dgm:cxn modelId="{F2E59825-8A3A-4267-B858-0B7066ACA1C5}" type="presOf" srcId="{649C337F-6609-4BD8-A92B-9462F4A235CF}" destId="{E002B106-5D7C-4F57-855B-5863D2A9AE75}" srcOrd="0"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1D3CFA31-F00A-42A6-BE7F-272BEFFC70D3}" type="presOf" srcId="{7717A08E-F798-4AFF-9899-31B9C7C0E103}" destId="{FB555EE1-D528-4D2B-9870-C37039495F48}" srcOrd="0" destOrd="0" presId="urn:microsoft.com/office/officeart/2016/7/layout/RepeatingBendingProcessNew"/>
    <dgm:cxn modelId="{1307F360-2035-46FF-B647-F189878EF2DE}" type="presOf" srcId="{7717A08E-F798-4AFF-9899-31B9C7C0E103}" destId="{70BC918C-1A2C-4E2A-AD63-4C54C843DC17}" srcOrd="1" destOrd="0" presId="urn:microsoft.com/office/officeart/2016/7/layout/RepeatingBendingProcessNew"/>
    <dgm:cxn modelId="{E2A4F641-5C22-476C-8526-5B5F382F339F}" type="presOf" srcId="{F6B40A25-1560-4909-AB90-4E89A4F13A2B}" destId="{28A26B8E-D80F-4F3D-8090-7FA4753BC0A5}" srcOrd="0" destOrd="0" presId="urn:microsoft.com/office/officeart/2016/7/layout/RepeatingBendingProcessNew"/>
    <dgm:cxn modelId="{F6C5ED50-D812-40FB-A5BC-58AA7BF8DEEA}" type="presOf" srcId="{7CC772E3-57C7-4EC2-859A-74587B213F57}" destId="{F72E62F1-C026-4937-BA86-3AE0BC026BDD}" srcOrd="0" destOrd="0" presId="urn:microsoft.com/office/officeart/2016/7/layout/RepeatingBendingProcessNew"/>
    <dgm:cxn modelId="{5680DD7D-CAAD-4AE9-AD1B-B8BCC9B40B96}" type="presOf" srcId="{060301F8-96A8-419E-B929-4651BA1E7013}" destId="{2BAC8DAA-6C41-456B-85D5-18D699F04314}" srcOrd="0" destOrd="0" presId="urn:microsoft.com/office/officeart/2016/7/layout/RepeatingBendingProcessNew"/>
    <dgm:cxn modelId="{C1AB0287-34ED-46AF-BCC2-D9BE749E9E62}" srcId="{6E28DCC2-A19F-4618-BE47-1BADB6AFFFFB}" destId="{649C337F-6609-4BD8-A92B-9462F4A235CF}" srcOrd="5" destOrd="0" parTransId="{B75EF9F5-F5C3-47F5-BAD5-5A0D1CF461BD}" sibTransId="{42E951F1-5B5B-4AAF-91BA-414CF185587A}"/>
    <dgm:cxn modelId="{D7D09DA0-00D4-41F1-B0B0-5CCE49632DA6}" srcId="{6E28DCC2-A19F-4618-BE47-1BADB6AFFFFB}" destId="{46524477-9376-4CB7-BE17-42E1701636B9}" srcOrd="4" destOrd="0" parTransId="{D29DB47C-5980-4E7B-A19B-5FEB5AFA1DCF}" sibTransId="{F6B40A25-1560-4909-AB90-4E89A4F13A2B}"/>
    <dgm:cxn modelId="{988B1FB6-DB44-4BC4-965C-85EEBD425857}" srcId="{6E28DCC2-A19F-4618-BE47-1BADB6AFFFFB}" destId="{060301F8-96A8-419E-B929-4651BA1E7013}" srcOrd="0" destOrd="0" parTransId="{08F89008-3369-47CA-8B20-0AF4DD884959}" sibTransId="{0454C4A2-7E46-44F8-A2FB-1257986F98A6}"/>
    <dgm:cxn modelId="{197D54BF-E0F6-47D9-B091-406D9B33F5F5}" type="presOf" srcId="{4F45A8C3-C2D7-4185-ADBE-C7F80101319F}" destId="{52EE39ED-6FB0-41DC-9D18-91A726EBA3A7}" srcOrd="0" destOrd="0" presId="urn:microsoft.com/office/officeart/2016/7/layout/RepeatingBendingProcessNew"/>
    <dgm:cxn modelId="{9EC2D8BF-3D7A-4046-AF04-DB10C4B81F00}" srcId="{6E28DCC2-A19F-4618-BE47-1BADB6AFFFFB}" destId="{49D9BBFF-941D-4068-ABF9-66BBA6A1E495}" srcOrd="3" destOrd="0" parTransId="{BFFE3A7E-DF8D-402B-B8B2-70EE9209DB9B}" sibTransId="{7CC772E3-57C7-4EC2-859A-74587B213F57}"/>
    <dgm:cxn modelId="{CAED46CA-CEFA-48A3-B0C3-F01570EF258E}" type="presOf" srcId="{C9227E10-9301-4CA8-8328-26F23C6606FA}" destId="{871E6DAE-0758-43D9-B566-7CD5FECD0DE5}" srcOrd="0" destOrd="0" presId="urn:microsoft.com/office/officeart/2016/7/layout/RepeatingBendingProcessNew"/>
    <dgm:cxn modelId="{3664A7CB-9C05-440A-91A0-30737ECEF4FD}" type="presOf" srcId="{6E28DCC2-A19F-4618-BE47-1BADB6AFFFFB}" destId="{04832395-E5DC-4C48-B2EE-8A1EBF12BBAF}" srcOrd="0" destOrd="0" presId="urn:microsoft.com/office/officeart/2016/7/layout/RepeatingBendingProcessNew"/>
    <dgm:cxn modelId="{BD330ED3-F5F7-48C3-BB17-1ED074EE83CA}" type="presOf" srcId="{0454C4A2-7E46-44F8-A2FB-1257986F98A6}" destId="{15032F90-D50E-40FA-8672-1E377E58E434}" srcOrd="0" destOrd="0" presId="urn:microsoft.com/office/officeart/2016/7/layout/RepeatingBendingProcessNew"/>
    <dgm:cxn modelId="{066592DA-7C69-4ADD-BE0C-EB7E57B98553}" type="presOf" srcId="{F6B40A25-1560-4909-AB90-4E89A4F13A2B}" destId="{9F33F8FB-2ABB-4735-969A-984983D3C50A}" srcOrd="1" destOrd="0" presId="urn:microsoft.com/office/officeart/2016/7/layout/RepeatingBendingProcessNew"/>
    <dgm:cxn modelId="{A442F4DB-E6C3-455B-A286-2B1218C6E745}" srcId="{6E28DCC2-A19F-4618-BE47-1BADB6AFFFFB}" destId="{C9227E10-9301-4CA8-8328-26F23C6606FA}" srcOrd="1" destOrd="0" parTransId="{80F28C07-1DF1-42AA-B517-8B4CE6204757}" sibTransId="{7717A08E-F798-4AFF-9899-31B9C7C0E103}"/>
    <dgm:cxn modelId="{12145BE4-E637-435A-8BE6-FB24A9208D62}" type="presOf" srcId="{46524477-9376-4CB7-BE17-42E1701636B9}" destId="{F2E75460-0AAB-4A35-B9B4-1340F3D9D3C8}" srcOrd="0" destOrd="0" presId="urn:microsoft.com/office/officeart/2016/7/layout/RepeatingBendingProcessNew"/>
    <dgm:cxn modelId="{F242EEEC-BA6D-47CD-B3B4-BD6E21E7A0FE}" type="presOf" srcId="{7CC772E3-57C7-4EC2-859A-74587B213F57}" destId="{0ACA9934-1C9F-407C-B709-B2C323AA0A59}" srcOrd="1" destOrd="0" presId="urn:microsoft.com/office/officeart/2016/7/layout/RepeatingBendingProcessNew"/>
    <dgm:cxn modelId="{96C350ED-00DC-495A-8BEC-101E721470FE}" type="presOf" srcId="{5A4D6436-E224-48BD-8CBB-90671E658A14}" destId="{086855AB-7154-48D9-9B2A-F6D363103814}" srcOrd="1" destOrd="0" presId="urn:microsoft.com/office/officeart/2016/7/layout/RepeatingBendingProcessNew"/>
    <dgm:cxn modelId="{42671DFD-C0AC-47EB-ABE2-5A6782B8247F}" type="presOf" srcId="{0454C4A2-7E46-44F8-A2FB-1257986F98A6}" destId="{EFB3E4C9-53C5-4CF1-A98E-0DD81CCD0C82}" srcOrd="1" destOrd="0" presId="urn:microsoft.com/office/officeart/2016/7/layout/RepeatingBendingProcessNew"/>
    <dgm:cxn modelId="{EE7916B0-0549-48D1-B9F0-D8137F812ADA}" type="presParOf" srcId="{04832395-E5DC-4C48-B2EE-8A1EBF12BBAF}" destId="{2BAC8DAA-6C41-456B-85D5-18D699F04314}" srcOrd="0" destOrd="0" presId="urn:microsoft.com/office/officeart/2016/7/layout/RepeatingBendingProcessNew"/>
    <dgm:cxn modelId="{01B48B54-DA46-4F6E-811C-287CB3C63BDE}" type="presParOf" srcId="{04832395-E5DC-4C48-B2EE-8A1EBF12BBAF}" destId="{15032F90-D50E-40FA-8672-1E377E58E434}" srcOrd="1" destOrd="0" presId="urn:microsoft.com/office/officeart/2016/7/layout/RepeatingBendingProcessNew"/>
    <dgm:cxn modelId="{DA428112-524E-4745-BC35-0510A1794AC2}" type="presParOf" srcId="{15032F90-D50E-40FA-8672-1E377E58E434}" destId="{EFB3E4C9-53C5-4CF1-A98E-0DD81CCD0C82}" srcOrd="0" destOrd="0" presId="urn:microsoft.com/office/officeart/2016/7/layout/RepeatingBendingProcessNew"/>
    <dgm:cxn modelId="{5FFD7A6C-63B0-46DD-B98C-70C6D83ACD4F}" type="presParOf" srcId="{04832395-E5DC-4C48-B2EE-8A1EBF12BBAF}" destId="{871E6DAE-0758-43D9-B566-7CD5FECD0DE5}" srcOrd="2" destOrd="0" presId="urn:microsoft.com/office/officeart/2016/7/layout/RepeatingBendingProcessNew"/>
    <dgm:cxn modelId="{7F172F59-92FA-40DA-A8DD-35D069D33FC5}" type="presParOf" srcId="{04832395-E5DC-4C48-B2EE-8A1EBF12BBAF}" destId="{FB555EE1-D528-4D2B-9870-C37039495F48}" srcOrd="3" destOrd="0" presId="urn:microsoft.com/office/officeart/2016/7/layout/RepeatingBendingProcessNew"/>
    <dgm:cxn modelId="{01B6BC80-C38B-4BDB-9153-A5B152FF4636}" type="presParOf" srcId="{FB555EE1-D528-4D2B-9870-C37039495F48}" destId="{70BC918C-1A2C-4E2A-AD63-4C54C843DC17}" srcOrd="0" destOrd="0" presId="urn:microsoft.com/office/officeart/2016/7/layout/RepeatingBendingProcessNew"/>
    <dgm:cxn modelId="{0B86C048-6567-4C34-B4D5-C15395ADF086}" type="presParOf" srcId="{04832395-E5DC-4C48-B2EE-8A1EBF12BBAF}" destId="{52EE39ED-6FB0-41DC-9D18-91A726EBA3A7}" srcOrd="4" destOrd="0" presId="urn:microsoft.com/office/officeart/2016/7/layout/RepeatingBendingProcessNew"/>
    <dgm:cxn modelId="{43E68959-C3AC-441F-AA2C-B3781059E6BA}" type="presParOf" srcId="{04832395-E5DC-4C48-B2EE-8A1EBF12BBAF}" destId="{771DA846-765F-49CE-B194-7C368F4DAF93}" srcOrd="5" destOrd="0" presId="urn:microsoft.com/office/officeart/2016/7/layout/RepeatingBendingProcessNew"/>
    <dgm:cxn modelId="{990B6869-5B64-49CD-A7D0-9B3CB5BFE9BC}" type="presParOf" srcId="{771DA846-765F-49CE-B194-7C368F4DAF93}" destId="{086855AB-7154-48D9-9B2A-F6D363103814}" srcOrd="0" destOrd="0" presId="urn:microsoft.com/office/officeart/2016/7/layout/RepeatingBendingProcessNew"/>
    <dgm:cxn modelId="{B9B1CD64-FBCE-426D-B073-64CBFA56BDC0}" type="presParOf" srcId="{04832395-E5DC-4C48-B2EE-8A1EBF12BBAF}" destId="{F33BDD99-3979-4DAE-9A86-E6D14FFC0958}" srcOrd="6" destOrd="0" presId="urn:microsoft.com/office/officeart/2016/7/layout/RepeatingBendingProcessNew"/>
    <dgm:cxn modelId="{13C99D80-846C-444F-80DD-066CF743FC56}" type="presParOf" srcId="{04832395-E5DC-4C48-B2EE-8A1EBF12BBAF}" destId="{F72E62F1-C026-4937-BA86-3AE0BC026BDD}" srcOrd="7" destOrd="0" presId="urn:microsoft.com/office/officeart/2016/7/layout/RepeatingBendingProcessNew"/>
    <dgm:cxn modelId="{766D37E5-5932-48AA-8B52-B1FCDB5DCE36}" type="presParOf" srcId="{F72E62F1-C026-4937-BA86-3AE0BC026BDD}" destId="{0ACA9934-1C9F-407C-B709-B2C323AA0A59}" srcOrd="0" destOrd="0" presId="urn:microsoft.com/office/officeart/2016/7/layout/RepeatingBendingProcessNew"/>
    <dgm:cxn modelId="{7FB4763E-E3D2-4DBE-8F97-CEEABB8D843F}" type="presParOf" srcId="{04832395-E5DC-4C48-B2EE-8A1EBF12BBAF}" destId="{F2E75460-0AAB-4A35-B9B4-1340F3D9D3C8}" srcOrd="8" destOrd="0" presId="urn:microsoft.com/office/officeart/2016/7/layout/RepeatingBendingProcessNew"/>
    <dgm:cxn modelId="{E038E137-0BB1-4BBE-8485-9AD8B9387DE3}" type="presParOf" srcId="{04832395-E5DC-4C48-B2EE-8A1EBF12BBAF}" destId="{28A26B8E-D80F-4F3D-8090-7FA4753BC0A5}" srcOrd="9" destOrd="0" presId="urn:microsoft.com/office/officeart/2016/7/layout/RepeatingBendingProcessNew"/>
    <dgm:cxn modelId="{169122E3-4093-47E0-A571-7EC6AA3B19D9}" type="presParOf" srcId="{28A26B8E-D80F-4F3D-8090-7FA4753BC0A5}" destId="{9F33F8FB-2ABB-4735-969A-984983D3C50A}" srcOrd="0" destOrd="0" presId="urn:microsoft.com/office/officeart/2016/7/layout/RepeatingBendingProcessNew"/>
    <dgm:cxn modelId="{0BC7EC70-622B-4E9F-A8AF-2E5B3F2833F5}" type="presParOf" srcId="{04832395-E5DC-4C48-B2EE-8A1EBF12BBAF}" destId="{E002B106-5D7C-4F57-855B-5863D2A9AE75}"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060301F8-96A8-419E-B929-4651BA1E7013}">
      <dgm:prSet custT="1"/>
      <dgm:spPr/>
      <dgm:t>
        <a:bodyPr/>
        <a:lstStyle/>
        <a:p>
          <a:pPr algn="l">
            <a:buFont typeface="+mj-lt"/>
            <a:buAutoNum type="arabicParenR"/>
          </a:pPr>
          <a:r>
            <a:rPr lang="en-US" sz="2400" b="1" kern="1200" dirty="0">
              <a:solidFill>
                <a:schemeClr val="tx1"/>
              </a:solidFill>
              <a:latin typeface="Calibri" panose="020F0502020204030204" pitchFamily="34" charset="0"/>
              <a:cs typeface="Calibri" panose="020F0502020204030204" pitchFamily="34" charset="0"/>
            </a:rPr>
            <a:t>6. On the </a:t>
          </a:r>
          <a:r>
            <a:rPr lang="en-US" sz="2400" b="1" i="1" kern="1200" dirty="0">
              <a:solidFill>
                <a:schemeClr val="tx1"/>
              </a:solidFill>
              <a:latin typeface="Calibri" panose="020F0502020204030204" pitchFamily="34" charset="0"/>
              <a:cs typeface="Calibri" panose="020F0502020204030204" pitchFamily="34" charset="0"/>
            </a:rPr>
            <a:t>Home</a:t>
          </a:r>
          <a:r>
            <a:rPr lang="en-US" sz="2400" b="1" kern="1200" dirty="0">
              <a:solidFill>
                <a:schemeClr val="tx1"/>
              </a:solidFill>
              <a:latin typeface="Calibri" panose="020F0502020204030204" pitchFamily="34" charset="0"/>
              <a:cs typeface="Calibri" panose="020F0502020204030204" pitchFamily="34" charset="0"/>
            </a:rPr>
            <a:t> tab, in the </a:t>
          </a:r>
          <a:r>
            <a:rPr lang="en-US" sz="2400" b="1" i="1" kern="1200" dirty="0">
              <a:solidFill>
                <a:srgbClr val="000000"/>
              </a:solidFill>
              <a:latin typeface="Calibri" panose="020F0502020204030204" pitchFamily="34" charset="0"/>
              <a:ea typeface="+mn-ea"/>
              <a:cs typeface="Calibri" panose="020F0502020204030204" pitchFamily="34" charset="0"/>
            </a:rPr>
            <a:t>Slides</a:t>
          </a:r>
          <a:r>
            <a:rPr lang="en-US" sz="2400" b="1" kern="1200" dirty="0">
              <a:solidFill>
                <a:schemeClr val="tx1"/>
              </a:solidFill>
              <a:latin typeface="Calibri" panose="020F0502020204030204" pitchFamily="34" charset="0"/>
              <a:cs typeface="Calibri" panose="020F0502020204030204" pitchFamily="34" charset="0"/>
            </a:rPr>
            <a:t> group, click on </a:t>
          </a:r>
          <a:r>
            <a:rPr lang="en-US" sz="2400" b="1" i="1" kern="1200" dirty="0">
              <a:solidFill>
                <a:srgbClr val="000000"/>
              </a:solidFill>
              <a:latin typeface="Calibri" panose="020F0502020204030204" pitchFamily="34" charset="0"/>
              <a:ea typeface="+mn-ea"/>
              <a:cs typeface="Calibri" panose="020F0502020204030204" pitchFamily="34" charset="0"/>
            </a:rPr>
            <a:t>Reuse</a:t>
          </a:r>
          <a:r>
            <a:rPr lang="en-US" sz="2400" b="1" kern="1200" dirty="0">
              <a:solidFill>
                <a:schemeClr val="tx1"/>
              </a:solidFill>
              <a:latin typeface="Calibri" panose="020F0502020204030204" pitchFamily="34" charset="0"/>
              <a:cs typeface="Calibri" panose="020F0502020204030204" pitchFamily="34" charset="0"/>
            </a:rPr>
            <a:t> </a:t>
          </a:r>
          <a:r>
            <a:rPr lang="en-US" sz="2400" b="1" i="1" kern="1200" dirty="0">
              <a:solidFill>
                <a:srgbClr val="000000"/>
              </a:solidFill>
              <a:latin typeface="Calibri" panose="020F0502020204030204" pitchFamily="34" charset="0"/>
              <a:ea typeface="+mn-ea"/>
              <a:cs typeface="Calibri" panose="020F0502020204030204" pitchFamily="34" charset="0"/>
            </a:rPr>
            <a:t>Slides</a:t>
          </a:r>
        </a:p>
      </dgm:t>
    </dgm:pt>
    <dgm:pt modelId="{08F89008-3369-47CA-8B20-0AF4DD884959}" type="parTrans" cxnId="{988B1FB6-DB44-4BC4-965C-85EEBD425857}">
      <dgm:prSet/>
      <dgm:spPr/>
      <dgm:t>
        <a:bodyPr/>
        <a:lstStyle/>
        <a:p>
          <a:endParaRPr lang="en-US"/>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F45A8C3-C2D7-4185-ADBE-C7F80101319F}">
      <dgm:prSet/>
      <dgm:spPr/>
      <dgm:t>
        <a:bodyPr/>
        <a:lstStyle/>
        <a:p>
          <a:pPr marL="0" lvl="0" indent="0" algn="l" defTabSz="1111250">
            <a:lnSpc>
              <a:spcPct val="90000"/>
            </a:lnSpc>
            <a:spcBef>
              <a:spcPct val="0"/>
            </a:spcBef>
            <a:spcAft>
              <a:spcPct val="35000"/>
            </a:spcAft>
            <a:buFont typeface="+mj-lt"/>
            <a:buAutoNum type="arabicParenR"/>
          </a:pPr>
          <a:r>
            <a:rPr lang="en-US" b="1" dirty="0">
              <a:solidFill>
                <a:schemeClr val="tx1"/>
              </a:solidFill>
              <a:latin typeface="Calibri" panose="020F0502020204030204" pitchFamily="34" charset="0"/>
              <a:cs typeface="Calibri" panose="020F0502020204030204" pitchFamily="34" charset="0"/>
            </a:rPr>
            <a:t>7. A new pane will appear on the right, which will ask you to locate the file you want to obtain the new slides from</a:t>
          </a:r>
          <a:endParaRPr lang="en-US" b="1" dirty="0">
            <a:solidFill>
              <a:schemeClr val="tx1"/>
            </a:solidFill>
            <a:latin typeface="Calibri" panose="020F0502020204030204" pitchFamily="34" charset="0"/>
            <a:ea typeface="+mn-ea"/>
            <a:cs typeface="Calibri" panose="020F0502020204030204" pitchFamily="34" charset="0"/>
          </a:endParaRP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custT="1"/>
      <dgm:spPr/>
      <dgm:t>
        <a:bodyPr/>
        <a:lstStyle/>
        <a:p>
          <a:pPr marL="0" lvl="0" indent="0" algn="l" defTabSz="1111250">
            <a:lnSpc>
              <a:spcPct val="90000"/>
            </a:lnSpc>
            <a:spcBef>
              <a:spcPct val="0"/>
            </a:spcBef>
            <a:spcAft>
              <a:spcPct val="35000"/>
            </a:spcAft>
            <a:buFont typeface="+mj-lt"/>
            <a:buAutoNum type="arabicParenR"/>
          </a:pPr>
          <a:r>
            <a:rPr lang="en-US" sz="2400" b="1" dirty="0">
              <a:solidFill>
                <a:schemeClr val="tx1"/>
              </a:solidFill>
              <a:latin typeface="Calibri" panose="020F0502020204030204" pitchFamily="34" charset="0"/>
              <a:cs typeface="Calibri" panose="020F0502020204030204" pitchFamily="34" charset="0"/>
            </a:rPr>
            <a:t>8. Click Browse </a:t>
          </a:r>
          <a:endParaRPr lang="en-US" sz="2400" b="1" dirty="0">
            <a:solidFill>
              <a:schemeClr val="tx1"/>
            </a:solidFill>
            <a:latin typeface="Calibri" panose="020F0502020204030204" pitchFamily="34" charset="0"/>
            <a:ea typeface="+mn-ea"/>
            <a:cs typeface="Calibri" panose="020F0502020204030204" pitchFamily="34" charset="0"/>
          </a:endParaRP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C9227E10-9301-4CA8-8328-26F23C6606FA}">
      <dgm:prSet/>
      <dgm:spPr>
        <a:solidFill>
          <a:schemeClr val="bg1"/>
        </a:solidFill>
      </dgm:spPr>
      <dgm:t>
        <a:bodyPr/>
        <a:lstStyle/>
        <a:p>
          <a:endParaRPr lang="en-US"/>
        </a:p>
      </dgm:t>
    </dgm:pt>
    <dgm:pt modelId="{80F28C07-1DF1-42AA-B517-8B4CE6204757}" type="parTrans" cxnId="{A442F4DB-E6C3-455B-A286-2B1218C6E745}">
      <dgm:prSet/>
      <dgm:spPr/>
      <dgm:t>
        <a:bodyPr/>
        <a:lstStyle/>
        <a:p>
          <a:endParaRPr lang="en-US"/>
        </a:p>
      </dgm:t>
    </dgm:pt>
    <dgm:pt modelId="{7717A08E-F798-4AFF-9899-31B9C7C0E103}" type="sibTrans" cxnId="{A442F4DB-E6C3-455B-A286-2B1218C6E745}">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dgm:spPr>
        <a:solidFill>
          <a:schemeClr val="bg1"/>
        </a:solidFill>
        <a:ln>
          <a:noFill/>
        </a:ln>
      </dgm:spPr>
      <dgm:t>
        <a:bodyPr/>
        <a:lstStyle/>
        <a:p>
          <a:endParaRPr lang="en-US"/>
        </a:p>
      </dgm:t>
    </dgm:pt>
    <dgm:pt modelId="{BFFE3A7E-DF8D-402B-B8B2-70EE9209DB9B}" type="parTrans" cxnId="{9EC2D8BF-3D7A-4046-AF04-DB10C4B81F00}">
      <dgm:prSet/>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649C337F-6609-4BD8-A92B-9462F4A235CF}">
      <dgm:prSet/>
      <dgm:spPr>
        <a:solidFill>
          <a:schemeClr val="bg1"/>
        </a:solidFill>
      </dgm:spPr>
      <dgm:t>
        <a:bodyPr/>
        <a:lstStyle/>
        <a:p>
          <a:endParaRPr lang="en-US"/>
        </a:p>
      </dgm:t>
    </dgm:pt>
    <dgm:pt modelId="{B75EF9F5-F5C3-47F5-BAD5-5A0D1CF461BD}" type="parTrans" cxnId="{C1AB0287-34ED-46AF-BCC2-D9BE749E9E62}">
      <dgm:prSet/>
      <dgm:spPr/>
      <dgm:t>
        <a:bodyPr/>
        <a:lstStyle/>
        <a:p>
          <a:endParaRPr lang="en-US"/>
        </a:p>
      </dgm:t>
    </dgm:pt>
    <dgm:pt modelId="{42E951F1-5B5B-4AAF-91BA-414CF185587A}" type="sibTrans" cxnId="{C1AB0287-34ED-46AF-BCC2-D9BE749E9E62}">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6" custLinFactNeighborY="4298">
        <dgm:presLayoutVars>
          <dgm:bulletEnabled val="1"/>
        </dgm:presLayoutVars>
      </dgm:prSet>
      <dgm:spPr/>
    </dgm:pt>
    <dgm:pt modelId="{15032F90-D50E-40FA-8672-1E377E58E434}" type="pres">
      <dgm:prSet presAssocID="{0454C4A2-7E46-44F8-A2FB-1257986F98A6}" presName="sibTrans" presStyleLbl="sibTrans1D1" presStyleIdx="0" presStyleCnt="5"/>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5"/>
      <dgm:spPr/>
    </dgm:pt>
    <dgm:pt modelId="{871E6DAE-0758-43D9-B566-7CD5FECD0DE5}" type="pres">
      <dgm:prSet presAssocID="{C9227E10-9301-4CA8-8328-26F23C6606FA}" presName="node" presStyleLbl="node1" presStyleIdx="1" presStyleCnt="6" custLinFactNeighborY="3684">
        <dgm:presLayoutVars>
          <dgm:bulletEnabled val="1"/>
        </dgm:presLayoutVars>
      </dgm:prSet>
      <dgm:spPr/>
    </dgm:pt>
    <dgm:pt modelId="{FB555EE1-D528-4D2B-9870-C37039495F48}" type="pres">
      <dgm:prSet presAssocID="{7717A08E-F798-4AFF-9899-31B9C7C0E103}" presName="sibTrans" presStyleLbl="sibTrans1D1" presStyleIdx="1" presStyleCnt="5"/>
      <dgm: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dgm:spPr>
    </dgm:pt>
    <dgm:pt modelId="{70BC918C-1A2C-4E2A-AD63-4C54C843DC17}" type="pres">
      <dgm:prSet presAssocID="{7717A08E-F798-4AFF-9899-31B9C7C0E103}" presName="connectorText" presStyleLbl="sibTrans1D1" presStyleIdx="1" presStyleCnt="5"/>
      <dgm:spPr/>
    </dgm:pt>
    <dgm:pt modelId="{52EE39ED-6FB0-41DC-9D18-91A726EBA3A7}" type="pres">
      <dgm:prSet presAssocID="{4F45A8C3-C2D7-4185-ADBE-C7F80101319F}" presName="node" presStyleLbl="node1" presStyleIdx="2" presStyleCnt="6" custLinFactNeighborY="4912">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dgm:presLayoutVars>
          <dgm:bulletEnabled val="1"/>
        </dgm:presLayoutVars>
      </dgm:prSet>
      <dgm:spPr/>
    </dgm:pt>
    <dgm:pt modelId="{28A26B8E-D80F-4F3D-8090-7FA4753BC0A5}" type="pres">
      <dgm:prSet presAssocID="{F6B40A25-1560-4909-AB90-4E89A4F13A2B}" presName="sibTrans" presStyleLbl="sibTrans1D1" presStyleIdx="4" presStyleCnt="5"/>
      <dgm:spPr/>
    </dgm:pt>
    <dgm:pt modelId="{9F33F8FB-2ABB-4735-969A-984983D3C50A}" type="pres">
      <dgm:prSet presAssocID="{F6B40A25-1560-4909-AB90-4E89A4F13A2B}" presName="connectorText" presStyleLbl="sibTrans1D1" presStyleIdx="4" presStyleCnt="5"/>
      <dgm:spPr/>
    </dgm:pt>
    <dgm:pt modelId="{E002B106-5D7C-4F57-855B-5863D2A9AE75}" type="pres">
      <dgm:prSet presAssocID="{649C337F-6609-4BD8-A92B-9462F4A235CF}" presName="node" presStyleLbl="node1" presStyleIdx="5" presStyleCnt="6">
        <dgm:presLayoutVars>
          <dgm:bulletEnabled val="1"/>
        </dgm:presLayoutVars>
      </dgm:prSet>
      <dgm:spPr/>
    </dgm:pt>
  </dgm:ptLst>
  <dgm:cxnLst>
    <dgm:cxn modelId="{D02B9E05-D2E9-4901-AF20-FCDDC3BBD599}" type="presOf" srcId="{5A4D6436-E224-48BD-8CBB-90671E658A14}" destId="{771DA846-765F-49CE-B194-7C368F4DAF93}" srcOrd="0" destOrd="0" presId="urn:microsoft.com/office/officeart/2016/7/layout/RepeatingBendingProcessNew"/>
    <dgm:cxn modelId="{4D74801F-9DED-4501-8834-E63B4D5634DC}" type="presOf" srcId="{49D9BBFF-941D-4068-ABF9-66BBA6A1E495}" destId="{F33BDD99-3979-4DAE-9A86-E6D14FFC0958}" srcOrd="0" destOrd="0" presId="urn:microsoft.com/office/officeart/2016/7/layout/RepeatingBendingProcessNew"/>
    <dgm:cxn modelId="{F2E59825-8A3A-4267-B858-0B7066ACA1C5}" type="presOf" srcId="{649C337F-6609-4BD8-A92B-9462F4A235CF}" destId="{E002B106-5D7C-4F57-855B-5863D2A9AE75}" srcOrd="0"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1D3CFA31-F00A-42A6-BE7F-272BEFFC70D3}" type="presOf" srcId="{7717A08E-F798-4AFF-9899-31B9C7C0E103}" destId="{FB555EE1-D528-4D2B-9870-C37039495F48}" srcOrd="0" destOrd="0" presId="urn:microsoft.com/office/officeart/2016/7/layout/RepeatingBendingProcessNew"/>
    <dgm:cxn modelId="{1307F360-2035-46FF-B647-F189878EF2DE}" type="presOf" srcId="{7717A08E-F798-4AFF-9899-31B9C7C0E103}" destId="{70BC918C-1A2C-4E2A-AD63-4C54C843DC17}" srcOrd="1" destOrd="0" presId="urn:microsoft.com/office/officeart/2016/7/layout/RepeatingBendingProcessNew"/>
    <dgm:cxn modelId="{E2A4F641-5C22-476C-8526-5B5F382F339F}" type="presOf" srcId="{F6B40A25-1560-4909-AB90-4E89A4F13A2B}" destId="{28A26B8E-D80F-4F3D-8090-7FA4753BC0A5}" srcOrd="0" destOrd="0" presId="urn:microsoft.com/office/officeart/2016/7/layout/RepeatingBendingProcessNew"/>
    <dgm:cxn modelId="{F6C5ED50-D812-40FB-A5BC-58AA7BF8DEEA}" type="presOf" srcId="{7CC772E3-57C7-4EC2-859A-74587B213F57}" destId="{F72E62F1-C026-4937-BA86-3AE0BC026BDD}" srcOrd="0" destOrd="0" presId="urn:microsoft.com/office/officeart/2016/7/layout/RepeatingBendingProcessNew"/>
    <dgm:cxn modelId="{5680DD7D-CAAD-4AE9-AD1B-B8BCC9B40B96}" type="presOf" srcId="{060301F8-96A8-419E-B929-4651BA1E7013}" destId="{2BAC8DAA-6C41-456B-85D5-18D699F04314}" srcOrd="0" destOrd="0" presId="urn:microsoft.com/office/officeart/2016/7/layout/RepeatingBendingProcessNew"/>
    <dgm:cxn modelId="{C1AB0287-34ED-46AF-BCC2-D9BE749E9E62}" srcId="{6E28DCC2-A19F-4618-BE47-1BADB6AFFFFB}" destId="{649C337F-6609-4BD8-A92B-9462F4A235CF}" srcOrd="5" destOrd="0" parTransId="{B75EF9F5-F5C3-47F5-BAD5-5A0D1CF461BD}" sibTransId="{42E951F1-5B5B-4AAF-91BA-414CF185587A}"/>
    <dgm:cxn modelId="{D7D09DA0-00D4-41F1-B0B0-5CCE49632DA6}" srcId="{6E28DCC2-A19F-4618-BE47-1BADB6AFFFFB}" destId="{46524477-9376-4CB7-BE17-42E1701636B9}" srcOrd="4" destOrd="0" parTransId="{D29DB47C-5980-4E7B-A19B-5FEB5AFA1DCF}" sibTransId="{F6B40A25-1560-4909-AB90-4E89A4F13A2B}"/>
    <dgm:cxn modelId="{988B1FB6-DB44-4BC4-965C-85EEBD425857}" srcId="{6E28DCC2-A19F-4618-BE47-1BADB6AFFFFB}" destId="{060301F8-96A8-419E-B929-4651BA1E7013}" srcOrd="0" destOrd="0" parTransId="{08F89008-3369-47CA-8B20-0AF4DD884959}" sibTransId="{0454C4A2-7E46-44F8-A2FB-1257986F98A6}"/>
    <dgm:cxn modelId="{197D54BF-E0F6-47D9-B091-406D9B33F5F5}" type="presOf" srcId="{4F45A8C3-C2D7-4185-ADBE-C7F80101319F}" destId="{52EE39ED-6FB0-41DC-9D18-91A726EBA3A7}" srcOrd="0" destOrd="0" presId="urn:microsoft.com/office/officeart/2016/7/layout/RepeatingBendingProcessNew"/>
    <dgm:cxn modelId="{9EC2D8BF-3D7A-4046-AF04-DB10C4B81F00}" srcId="{6E28DCC2-A19F-4618-BE47-1BADB6AFFFFB}" destId="{49D9BBFF-941D-4068-ABF9-66BBA6A1E495}" srcOrd="3" destOrd="0" parTransId="{BFFE3A7E-DF8D-402B-B8B2-70EE9209DB9B}" sibTransId="{7CC772E3-57C7-4EC2-859A-74587B213F57}"/>
    <dgm:cxn modelId="{CAED46CA-CEFA-48A3-B0C3-F01570EF258E}" type="presOf" srcId="{C9227E10-9301-4CA8-8328-26F23C6606FA}" destId="{871E6DAE-0758-43D9-B566-7CD5FECD0DE5}" srcOrd="0" destOrd="0" presId="urn:microsoft.com/office/officeart/2016/7/layout/RepeatingBendingProcessNew"/>
    <dgm:cxn modelId="{3664A7CB-9C05-440A-91A0-30737ECEF4FD}" type="presOf" srcId="{6E28DCC2-A19F-4618-BE47-1BADB6AFFFFB}" destId="{04832395-E5DC-4C48-B2EE-8A1EBF12BBAF}" srcOrd="0" destOrd="0" presId="urn:microsoft.com/office/officeart/2016/7/layout/RepeatingBendingProcessNew"/>
    <dgm:cxn modelId="{BD330ED3-F5F7-48C3-BB17-1ED074EE83CA}" type="presOf" srcId="{0454C4A2-7E46-44F8-A2FB-1257986F98A6}" destId="{15032F90-D50E-40FA-8672-1E377E58E434}" srcOrd="0" destOrd="0" presId="urn:microsoft.com/office/officeart/2016/7/layout/RepeatingBendingProcessNew"/>
    <dgm:cxn modelId="{066592DA-7C69-4ADD-BE0C-EB7E57B98553}" type="presOf" srcId="{F6B40A25-1560-4909-AB90-4E89A4F13A2B}" destId="{9F33F8FB-2ABB-4735-969A-984983D3C50A}" srcOrd="1" destOrd="0" presId="urn:microsoft.com/office/officeart/2016/7/layout/RepeatingBendingProcessNew"/>
    <dgm:cxn modelId="{A442F4DB-E6C3-455B-A286-2B1218C6E745}" srcId="{6E28DCC2-A19F-4618-BE47-1BADB6AFFFFB}" destId="{C9227E10-9301-4CA8-8328-26F23C6606FA}" srcOrd="1" destOrd="0" parTransId="{80F28C07-1DF1-42AA-B517-8B4CE6204757}" sibTransId="{7717A08E-F798-4AFF-9899-31B9C7C0E103}"/>
    <dgm:cxn modelId="{12145BE4-E637-435A-8BE6-FB24A9208D62}" type="presOf" srcId="{46524477-9376-4CB7-BE17-42E1701636B9}" destId="{F2E75460-0AAB-4A35-B9B4-1340F3D9D3C8}" srcOrd="0" destOrd="0" presId="urn:microsoft.com/office/officeart/2016/7/layout/RepeatingBendingProcessNew"/>
    <dgm:cxn modelId="{F242EEEC-BA6D-47CD-B3B4-BD6E21E7A0FE}" type="presOf" srcId="{7CC772E3-57C7-4EC2-859A-74587B213F57}" destId="{0ACA9934-1C9F-407C-B709-B2C323AA0A59}" srcOrd="1" destOrd="0" presId="urn:microsoft.com/office/officeart/2016/7/layout/RepeatingBendingProcessNew"/>
    <dgm:cxn modelId="{96C350ED-00DC-495A-8BEC-101E721470FE}" type="presOf" srcId="{5A4D6436-E224-48BD-8CBB-90671E658A14}" destId="{086855AB-7154-48D9-9B2A-F6D363103814}" srcOrd="1" destOrd="0" presId="urn:microsoft.com/office/officeart/2016/7/layout/RepeatingBendingProcessNew"/>
    <dgm:cxn modelId="{42671DFD-C0AC-47EB-ABE2-5A6782B8247F}" type="presOf" srcId="{0454C4A2-7E46-44F8-A2FB-1257986F98A6}" destId="{EFB3E4C9-53C5-4CF1-A98E-0DD81CCD0C82}" srcOrd="1" destOrd="0" presId="urn:microsoft.com/office/officeart/2016/7/layout/RepeatingBendingProcessNew"/>
    <dgm:cxn modelId="{EE7916B0-0549-48D1-B9F0-D8137F812ADA}" type="presParOf" srcId="{04832395-E5DC-4C48-B2EE-8A1EBF12BBAF}" destId="{2BAC8DAA-6C41-456B-85D5-18D699F04314}" srcOrd="0" destOrd="0" presId="urn:microsoft.com/office/officeart/2016/7/layout/RepeatingBendingProcessNew"/>
    <dgm:cxn modelId="{01B48B54-DA46-4F6E-811C-287CB3C63BDE}" type="presParOf" srcId="{04832395-E5DC-4C48-B2EE-8A1EBF12BBAF}" destId="{15032F90-D50E-40FA-8672-1E377E58E434}" srcOrd="1" destOrd="0" presId="urn:microsoft.com/office/officeart/2016/7/layout/RepeatingBendingProcessNew"/>
    <dgm:cxn modelId="{DA428112-524E-4745-BC35-0510A1794AC2}" type="presParOf" srcId="{15032F90-D50E-40FA-8672-1E377E58E434}" destId="{EFB3E4C9-53C5-4CF1-A98E-0DD81CCD0C82}" srcOrd="0" destOrd="0" presId="urn:microsoft.com/office/officeart/2016/7/layout/RepeatingBendingProcessNew"/>
    <dgm:cxn modelId="{5FFD7A6C-63B0-46DD-B98C-70C6D83ACD4F}" type="presParOf" srcId="{04832395-E5DC-4C48-B2EE-8A1EBF12BBAF}" destId="{871E6DAE-0758-43D9-B566-7CD5FECD0DE5}" srcOrd="2" destOrd="0" presId="urn:microsoft.com/office/officeart/2016/7/layout/RepeatingBendingProcessNew"/>
    <dgm:cxn modelId="{7F172F59-92FA-40DA-A8DD-35D069D33FC5}" type="presParOf" srcId="{04832395-E5DC-4C48-B2EE-8A1EBF12BBAF}" destId="{FB555EE1-D528-4D2B-9870-C37039495F48}" srcOrd="3" destOrd="0" presId="urn:microsoft.com/office/officeart/2016/7/layout/RepeatingBendingProcessNew"/>
    <dgm:cxn modelId="{01B6BC80-C38B-4BDB-9153-A5B152FF4636}" type="presParOf" srcId="{FB555EE1-D528-4D2B-9870-C37039495F48}" destId="{70BC918C-1A2C-4E2A-AD63-4C54C843DC17}" srcOrd="0" destOrd="0" presId="urn:microsoft.com/office/officeart/2016/7/layout/RepeatingBendingProcessNew"/>
    <dgm:cxn modelId="{0B86C048-6567-4C34-B4D5-C15395ADF086}" type="presParOf" srcId="{04832395-E5DC-4C48-B2EE-8A1EBF12BBAF}" destId="{52EE39ED-6FB0-41DC-9D18-91A726EBA3A7}" srcOrd="4" destOrd="0" presId="urn:microsoft.com/office/officeart/2016/7/layout/RepeatingBendingProcessNew"/>
    <dgm:cxn modelId="{43E68959-C3AC-441F-AA2C-B3781059E6BA}" type="presParOf" srcId="{04832395-E5DC-4C48-B2EE-8A1EBF12BBAF}" destId="{771DA846-765F-49CE-B194-7C368F4DAF93}" srcOrd="5" destOrd="0" presId="urn:microsoft.com/office/officeart/2016/7/layout/RepeatingBendingProcessNew"/>
    <dgm:cxn modelId="{990B6869-5B64-49CD-A7D0-9B3CB5BFE9BC}" type="presParOf" srcId="{771DA846-765F-49CE-B194-7C368F4DAF93}" destId="{086855AB-7154-48D9-9B2A-F6D363103814}" srcOrd="0" destOrd="0" presId="urn:microsoft.com/office/officeart/2016/7/layout/RepeatingBendingProcessNew"/>
    <dgm:cxn modelId="{B9B1CD64-FBCE-426D-B073-64CBFA56BDC0}" type="presParOf" srcId="{04832395-E5DC-4C48-B2EE-8A1EBF12BBAF}" destId="{F33BDD99-3979-4DAE-9A86-E6D14FFC0958}" srcOrd="6" destOrd="0" presId="urn:microsoft.com/office/officeart/2016/7/layout/RepeatingBendingProcessNew"/>
    <dgm:cxn modelId="{13C99D80-846C-444F-80DD-066CF743FC56}" type="presParOf" srcId="{04832395-E5DC-4C48-B2EE-8A1EBF12BBAF}" destId="{F72E62F1-C026-4937-BA86-3AE0BC026BDD}" srcOrd="7" destOrd="0" presId="urn:microsoft.com/office/officeart/2016/7/layout/RepeatingBendingProcessNew"/>
    <dgm:cxn modelId="{766D37E5-5932-48AA-8B52-B1FCDB5DCE36}" type="presParOf" srcId="{F72E62F1-C026-4937-BA86-3AE0BC026BDD}" destId="{0ACA9934-1C9F-407C-B709-B2C323AA0A59}" srcOrd="0" destOrd="0" presId="urn:microsoft.com/office/officeart/2016/7/layout/RepeatingBendingProcessNew"/>
    <dgm:cxn modelId="{7FB4763E-E3D2-4DBE-8F97-CEEABB8D843F}" type="presParOf" srcId="{04832395-E5DC-4C48-B2EE-8A1EBF12BBAF}" destId="{F2E75460-0AAB-4A35-B9B4-1340F3D9D3C8}" srcOrd="8" destOrd="0" presId="urn:microsoft.com/office/officeart/2016/7/layout/RepeatingBendingProcessNew"/>
    <dgm:cxn modelId="{E038E137-0BB1-4BBE-8485-9AD8B9387DE3}" type="presParOf" srcId="{04832395-E5DC-4C48-B2EE-8A1EBF12BBAF}" destId="{28A26B8E-D80F-4F3D-8090-7FA4753BC0A5}" srcOrd="9" destOrd="0" presId="urn:microsoft.com/office/officeart/2016/7/layout/RepeatingBendingProcessNew"/>
    <dgm:cxn modelId="{169122E3-4093-47E0-A571-7EC6AA3B19D9}" type="presParOf" srcId="{28A26B8E-D80F-4F3D-8090-7FA4753BC0A5}" destId="{9F33F8FB-2ABB-4735-969A-984983D3C50A}" srcOrd="0" destOrd="0" presId="urn:microsoft.com/office/officeart/2016/7/layout/RepeatingBendingProcessNew"/>
    <dgm:cxn modelId="{0BC7EC70-622B-4E9F-A8AF-2E5B3F2833F5}" type="presParOf" srcId="{04832395-E5DC-4C48-B2EE-8A1EBF12BBAF}" destId="{E002B106-5D7C-4F57-855B-5863D2A9AE75}"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060301F8-96A8-419E-B929-4651BA1E7013}">
      <dgm:prSet custT="1"/>
      <dgm:spPr/>
      <dgm:t>
        <a:bodyPr/>
        <a:lstStyle/>
        <a:p>
          <a:pPr algn="l">
            <a:buFont typeface="+mj-lt"/>
            <a:buAutoNum type="arabicParenR"/>
          </a:pPr>
          <a:r>
            <a:rPr lang="en-US" sz="2200" b="1" kern="1200" dirty="0">
              <a:solidFill>
                <a:schemeClr val="tx1"/>
              </a:solidFill>
              <a:latin typeface="Calibri" panose="020F0502020204030204" pitchFamily="34" charset="0"/>
              <a:cs typeface="Calibri" panose="020F0502020204030204" pitchFamily="34" charset="0"/>
            </a:rPr>
            <a:t>9. This summons a </a:t>
          </a:r>
          <a:r>
            <a:rPr lang="en-US" sz="2200" b="1" i="1" kern="1200" dirty="0">
              <a:solidFill>
                <a:schemeClr val="tx1"/>
              </a:solidFill>
              <a:latin typeface="Calibri" panose="020F0502020204030204" pitchFamily="34" charset="0"/>
              <a:cs typeface="Calibri" panose="020F0502020204030204" pitchFamily="34" charset="0"/>
            </a:rPr>
            <a:t>Browse</a:t>
          </a:r>
          <a:r>
            <a:rPr lang="en-US" sz="2200" b="1" kern="1200" dirty="0">
              <a:solidFill>
                <a:schemeClr val="tx1"/>
              </a:solidFill>
              <a:latin typeface="Calibri" panose="020F0502020204030204" pitchFamily="34" charset="0"/>
              <a:cs typeface="Calibri" panose="020F0502020204030204" pitchFamily="34" charset="0"/>
            </a:rPr>
            <a:t> dialog box </a:t>
          </a:r>
          <a:endParaRPr lang="en-US" sz="2200" b="1" i="1" kern="1200" dirty="0">
            <a:solidFill>
              <a:schemeClr val="tx1"/>
            </a:solidFill>
            <a:latin typeface="Calibri" panose="020F0502020204030204" pitchFamily="34" charset="0"/>
            <a:ea typeface="+mn-ea"/>
            <a:cs typeface="Calibri" panose="020F0502020204030204" pitchFamily="34" charset="0"/>
          </a:endParaRPr>
        </a:p>
      </dgm:t>
    </dgm:pt>
    <dgm:pt modelId="{08F89008-3369-47CA-8B20-0AF4DD884959}" type="parTrans" cxnId="{988B1FB6-DB44-4BC4-965C-85EEBD425857}">
      <dgm:prSet/>
      <dgm:spPr/>
      <dgm:t>
        <a:bodyPr/>
        <a:lstStyle/>
        <a:p>
          <a:endParaRPr lang="en-US"/>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F45A8C3-C2D7-4185-ADBE-C7F80101319F}">
      <dgm:prSet custT="1"/>
      <dgm:spPr>
        <a:solidFill>
          <a:schemeClr val="accent1"/>
        </a:solidFill>
      </dgm:spPr>
      <dgm:t>
        <a:bodyPr/>
        <a:lstStyle/>
        <a:p>
          <a:pPr marL="0" lvl="0" indent="0" algn="l" defTabSz="1111250">
            <a:lnSpc>
              <a:spcPct val="90000"/>
            </a:lnSpc>
            <a:spcBef>
              <a:spcPct val="0"/>
            </a:spcBef>
            <a:spcAft>
              <a:spcPct val="35000"/>
            </a:spcAft>
            <a:buFont typeface="+mj-lt"/>
            <a:buAutoNum type="arabicParenR"/>
          </a:pPr>
          <a:r>
            <a:rPr lang="en-US" sz="2200" b="1" dirty="0">
              <a:solidFill>
                <a:schemeClr val="tx1"/>
              </a:solidFill>
              <a:latin typeface="Calibri" panose="020F0502020204030204" pitchFamily="34" charset="0"/>
              <a:cs typeface="Calibri" panose="020F0502020204030204" pitchFamily="34" charset="0"/>
            </a:rPr>
            <a:t>10. Locate the file that you wish to import slides from and click </a:t>
          </a:r>
          <a:r>
            <a:rPr lang="en-US" sz="2200" b="1" i="1" dirty="0">
              <a:solidFill>
                <a:schemeClr val="tx1"/>
              </a:solidFill>
              <a:latin typeface="Calibri" panose="020F0502020204030204" pitchFamily="34" charset="0"/>
              <a:cs typeface="Calibri" panose="020F0502020204030204" pitchFamily="34" charset="0"/>
            </a:rPr>
            <a:t>Choose Content</a:t>
          </a:r>
          <a:endParaRPr lang="en-US" sz="2200" b="1" i="1" dirty="0">
            <a:solidFill>
              <a:schemeClr val="tx1"/>
            </a:solidFill>
            <a:latin typeface="Calibri" panose="020F0502020204030204" pitchFamily="34" charset="0"/>
            <a:ea typeface="+mn-ea"/>
            <a:cs typeface="Calibri" panose="020F0502020204030204" pitchFamily="34" charset="0"/>
          </a:endParaRPr>
        </a:p>
      </dgm:t>
    </dgm:pt>
    <dgm:pt modelId="{F2456954-6157-440C-9639-C9D4CCA87577}" type="parTrans" cxnId="{E7D7F128-BE55-4FCB-BFCC-C5B5E1AC4031}">
      <dgm:prSet/>
      <dgm:spPr/>
      <dgm:t>
        <a:bodyPr/>
        <a:lstStyle/>
        <a:p>
          <a:endParaRPr lang="en-US"/>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6524477-9376-4CB7-BE17-42E1701636B9}">
      <dgm:prSet custT="1"/>
      <dgm:spPr/>
      <dgm:t>
        <a:bodyPr/>
        <a:lstStyle/>
        <a:p>
          <a:pPr marL="0" lvl="0" indent="0" algn="l" defTabSz="1111250">
            <a:lnSpc>
              <a:spcPct val="90000"/>
            </a:lnSpc>
            <a:spcBef>
              <a:spcPct val="0"/>
            </a:spcBef>
            <a:spcAft>
              <a:spcPct val="35000"/>
            </a:spcAft>
            <a:buFont typeface="+mj-lt"/>
            <a:buNone/>
          </a:pPr>
          <a:r>
            <a:rPr lang="en-US" sz="2200" b="1" kern="1200" dirty="0">
              <a:solidFill>
                <a:srgbClr val="000000"/>
              </a:solidFill>
              <a:latin typeface="Calibri" panose="020F0502020204030204" pitchFamily="34" charset="0"/>
              <a:ea typeface="+mn-ea"/>
              <a:cs typeface="Calibri" panose="020F0502020204030204" pitchFamily="34" charset="0"/>
            </a:rPr>
            <a:t>11. The slides from the presentation you selected are displayed in the Reuse Slides task pane on the right  </a:t>
          </a: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C9227E10-9301-4CA8-8328-26F23C6606FA}">
      <dgm:prSet/>
      <dgm:spPr>
        <a:solidFill>
          <a:schemeClr val="bg1"/>
        </a:solidFill>
      </dgm:spPr>
      <dgm:t>
        <a:bodyPr/>
        <a:lstStyle/>
        <a:p>
          <a:endParaRPr lang="en-US"/>
        </a:p>
      </dgm:t>
    </dgm:pt>
    <dgm:pt modelId="{80F28C07-1DF1-42AA-B517-8B4CE6204757}" type="parTrans" cxnId="{A442F4DB-E6C3-455B-A286-2B1218C6E745}">
      <dgm:prSet/>
      <dgm:spPr/>
      <dgm:t>
        <a:bodyPr/>
        <a:lstStyle/>
        <a:p>
          <a:endParaRPr lang="en-US"/>
        </a:p>
      </dgm:t>
    </dgm:pt>
    <dgm:pt modelId="{7717A08E-F798-4AFF-9899-31B9C7C0E103}" type="sibTrans" cxnId="{A442F4DB-E6C3-455B-A286-2B1218C6E745}">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dgm:spPr>
        <a:solidFill>
          <a:schemeClr val="bg1"/>
        </a:solidFill>
        <a:ln>
          <a:noFill/>
        </a:ln>
      </dgm:spPr>
      <dgm:t>
        <a:bodyPr/>
        <a:lstStyle/>
        <a:p>
          <a:endParaRPr lang="en-US"/>
        </a:p>
      </dgm:t>
    </dgm:pt>
    <dgm:pt modelId="{BFFE3A7E-DF8D-402B-B8B2-70EE9209DB9B}" type="parTrans" cxnId="{9EC2D8BF-3D7A-4046-AF04-DB10C4B81F00}">
      <dgm:prSet/>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649C337F-6609-4BD8-A92B-9462F4A235CF}">
      <dgm:prSet custT="1"/>
      <dgm:spPr>
        <a:solidFill>
          <a:schemeClr val="accent1"/>
        </a:solidFill>
      </dgm:spPr>
      <dgm:t>
        <a:bodyPr/>
        <a:lstStyle/>
        <a:p>
          <a:pPr algn="l">
            <a:buFont typeface="+mj-lt"/>
            <a:buAutoNum type="arabicParenR"/>
          </a:pPr>
          <a:r>
            <a:rPr lang="en-US" sz="1800" b="1" dirty="0">
              <a:solidFill>
                <a:schemeClr val="tx1"/>
              </a:solidFill>
              <a:latin typeface="Calibri" panose="020F0502020204030204" pitchFamily="34" charset="0"/>
              <a:cs typeface="Calibri" panose="020F0502020204030204" pitchFamily="34" charset="0"/>
            </a:rPr>
            <a:t>12. If you want the slide that you are adding to the destination presentation to maintain the formatting of the original presentation, select the </a:t>
          </a:r>
          <a:r>
            <a:rPr lang="en-US" sz="1800" b="1" i="1" dirty="0">
              <a:solidFill>
                <a:schemeClr val="tx1"/>
              </a:solidFill>
              <a:latin typeface="Calibri" panose="020F0502020204030204" pitchFamily="34" charset="0"/>
              <a:cs typeface="Calibri" panose="020F0502020204030204" pitchFamily="34" charset="0"/>
            </a:rPr>
            <a:t>Use source formatting </a:t>
          </a:r>
          <a:r>
            <a:rPr lang="en-US" sz="1800" b="1" dirty="0">
              <a:solidFill>
                <a:schemeClr val="tx1"/>
              </a:solidFill>
              <a:latin typeface="Calibri" panose="020F0502020204030204" pitchFamily="34" charset="0"/>
              <a:cs typeface="Calibri" panose="020F0502020204030204" pitchFamily="34" charset="0"/>
            </a:rPr>
            <a:t>check box </a:t>
          </a:r>
          <a:r>
            <a:rPr lang="en-US" sz="1800" b="1" dirty="0">
              <a:solidFill>
                <a:srgbClr val="FFFF00"/>
              </a:solidFill>
              <a:latin typeface="Calibri" panose="020F0502020204030204" pitchFamily="34" charset="0"/>
              <a:cs typeface="Calibri" panose="020F0502020204030204" pitchFamily="34" charset="0"/>
            </a:rPr>
            <a:t>before</a:t>
          </a:r>
          <a:r>
            <a:rPr lang="en-US" sz="1800" b="1" dirty="0">
              <a:solidFill>
                <a:schemeClr val="tx1"/>
              </a:solidFill>
              <a:latin typeface="Calibri" panose="020F0502020204030204" pitchFamily="34" charset="0"/>
              <a:cs typeface="Calibri" panose="020F0502020204030204" pitchFamily="34" charset="0"/>
            </a:rPr>
            <a:t> you add the slide to the destination presentation</a:t>
          </a:r>
        </a:p>
      </dgm:t>
    </dgm:pt>
    <dgm:pt modelId="{B75EF9F5-F5C3-47F5-BAD5-5A0D1CF461BD}" type="parTrans" cxnId="{C1AB0287-34ED-46AF-BCC2-D9BE749E9E62}">
      <dgm:prSet/>
      <dgm:spPr/>
      <dgm:t>
        <a:bodyPr/>
        <a:lstStyle/>
        <a:p>
          <a:endParaRPr lang="en-US"/>
        </a:p>
      </dgm:t>
    </dgm:pt>
    <dgm:pt modelId="{42E951F1-5B5B-4AAF-91BA-414CF185587A}" type="sibTrans" cxnId="{C1AB0287-34ED-46AF-BCC2-D9BE749E9E62}">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6" custLinFactNeighborY="4298">
        <dgm:presLayoutVars>
          <dgm:bulletEnabled val="1"/>
        </dgm:presLayoutVars>
      </dgm:prSet>
      <dgm:spPr/>
    </dgm:pt>
    <dgm:pt modelId="{15032F90-D50E-40FA-8672-1E377E58E434}" type="pres">
      <dgm:prSet presAssocID="{0454C4A2-7E46-44F8-A2FB-1257986F98A6}" presName="sibTrans" presStyleLbl="sibTrans1D1" presStyleIdx="0" presStyleCnt="5"/>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5"/>
      <dgm:spPr/>
    </dgm:pt>
    <dgm:pt modelId="{871E6DAE-0758-43D9-B566-7CD5FECD0DE5}" type="pres">
      <dgm:prSet presAssocID="{C9227E10-9301-4CA8-8328-26F23C6606FA}" presName="node" presStyleLbl="node1" presStyleIdx="1" presStyleCnt="6" custLinFactNeighborY="3684">
        <dgm:presLayoutVars>
          <dgm:bulletEnabled val="1"/>
        </dgm:presLayoutVars>
      </dgm:prSet>
      <dgm:spPr/>
    </dgm:pt>
    <dgm:pt modelId="{FB555EE1-D528-4D2B-9870-C37039495F48}" type="pres">
      <dgm:prSet presAssocID="{7717A08E-F798-4AFF-9899-31B9C7C0E103}" presName="sibTrans" presStyleLbl="sibTrans1D1" presStyleIdx="1" presStyleCnt="5"/>
      <dgm: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dgm:spPr>
    </dgm:pt>
    <dgm:pt modelId="{70BC918C-1A2C-4E2A-AD63-4C54C843DC17}" type="pres">
      <dgm:prSet presAssocID="{7717A08E-F798-4AFF-9899-31B9C7C0E103}" presName="connectorText" presStyleLbl="sibTrans1D1" presStyleIdx="1" presStyleCnt="5"/>
      <dgm:spPr/>
    </dgm:pt>
    <dgm:pt modelId="{52EE39ED-6FB0-41DC-9D18-91A726EBA3A7}" type="pres">
      <dgm:prSet presAssocID="{4F45A8C3-C2D7-4185-ADBE-C7F80101319F}" presName="node" presStyleLbl="node1" presStyleIdx="2" presStyleCnt="6" custLinFactNeighborY="4912">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dgm:presLayoutVars>
          <dgm:bulletEnabled val="1"/>
        </dgm:presLayoutVars>
      </dgm:prSet>
      <dgm:spPr/>
    </dgm:pt>
    <dgm:pt modelId="{28A26B8E-D80F-4F3D-8090-7FA4753BC0A5}" type="pres">
      <dgm:prSet presAssocID="{F6B40A25-1560-4909-AB90-4E89A4F13A2B}" presName="sibTrans" presStyleLbl="sibTrans1D1" presStyleIdx="4" presStyleCnt="5"/>
      <dgm:spPr/>
    </dgm:pt>
    <dgm:pt modelId="{9F33F8FB-2ABB-4735-969A-984983D3C50A}" type="pres">
      <dgm:prSet presAssocID="{F6B40A25-1560-4909-AB90-4E89A4F13A2B}" presName="connectorText" presStyleLbl="sibTrans1D1" presStyleIdx="4" presStyleCnt="5"/>
      <dgm:spPr/>
    </dgm:pt>
    <dgm:pt modelId="{E002B106-5D7C-4F57-855B-5863D2A9AE75}" type="pres">
      <dgm:prSet presAssocID="{649C337F-6609-4BD8-A92B-9462F4A235CF}" presName="node" presStyleLbl="node1" presStyleIdx="5" presStyleCnt="6" custScaleX="136074">
        <dgm:presLayoutVars>
          <dgm:bulletEnabled val="1"/>
        </dgm:presLayoutVars>
      </dgm:prSet>
      <dgm:spPr/>
    </dgm:pt>
  </dgm:ptLst>
  <dgm:cxnLst>
    <dgm:cxn modelId="{6DC19103-91DE-4C5E-9B7C-0AEC57D125C2}" type="presOf" srcId="{7CC772E3-57C7-4EC2-859A-74587B213F57}" destId="{0ACA9934-1C9F-407C-B709-B2C323AA0A59}" srcOrd="1" destOrd="0" presId="urn:microsoft.com/office/officeart/2016/7/layout/RepeatingBendingProcessNew"/>
    <dgm:cxn modelId="{0755ED06-DD40-4639-A258-EAB106A5CC1C}" type="presOf" srcId="{7717A08E-F798-4AFF-9899-31B9C7C0E103}" destId="{FB555EE1-D528-4D2B-9870-C37039495F48}" srcOrd="0" destOrd="0" presId="urn:microsoft.com/office/officeart/2016/7/layout/RepeatingBendingProcessNew"/>
    <dgm:cxn modelId="{8279A80E-6EBE-42AA-9673-8B3FFA6A67D8}" type="presOf" srcId="{7717A08E-F798-4AFF-9899-31B9C7C0E103}" destId="{70BC918C-1A2C-4E2A-AD63-4C54C843DC17}" srcOrd="1"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8F647335-7589-47DF-A53A-DD17B178ECAA}" type="presOf" srcId="{49D9BBFF-941D-4068-ABF9-66BBA6A1E495}" destId="{F33BDD99-3979-4DAE-9A86-E6D14FFC0958}" srcOrd="0" destOrd="0" presId="urn:microsoft.com/office/officeart/2016/7/layout/RepeatingBendingProcessNew"/>
    <dgm:cxn modelId="{6EA5E74A-FD52-4E94-B094-5B23E34DDB73}" type="presOf" srcId="{46524477-9376-4CB7-BE17-42E1701636B9}" destId="{F2E75460-0AAB-4A35-B9B4-1340F3D9D3C8}" srcOrd="0" destOrd="0" presId="urn:microsoft.com/office/officeart/2016/7/layout/RepeatingBendingProcessNew"/>
    <dgm:cxn modelId="{06157A71-8B62-485E-9FA5-F7B1AF47E80F}" type="presOf" srcId="{649C337F-6609-4BD8-A92B-9462F4A235CF}" destId="{E002B106-5D7C-4F57-855B-5863D2A9AE75}" srcOrd="0" destOrd="0" presId="urn:microsoft.com/office/officeart/2016/7/layout/RepeatingBendingProcessNew"/>
    <dgm:cxn modelId="{BA9B087A-59B7-442C-B0C1-507C8084B173}" type="presOf" srcId="{5A4D6436-E224-48BD-8CBB-90671E658A14}" destId="{086855AB-7154-48D9-9B2A-F6D363103814}" srcOrd="1" destOrd="0" presId="urn:microsoft.com/office/officeart/2016/7/layout/RepeatingBendingProcessNew"/>
    <dgm:cxn modelId="{4B553581-77CE-4757-B5E7-CF617B9B0D55}" type="presOf" srcId="{060301F8-96A8-419E-B929-4651BA1E7013}" destId="{2BAC8DAA-6C41-456B-85D5-18D699F04314}" srcOrd="0" destOrd="0" presId="urn:microsoft.com/office/officeart/2016/7/layout/RepeatingBendingProcessNew"/>
    <dgm:cxn modelId="{E238CC83-B441-4350-85F4-E3A846B2B501}" type="presOf" srcId="{6E28DCC2-A19F-4618-BE47-1BADB6AFFFFB}" destId="{04832395-E5DC-4C48-B2EE-8A1EBF12BBAF}" srcOrd="0" destOrd="0" presId="urn:microsoft.com/office/officeart/2016/7/layout/RepeatingBendingProcessNew"/>
    <dgm:cxn modelId="{C1AB0287-34ED-46AF-BCC2-D9BE749E9E62}" srcId="{6E28DCC2-A19F-4618-BE47-1BADB6AFFFFB}" destId="{649C337F-6609-4BD8-A92B-9462F4A235CF}" srcOrd="5" destOrd="0" parTransId="{B75EF9F5-F5C3-47F5-BAD5-5A0D1CF461BD}" sibTransId="{42E951F1-5B5B-4AAF-91BA-414CF185587A}"/>
    <dgm:cxn modelId="{3ACD0389-0591-4470-A671-A7500C5F4E05}" type="presOf" srcId="{4F45A8C3-C2D7-4185-ADBE-C7F80101319F}" destId="{52EE39ED-6FB0-41DC-9D18-91A726EBA3A7}" srcOrd="0" destOrd="0" presId="urn:microsoft.com/office/officeart/2016/7/layout/RepeatingBendingProcessNew"/>
    <dgm:cxn modelId="{DE77E593-A377-420F-B0EF-77FBC64556D3}" type="presOf" srcId="{0454C4A2-7E46-44F8-A2FB-1257986F98A6}" destId="{15032F90-D50E-40FA-8672-1E377E58E434}"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D49857B2-AF4D-4BBF-906F-D13108C5EF33}" type="presOf" srcId="{C9227E10-9301-4CA8-8328-26F23C6606FA}" destId="{871E6DAE-0758-43D9-B566-7CD5FECD0DE5}" srcOrd="0" destOrd="0" presId="urn:microsoft.com/office/officeart/2016/7/layout/RepeatingBendingProcessNew"/>
    <dgm:cxn modelId="{8F672CB4-D08C-4E02-93A4-A758A00A7649}" type="presOf" srcId="{F6B40A25-1560-4909-AB90-4E89A4F13A2B}" destId="{9F33F8FB-2ABB-4735-969A-984983D3C50A}" srcOrd="1" destOrd="0" presId="urn:microsoft.com/office/officeart/2016/7/layout/RepeatingBendingProcessNew"/>
    <dgm:cxn modelId="{988B1FB6-DB44-4BC4-965C-85EEBD425857}" srcId="{6E28DCC2-A19F-4618-BE47-1BADB6AFFFFB}" destId="{060301F8-96A8-419E-B929-4651BA1E7013}" srcOrd="0" destOrd="0" parTransId="{08F89008-3369-47CA-8B20-0AF4DD884959}" sibTransId="{0454C4A2-7E46-44F8-A2FB-1257986F98A6}"/>
    <dgm:cxn modelId="{9EC2D8BF-3D7A-4046-AF04-DB10C4B81F00}" srcId="{6E28DCC2-A19F-4618-BE47-1BADB6AFFFFB}" destId="{49D9BBFF-941D-4068-ABF9-66BBA6A1E495}" srcOrd="3" destOrd="0" parTransId="{BFFE3A7E-DF8D-402B-B8B2-70EE9209DB9B}" sibTransId="{7CC772E3-57C7-4EC2-859A-74587B213F57}"/>
    <dgm:cxn modelId="{40EA77C6-939E-4EDA-A2B5-93B24C82208A}" type="presOf" srcId="{0454C4A2-7E46-44F8-A2FB-1257986F98A6}" destId="{EFB3E4C9-53C5-4CF1-A98E-0DD81CCD0C82}" srcOrd="1" destOrd="0" presId="urn:microsoft.com/office/officeart/2016/7/layout/RepeatingBendingProcessNew"/>
    <dgm:cxn modelId="{0A9B60C7-EFB7-4BEC-BBB3-1C9381582EE2}" type="presOf" srcId="{F6B40A25-1560-4909-AB90-4E89A4F13A2B}" destId="{28A26B8E-D80F-4F3D-8090-7FA4753BC0A5}" srcOrd="0" destOrd="0" presId="urn:microsoft.com/office/officeart/2016/7/layout/RepeatingBendingProcessNew"/>
    <dgm:cxn modelId="{A442F4DB-E6C3-455B-A286-2B1218C6E745}" srcId="{6E28DCC2-A19F-4618-BE47-1BADB6AFFFFB}" destId="{C9227E10-9301-4CA8-8328-26F23C6606FA}" srcOrd="1" destOrd="0" parTransId="{80F28C07-1DF1-42AA-B517-8B4CE6204757}" sibTransId="{7717A08E-F798-4AFF-9899-31B9C7C0E103}"/>
    <dgm:cxn modelId="{B80FE7E8-CEB1-403B-8649-0D6C0595E1C6}" type="presOf" srcId="{7CC772E3-57C7-4EC2-859A-74587B213F57}" destId="{F72E62F1-C026-4937-BA86-3AE0BC026BDD}" srcOrd="0" destOrd="0" presId="urn:microsoft.com/office/officeart/2016/7/layout/RepeatingBendingProcessNew"/>
    <dgm:cxn modelId="{160CD5F0-189E-42F1-A0E2-5FBC98829802}" type="presOf" srcId="{5A4D6436-E224-48BD-8CBB-90671E658A14}" destId="{771DA846-765F-49CE-B194-7C368F4DAF93}" srcOrd="0" destOrd="0" presId="urn:microsoft.com/office/officeart/2016/7/layout/RepeatingBendingProcessNew"/>
    <dgm:cxn modelId="{ADFE7BE1-B15A-41B4-A3B3-8299F932B553}" type="presParOf" srcId="{04832395-E5DC-4C48-B2EE-8A1EBF12BBAF}" destId="{2BAC8DAA-6C41-456B-85D5-18D699F04314}" srcOrd="0" destOrd="0" presId="urn:microsoft.com/office/officeart/2016/7/layout/RepeatingBendingProcessNew"/>
    <dgm:cxn modelId="{1C6925A8-B9A0-4320-B3D3-1F879F73A4DC}" type="presParOf" srcId="{04832395-E5DC-4C48-B2EE-8A1EBF12BBAF}" destId="{15032F90-D50E-40FA-8672-1E377E58E434}" srcOrd="1" destOrd="0" presId="urn:microsoft.com/office/officeart/2016/7/layout/RepeatingBendingProcessNew"/>
    <dgm:cxn modelId="{80F1E886-E7C4-4067-9F84-5B43587282E6}" type="presParOf" srcId="{15032F90-D50E-40FA-8672-1E377E58E434}" destId="{EFB3E4C9-53C5-4CF1-A98E-0DD81CCD0C82}" srcOrd="0" destOrd="0" presId="urn:microsoft.com/office/officeart/2016/7/layout/RepeatingBendingProcessNew"/>
    <dgm:cxn modelId="{4A3F29D8-B0EA-48DC-B9A5-DEC0A79F7DFC}" type="presParOf" srcId="{04832395-E5DC-4C48-B2EE-8A1EBF12BBAF}" destId="{871E6DAE-0758-43D9-B566-7CD5FECD0DE5}" srcOrd="2" destOrd="0" presId="urn:microsoft.com/office/officeart/2016/7/layout/RepeatingBendingProcessNew"/>
    <dgm:cxn modelId="{5F65FE13-94F6-4F95-B10D-E51AAEFF0CC3}" type="presParOf" srcId="{04832395-E5DC-4C48-B2EE-8A1EBF12BBAF}" destId="{FB555EE1-D528-4D2B-9870-C37039495F48}" srcOrd="3" destOrd="0" presId="urn:microsoft.com/office/officeart/2016/7/layout/RepeatingBendingProcessNew"/>
    <dgm:cxn modelId="{FABCE38A-DA94-47B9-9EEF-C29569295D7A}" type="presParOf" srcId="{FB555EE1-D528-4D2B-9870-C37039495F48}" destId="{70BC918C-1A2C-4E2A-AD63-4C54C843DC17}" srcOrd="0" destOrd="0" presId="urn:microsoft.com/office/officeart/2016/7/layout/RepeatingBendingProcessNew"/>
    <dgm:cxn modelId="{314C2FDA-221D-4977-B658-35E2116D45C7}" type="presParOf" srcId="{04832395-E5DC-4C48-B2EE-8A1EBF12BBAF}" destId="{52EE39ED-6FB0-41DC-9D18-91A726EBA3A7}" srcOrd="4" destOrd="0" presId="urn:microsoft.com/office/officeart/2016/7/layout/RepeatingBendingProcessNew"/>
    <dgm:cxn modelId="{CB560ED7-4991-49D2-A16E-8A876E6F5F27}" type="presParOf" srcId="{04832395-E5DC-4C48-B2EE-8A1EBF12BBAF}" destId="{771DA846-765F-49CE-B194-7C368F4DAF93}" srcOrd="5" destOrd="0" presId="urn:microsoft.com/office/officeart/2016/7/layout/RepeatingBendingProcessNew"/>
    <dgm:cxn modelId="{6ECA0A0F-E424-4A34-809A-11CA7078D83F}" type="presParOf" srcId="{771DA846-765F-49CE-B194-7C368F4DAF93}" destId="{086855AB-7154-48D9-9B2A-F6D363103814}" srcOrd="0" destOrd="0" presId="urn:microsoft.com/office/officeart/2016/7/layout/RepeatingBendingProcessNew"/>
    <dgm:cxn modelId="{6685E013-BA17-45D5-9965-C035DEB6EC14}" type="presParOf" srcId="{04832395-E5DC-4C48-B2EE-8A1EBF12BBAF}" destId="{F33BDD99-3979-4DAE-9A86-E6D14FFC0958}" srcOrd="6" destOrd="0" presId="urn:microsoft.com/office/officeart/2016/7/layout/RepeatingBendingProcessNew"/>
    <dgm:cxn modelId="{B3CAA27C-BC2D-4D88-A4ED-A87A5C674A56}" type="presParOf" srcId="{04832395-E5DC-4C48-B2EE-8A1EBF12BBAF}" destId="{F72E62F1-C026-4937-BA86-3AE0BC026BDD}" srcOrd="7" destOrd="0" presId="urn:microsoft.com/office/officeart/2016/7/layout/RepeatingBendingProcessNew"/>
    <dgm:cxn modelId="{60A577B0-C3A9-4DC7-8CF2-DC0ECE2352EB}" type="presParOf" srcId="{F72E62F1-C026-4937-BA86-3AE0BC026BDD}" destId="{0ACA9934-1C9F-407C-B709-B2C323AA0A59}" srcOrd="0" destOrd="0" presId="urn:microsoft.com/office/officeart/2016/7/layout/RepeatingBendingProcessNew"/>
    <dgm:cxn modelId="{1E9A3632-829F-4F62-8715-3524400FE5BE}" type="presParOf" srcId="{04832395-E5DC-4C48-B2EE-8A1EBF12BBAF}" destId="{F2E75460-0AAB-4A35-B9B4-1340F3D9D3C8}" srcOrd="8" destOrd="0" presId="urn:microsoft.com/office/officeart/2016/7/layout/RepeatingBendingProcessNew"/>
    <dgm:cxn modelId="{F00B9C7E-6964-456D-A3E6-B3A59A459595}" type="presParOf" srcId="{04832395-E5DC-4C48-B2EE-8A1EBF12BBAF}" destId="{28A26B8E-D80F-4F3D-8090-7FA4753BC0A5}" srcOrd="9" destOrd="0" presId="urn:microsoft.com/office/officeart/2016/7/layout/RepeatingBendingProcessNew"/>
    <dgm:cxn modelId="{4C7A237D-6597-489E-BE93-114EB199D2B6}" type="presParOf" srcId="{28A26B8E-D80F-4F3D-8090-7FA4753BC0A5}" destId="{9F33F8FB-2ABB-4735-969A-984983D3C50A}" srcOrd="0" destOrd="0" presId="urn:microsoft.com/office/officeart/2016/7/layout/RepeatingBendingProcessNew"/>
    <dgm:cxn modelId="{095A60E8-D4F3-429C-B115-16B7295F38CD}" type="presParOf" srcId="{04832395-E5DC-4C48-B2EE-8A1EBF12BBAF}" destId="{E002B106-5D7C-4F57-855B-5863D2A9AE75}"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438307" y="823578"/>
          <a:ext cx="633668"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38535" y="865976"/>
        <a:ext cx="33213" cy="6642"/>
      </dsp:txXfrm>
    </dsp:sp>
    <dsp:sp modelId="{2BAC8DAA-6C41-456B-85D5-18D699F04314}">
      <dsp:nvSpPr>
        <dsp:cNvPr id="0" name=""/>
        <dsp:cNvSpPr/>
      </dsp:nvSpPr>
      <dsp:spPr>
        <a:xfrm>
          <a:off x="551985" y="2861"/>
          <a:ext cx="2888122" cy="1732873"/>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520" tIns="148551" rIns="141520" bIns="148551" numCol="1" spcCol="1270" anchor="ctr" anchorCtr="0">
          <a:noAutofit/>
        </a:bodyPr>
        <a:lstStyle/>
        <a:p>
          <a:pPr marL="0" lvl="0" indent="0" algn="l" defTabSz="1244600">
            <a:lnSpc>
              <a:spcPct val="90000"/>
            </a:lnSpc>
            <a:spcBef>
              <a:spcPct val="0"/>
            </a:spcBef>
            <a:spcAft>
              <a:spcPct val="35000"/>
            </a:spcAft>
            <a:buFont typeface="+mj-lt"/>
            <a:buNone/>
          </a:pPr>
          <a:r>
            <a:rPr lang="en-ZA" sz="2800" b="1" kern="1200" dirty="0">
              <a:solidFill>
                <a:schemeClr val="tx1"/>
              </a:solidFill>
              <a:latin typeface="Calibri" panose="020F0502020204030204" pitchFamily="34" charset="0"/>
              <a:cs typeface="Calibri" panose="020F0502020204030204" pitchFamily="34" charset="0"/>
            </a:rPr>
            <a:t>1. Select the text you want to </a:t>
          </a:r>
          <a:r>
            <a:rPr lang="en-ZA" sz="2800" b="1" i="1" kern="1200" dirty="0">
              <a:solidFill>
                <a:schemeClr val="tx1"/>
              </a:solidFill>
              <a:latin typeface="Calibri" panose="020F0502020204030204" pitchFamily="34" charset="0"/>
              <a:cs typeface="Calibri" panose="020F0502020204030204" pitchFamily="34" charset="0"/>
            </a:rPr>
            <a:t>copy</a:t>
          </a:r>
          <a:endParaRPr lang="en-US" sz="2800" b="1" i="1" kern="1200" dirty="0">
            <a:solidFill>
              <a:schemeClr val="tx1"/>
            </a:solidFill>
            <a:latin typeface="Calibri" panose="020F0502020204030204" pitchFamily="34" charset="0"/>
            <a:cs typeface="Calibri" panose="020F0502020204030204" pitchFamily="34" charset="0"/>
          </a:endParaRPr>
        </a:p>
      </dsp:txBody>
      <dsp:txXfrm>
        <a:off x="551985" y="2861"/>
        <a:ext cx="2888122" cy="1732873"/>
      </dsp:txXfrm>
    </dsp:sp>
    <dsp:sp modelId="{A9259247-E635-4E5B-8BA8-118DFFD4B93E}">
      <dsp:nvSpPr>
        <dsp:cNvPr id="0" name=""/>
        <dsp:cNvSpPr/>
      </dsp:nvSpPr>
      <dsp: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81892" y="2047447"/>
        <a:ext cx="180698" cy="6642"/>
      </dsp:txXfrm>
    </dsp:sp>
    <dsp:sp modelId="{C965EC21-FC00-40C4-A43E-01666BF58B80}">
      <dsp:nvSpPr>
        <dsp:cNvPr id="0" name=""/>
        <dsp:cNvSpPr/>
      </dsp:nvSpPr>
      <dsp:spPr>
        <a:xfrm>
          <a:off x="4104376" y="2861"/>
          <a:ext cx="2888122" cy="173287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520" tIns="148551" rIns="141520" bIns="148551"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latin typeface="Calibri" panose="020F0502020204030204" pitchFamily="34" charset="0"/>
              <a:cs typeface="Calibri" panose="020F0502020204030204" pitchFamily="34" charset="0"/>
            </a:rPr>
            <a:t>2. On the </a:t>
          </a:r>
          <a:r>
            <a:rPr lang="en-US" sz="2400" b="1" i="1" kern="1200" dirty="0">
              <a:solidFill>
                <a:schemeClr val="tx1"/>
              </a:solidFill>
              <a:latin typeface="Calibri" panose="020F0502020204030204" pitchFamily="34" charset="0"/>
              <a:cs typeface="Calibri" panose="020F0502020204030204" pitchFamily="34" charset="0"/>
            </a:rPr>
            <a:t>Home</a:t>
          </a:r>
          <a:r>
            <a:rPr lang="en-US" sz="2400" b="1" kern="1200" dirty="0">
              <a:solidFill>
                <a:schemeClr val="tx1"/>
              </a:solidFill>
              <a:latin typeface="Calibri" panose="020F0502020204030204" pitchFamily="34" charset="0"/>
              <a:cs typeface="Calibri" panose="020F0502020204030204" pitchFamily="34" charset="0"/>
            </a:rPr>
            <a:t> tab, in the </a:t>
          </a:r>
          <a:r>
            <a:rPr lang="en-US" sz="2400" b="1" i="1" kern="1200" dirty="0">
              <a:solidFill>
                <a:srgbClr val="000000"/>
              </a:solidFill>
              <a:latin typeface="Calibri" panose="020F0502020204030204" pitchFamily="34" charset="0"/>
              <a:ea typeface="+mn-ea"/>
              <a:cs typeface="Calibri" panose="020F0502020204030204" pitchFamily="34" charset="0"/>
            </a:rPr>
            <a:t>Clipboard</a:t>
          </a:r>
          <a:r>
            <a:rPr lang="en-US" sz="2400" b="1" kern="1200" dirty="0">
              <a:solidFill>
                <a:schemeClr val="tx1"/>
              </a:solidFill>
              <a:latin typeface="Calibri" panose="020F0502020204030204" pitchFamily="34" charset="0"/>
              <a:cs typeface="Calibri" panose="020F0502020204030204" pitchFamily="34" charset="0"/>
            </a:rPr>
            <a:t> Group, click </a:t>
          </a:r>
          <a:r>
            <a:rPr lang="en-US" sz="2400" b="1" i="1" kern="1200" dirty="0">
              <a:solidFill>
                <a:srgbClr val="000000"/>
              </a:solidFill>
              <a:latin typeface="Calibri" panose="020F0502020204030204" pitchFamily="34" charset="0"/>
              <a:ea typeface="+mn-ea"/>
              <a:cs typeface="Calibri" panose="020F0502020204030204" pitchFamily="34" charset="0"/>
            </a:rPr>
            <a:t>Copy</a:t>
          </a:r>
        </a:p>
      </dsp:txBody>
      <dsp:txXfrm>
        <a:off x="4104376" y="2861"/>
        <a:ext cx="2888122" cy="1732873"/>
      </dsp:txXfrm>
    </dsp:sp>
    <dsp:sp modelId="{771DA846-765F-49CE-B194-7C368F4DAF93}">
      <dsp:nvSpPr>
        <dsp:cNvPr id="0" name=""/>
        <dsp:cNvSpPr/>
      </dsp:nvSpPr>
      <dsp:spPr>
        <a:xfrm>
          <a:off x="3438307" y="3220720"/>
          <a:ext cx="633668"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38535" y="3263118"/>
        <a:ext cx="33213" cy="6642"/>
      </dsp:txXfrm>
    </dsp:sp>
    <dsp:sp modelId="{52EE39ED-6FB0-41DC-9D18-91A726EBA3A7}">
      <dsp:nvSpPr>
        <dsp:cNvPr id="0" name=""/>
        <dsp:cNvSpPr/>
      </dsp:nvSpPr>
      <dsp:spPr>
        <a:xfrm>
          <a:off x="551985" y="2400003"/>
          <a:ext cx="2888122" cy="1732873"/>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520" tIns="148551" rIns="141520" bIns="148551" numCol="1" spcCol="1270" anchor="ctr" anchorCtr="0">
          <a:noAutofit/>
        </a:bodyPr>
        <a:lstStyle/>
        <a:p>
          <a:pPr marL="0" lvl="0" indent="0" algn="l" defTabSz="1111250">
            <a:lnSpc>
              <a:spcPct val="90000"/>
            </a:lnSpc>
            <a:spcBef>
              <a:spcPct val="0"/>
            </a:spcBef>
            <a:spcAft>
              <a:spcPct val="35000"/>
            </a:spcAft>
            <a:buNone/>
          </a:pPr>
          <a:endParaRPr lang="en-US" sz="6500" b="1" kern="1200" dirty="0">
            <a:solidFill>
              <a:schemeClr val="tx1"/>
            </a:solidFill>
            <a:latin typeface="Calibri" panose="020F0502020204030204" pitchFamily="34" charset="0"/>
            <a:ea typeface="+mn-ea"/>
            <a:cs typeface="Calibri" panose="020F0502020204030204" pitchFamily="34" charset="0"/>
          </a:endParaRPr>
        </a:p>
      </dsp:txBody>
      <dsp:txXfrm>
        <a:off x="551985" y="2400003"/>
        <a:ext cx="2888122" cy="1732873"/>
      </dsp:txXfrm>
    </dsp:sp>
    <dsp:sp modelId="{F72E62F1-C026-4937-BA86-3AE0BC026BDD}">
      <dsp:nvSpPr>
        <dsp:cNvPr id="0" name=""/>
        <dsp:cNvSpPr/>
      </dsp:nvSpPr>
      <dsp: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81892" y="4444589"/>
        <a:ext cx="180698" cy="6642"/>
      </dsp:txXfrm>
    </dsp:sp>
    <dsp:sp modelId="{F33BDD99-3979-4DAE-9A86-E6D14FFC0958}">
      <dsp:nvSpPr>
        <dsp:cNvPr id="0" name=""/>
        <dsp:cNvSpPr/>
      </dsp:nvSpPr>
      <dsp:spPr>
        <a:xfrm>
          <a:off x="4104376" y="2400003"/>
          <a:ext cx="2888122" cy="1732873"/>
        </a:xfrm>
        <a:prstGeom prst="rect">
          <a:avLst/>
        </a:prstGeom>
        <a:solidFill>
          <a:schemeClr val="accent2"/>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520" tIns="148551" rIns="141520" bIns="148551" numCol="1" spcCol="1270" anchor="ctr" anchorCtr="0">
          <a:noAutofit/>
        </a:bodyPr>
        <a:lstStyle/>
        <a:p>
          <a:pPr marL="0" lvl="0" indent="0" algn="l" defTabSz="1066800">
            <a:lnSpc>
              <a:spcPct val="90000"/>
            </a:lnSpc>
            <a:spcBef>
              <a:spcPct val="0"/>
            </a:spcBef>
            <a:spcAft>
              <a:spcPct val="35000"/>
            </a:spcAft>
            <a:buFont typeface="+mj-lt"/>
            <a:buNone/>
          </a:pPr>
          <a:r>
            <a:rPr lang="en-US" sz="2400" b="1" kern="1200" dirty="0">
              <a:solidFill>
                <a:schemeClr val="tx1"/>
              </a:solidFill>
              <a:latin typeface="Calibri" panose="020F0502020204030204" pitchFamily="34" charset="0"/>
              <a:cs typeface="Calibri" panose="020F0502020204030204" pitchFamily="34" charset="0"/>
            </a:rPr>
            <a:t>3. Click on the place in the presentation where you want to paste the text</a:t>
          </a:r>
        </a:p>
      </dsp:txBody>
      <dsp:txXfrm>
        <a:off x="4104376" y="2400003"/>
        <a:ext cx="2888122" cy="1732873"/>
      </dsp:txXfrm>
    </dsp:sp>
    <dsp:sp modelId="{F2E75460-0AAB-4A35-B9B4-1340F3D9D3C8}">
      <dsp:nvSpPr>
        <dsp:cNvPr id="0" name=""/>
        <dsp:cNvSpPr/>
      </dsp:nvSpPr>
      <dsp:spPr>
        <a:xfrm>
          <a:off x="551985" y="4797145"/>
          <a:ext cx="2888122" cy="173287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520" tIns="148551" rIns="141520" bIns="148551" numCol="1" spcCol="1270" anchor="ctr" anchorCtr="0">
          <a:noAutofit/>
        </a:bodyPr>
        <a:lstStyle/>
        <a:p>
          <a:pPr marL="0" lvl="0" indent="0" algn="l" defTabSz="1111250">
            <a:lnSpc>
              <a:spcPct val="90000"/>
            </a:lnSpc>
            <a:spcBef>
              <a:spcPct val="0"/>
            </a:spcBef>
            <a:spcAft>
              <a:spcPct val="35000"/>
            </a:spcAft>
            <a:buNone/>
          </a:pPr>
          <a:r>
            <a:rPr lang="en-US" sz="2800" b="1" kern="1200" dirty="0">
              <a:solidFill>
                <a:schemeClr val="tx1"/>
              </a:solidFill>
              <a:latin typeface="Calibri" panose="020F0502020204030204" pitchFamily="34" charset="0"/>
              <a:cs typeface="Calibri" panose="020F0502020204030204" pitchFamily="34" charset="0"/>
            </a:rPr>
            <a:t>4. In the </a:t>
          </a:r>
          <a:r>
            <a:rPr lang="en-US" sz="2800" b="1" i="1" kern="1200" dirty="0">
              <a:solidFill>
                <a:srgbClr val="000000"/>
              </a:solidFill>
              <a:latin typeface="Calibri" panose="020F0502020204030204" pitchFamily="34" charset="0"/>
              <a:ea typeface="+mn-ea"/>
              <a:cs typeface="Calibri" panose="020F0502020204030204" pitchFamily="34" charset="0"/>
            </a:rPr>
            <a:t>Clipboard</a:t>
          </a:r>
          <a:r>
            <a:rPr lang="en-US" sz="2800" b="1" kern="1200" dirty="0">
              <a:solidFill>
                <a:schemeClr val="tx1"/>
              </a:solidFill>
              <a:latin typeface="Calibri" panose="020F0502020204030204" pitchFamily="34" charset="0"/>
              <a:cs typeface="Calibri" panose="020F0502020204030204" pitchFamily="34" charset="0"/>
            </a:rPr>
            <a:t> Group, click </a:t>
          </a:r>
          <a:r>
            <a:rPr lang="en-US" sz="2800" b="1" i="1" kern="1200" dirty="0">
              <a:solidFill>
                <a:srgbClr val="000000"/>
              </a:solidFill>
              <a:latin typeface="Calibri" panose="020F0502020204030204" pitchFamily="34" charset="0"/>
              <a:ea typeface="+mn-ea"/>
              <a:cs typeface="Calibri" panose="020F0502020204030204" pitchFamily="34" charset="0"/>
            </a:rPr>
            <a:t>Paste</a:t>
          </a:r>
        </a:p>
      </dsp:txBody>
      <dsp:txXfrm>
        <a:off x="551985" y="4797145"/>
        <a:ext cx="2888122" cy="173287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550149" y="910517"/>
          <a:ext cx="648785"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857555" y="952837"/>
        <a:ext cx="33973" cy="6800"/>
      </dsp:txXfrm>
    </dsp:sp>
    <dsp:sp modelId="{2BAC8DAA-6C41-456B-85D5-18D699F04314}">
      <dsp:nvSpPr>
        <dsp:cNvPr id="0" name=""/>
        <dsp:cNvSpPr/>
      </dsp:nvSpPr>
      <dsp:spPr>
        <a:xfrm>
          <a:off x="598101" y="80964"/>
          <a:ext cx="2953848" cy="1772309"/>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977900">
            <a:lnSpc>
              <a:spcPct val="90000"/>
            </a:lnSpc>
            <a:spcBef>
              <a:spcPct val="0"/>
            </a:spcBef>
            <a:spcAft>
              <a:spcPct val="35000"/>
            </a:spcAft>
            <a:buFont typeface="+mj-lt"/>
            <a:buNone/>
          </a:pPr>
          <a:endParaRPr lang="en-US" sz="2200" b="1" i="1" kern="1200" dirty="0">
            <a:solidFill>
              <a:schemeClr val="tx1"/>
            </a:solidFill>
            <a:latin typeface="Calibri" panose="020F0502020204030204" pitchFamily="34" charset="0"/>
            <a:ea typeface="+mn-ea"/>
            <a:cs typeface="Calibri" panose="020F0502020204030204" pitchFamily="34" charset="0"/>
          </a:endParaRPr>
        </a:p>
      </dsp:txBody>
      <dsp:txXfrm>
        <a:off x="598101" y="80964"/>
        <a:ext cx="2953848" cy="1772309"/>
      </dsp:txXfrm>
    </dsp:sp>
    <dsp:sp modelId="{FB555EE1-D528-4D2B-9870-C37039495F48}">
      <dsp:nvSpPr>
        <dsp:cNvPr id="0" name=""/>
        <dsp:cNvSpPr/>
      </dsp:nvSpPr>
      <dsp:spPr>
        <a:xfrm>
          <a:off x="2075025" y="1840592"/>
          <a:ext cx="3633233" cy="67054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99135" y="2172466"/>
        <a:ext cx="185013" cy="6800"/>
      </dsp:txXfrm>
    </dsp:sp>
    <dsp:sp modelId="{871E6DAE-0758-43D9-B566-7CD5FECD0DE5}">
      <dsp:nvSpPr>
        <dsp:cNvPr id="0" name=""/>
        <dsp:cNvSpPr/>
      </dsp:nvSpPr>
      <dsp:spPr>
        <a:xfrm>
          <a:off x="4231335" y="70082"/>
          <a:ext cx="2953848" cy="1772309"/>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latin typeface="Calibri" panose="020F0502020204030204" pitchFamily="34" charset="0"/>
              <a:cs typeface="Calibri" panose="020F0502020204030204" pitchFamily="34" charset="0"/>
            </a:rPr>
            <a:t>13. With the </a:t>
          </a:r>
          <a:r>
            <a:rPr lang="en-US" sz="2000" b="1" i="1" kern="1200" dirty="0">
              <a:solidFill>
                <a:schemeClr val="tx1"/>
              </a:solidFill>
              <a:latin typeface="Calibri" panose="020F0502020204030204" pitchFamily="34" charset="0"/>
              <a:cs typeface="Calibri" panose="020F0502020204030204" pitchFamily="34" charset="0"/>
            </a:rPr>
            <a:t>Use source formatting </a:t>
          </a:r>
          <a:r>
            <a:rPr lang="en-US" sz="2000" b="1" kern="1200" dirty="0">
              <a:solidFill>
                <a:schemeClr val="tx1"/>
              </a:solidFill>
              <a:latin typeface="Calibri" panose="020F0502020204030204" pitchFamily="34" charset="0"/>
              <a:cs typeface="Calibri" panose="020F0502020204030204" pitchFamily="34" charset="0"/>
            </a:rPr>
            <a:t>option deselected, the slide assumes the theme of the presentation it is inserted into</a:t>
          </a:r>
        </a:p>
      </dsp:txBody>
      <dsp:txXfrm>
        <a:off x="4231335" y="70082"/>
        <a:ext cx="2953848" cy="1772309"/>
      </dsp:txXfrm>
    </dsp:sp>
    <dsp:sp modelId="{771DA846-765F-49CE-B194-7C368F4DAF93}">
      <dsp:nvSpPr>
        <dsp:cNvPr id="0" name=""/>
        <dsp:cNvSpPr/>
      </dsp:nvSpPr>
      <dsp:spPr>
        <a:xfrm>
          <a:off x="3550149" y="3296919"/>
          <a:ext cx="648785"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857418" y="3339239"/>
        <a:ext cx="34247" cy="6800"/>
      </dsp:txXfrm>
    </dsp:sp>
    <dsp:sp modelId="{52EE39ED-6FB0-41DC-9D18-91A726EBA3A7}">
      <dsp:nvSpPr>
        <dsp:cNvPr id="0" name=""/>
        <dsp:cNvSpPr/>
      </dsp:nvSpPr>
      <dsp:spPr>
        <a:xfrm>
          <a:off x="598101" y="2543541"/>
          <a:ext cx="2953848" cy="1772309"/>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14. To insert a slide, click the slide or click </a:t>
          </a:r>
          <a:r>
            <a:rPr lang="en-US" sz="2000" b="1" i="1" kern="1200" dirty="0">
              <a:solidFill>
                <a:srgbClr val="000000"/>
              </a:solidFill>
              <a:latin typeface="Calibri" panose="020F0502020204030204" pitchFamily="34" charset="0"/>
              <a:ea typeface="+mn-ea"/>
              <a:cs typeface="Calibri" panose="020F0502020204030204" pitchFamily="34" charset="0"/>
            </a:rPr>
            <a:t>Insert Slide</a:t>
          </a:r>
        </a:p>
      </dsp:txBody>
      <dsp:txXfrm>
        <a:off x="598101" y="2543541"/>
        <a:ext cx="2953848" cy="1772309"/>
      </dsp:txXfrm>
    </dsp:sp>
    <dsp:sp modelId="{F72E62F1-C026-4937-BA86-3AE0BC026BDD}">
      <dsp:nvSpPr>
        <dsp:cNvPr id="0" name=""/>
        <dsp:cNvSpPr/>
      </dsp:nvSpPr>
      <dsp:spPr>
        <a:xfrm>
          <a:off x="2075025" y="4226994"/>
          <a:ext cx="3633233" cy="648785"/>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99237" y="4547986"/>
        <a:ext cx="184810" cy="6800"/>
      </dsp:txXfrm>
    </dsp:sp>
    <dsp:sp modelId="{F33BDD99-3979-4DAE-9A86-E6D14FFC0958}">
      <dsp:nvSpPr>
        <dsp:cNvPr id="0" name=""/>
        <dsp:cNvSpPr/>
      </dsp:nvSpPr>
      <dsp:spPr>
        <a:xfrm>
          <a:off x="4231335" y="2456485"/>
          <a:ext cx="2953848" cy="1772309"/>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a:off x="4231335" y="2456485"/>
        <a:ext cx="2953848" cy="1772309"/>
      </dsp:txXfrm>
    </dsp:sp>
    <dsp:sp modelId="{28A26B8E-D80F-4F3D-8090-7FA4753BC0A5}">
      <dsp:nvSpPr>
        <dsp:cNvPr id="0" name=""/>
        <dsp:cNvSpPr/>
      </dsp:nvSpPr>
      <dsp:spPr>
        <a:xfrm>
          <a:off x="3550149" y="5748614"/>
          <a:ext cx="648785" cy="91440"/>
        </a:xfrm>
        <a:custGeom>
          <a:avLst/>
          <a:gdLst/>
          <a:ahLst/>
          <a:cxnLst/>
          <a:rect l="0" t="0" r="0" b="0"/>
          <a:pathLst>
            <a:path>
              <a:moveTo>
                <a:pt x="0" y="45720"/>
              </a:moveTo>
              <a:lnTo>
                <a:pt x="64878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857557" y="5790934"/>
        <a:ext cx="33969" cy="6800"/>
      </dsp:txXfrm>
    </dsp:sp>
    <dsp:sp modelId="{F2E75460-0AAB-4A35-B9B4-1340F3D9D3C8}">
      <dsp:nvSpPr>
        <dsp:cNvPr id="0" name=""/>
        <dsp:cNvSpPr/>
      </dsp:nvSpPr>
      <dsp:spPr>
        <a:xfrm>
          <a:off x="598101" y="4908179"/>
          <a:ext cx="2953848" cy="177230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15. When you’re done, click the X at the top right of the Reuse Slides task pane to dismiss it</a:t>
          </a:r>
        </a:p>
      </dsp:txBody>
      <dsp:txXfrm>
        <a:off x="598101" y="4908179"/>
        <a:ext cx="2953848" cy="1772309"/>
      </dsp:txXfrm>
    </dsp:sp>
    <dsp:sp modelId="{E002B106-5D7C-4F57-855B-5863D2A9AE75}">
      <dsp:nvSpPr>
        <dsp:cNvPr id="0" name=""/>
        <dsp:cNvSpPr/>
      </dsp:nvSpPr>
      <dsp:spPr>
        <a:xfrm>
          <a:off x="4231335" y="4908179"/>
          <a:ext cx="2953848" cy="1772309"/>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16. If you accidentally import an unwanted slide, </a:t>
          </a:r>
          <a:r>
            <a:rPr lang="en-US" sz="2000" b="1" i="1" kern="1200" dirty="0">
              <a:solidFill>
                <a:srgbClr val="000000"/>
              </a:solidFill>
              <a:latin typeface="Calibri" panose="020F0502020204030204" pitchFamily="34" charset="0"/>
              <a:ea typeface="+mn-ea"/>
              <a:cs typeface="Calibri" panose="020F0502020204030204" pitchFamily="34" charset="0"/>
            </a:rPr>
            <a:t>right-click</a:t>
          </a:r>
          <a:r>
            <a:rPr lang="en-US" sz="2000" b="1" kern="1200" dirty="0">
              <a:solidFill>
                <a:srgbClr val="000000"/>
              </a:solidFill>
              <a:latin typeface="Calibri" panose="020F0502020204030204" pitchFamily="34" charset="0"/>
              <a:ea typeface="+mn-ea"/>
              <a:cs typeface="Calibri" panose="020F0502020204030204" pitchFamily="34" charset="0"/>
            </a:rPr>
            <a:t> the slide IN THE LEFT PANE and select </a:t>
          </a:r>
          <a:r>
            <a:rPr lang="en-US" sz="2000" b="1" i="1" kern="1200" dirty="0">
              <a:solidFill>
                <a:srgbClr val="000000"/>
              </a:solidFill>
              <a:latin typeface="Calibri" panose="020F0502020204030204" pitchFamily="34" charset="0"/>
              <a:ea typeface="+mn-ea"/>
              <a:cs typeface="Calibri" panose="020F0502020204030204" pitchFamily="34" charset="0"/>
            </a:rPr>
            <a:t>Delete Slide</a:t>
          </a:r>
        </a:p>
      </dsp:txBody>
      <dsp:txXfrm>
        <a:off x="4231335" y="4908179"/>
        <a:ext cx="2953848" cy="177230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295055" y="910517"/>
          <a:ext cx="724876"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38557" y="952837"/>
        <a:ext cx="37871" cy="6800"/>
      </dsp:txXfrm>
    </dsp:sp>
    <dsp:sp modelId="{2BAC8DAA-6C41-456B-85D5-18D699F04314}">
      <dsp:nvSpPr>
        <dsp:cNvPr id="0" name=""/>
        <dsp:cNvSpPr/>
      </dsp:nvSpPr>
      <dsp:spPr>
        <a:xfrm>
          <a:off x="108855" y="124492"/>
          <a:ext cx="3188000" cy="1772309"/>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44550">
            <a:lnSpc>
              <a:spcPct val="90000"/>
            </a:lnSpc>
            <a:spcBef>
              <a:spcPct val="0"/>
            </a:spcBef>
            <a:spcAft>
              <a:spcPct val="35000"/>
            </a:spcAft>
            <a:buFont typeface="+mj-lt"/>
            <a:buNone/>
          </a:pPr>
          <a:r>
            <a:rPr lang="en-US" sz="1900" b="1" kern="1200" dirty="0">
              <a:solidFill>
                <a:schemeClr val="tx1"/>
              </a:solidFill>
              <a:latin typeface="Calibri" panose="020F0502020204030204" pitchFamily="34" charset="0"/>
              <a:cs typeface="Calibri" panose="020F0502020204030204" pitchFamily="34" charset="0"/>
            </a:rPr>
            <a:t>1. If you edit a slide layout too much, you might find that you cannot quite get it into the layout you want, and that you would like to start over</a:t>
          </a:r>
          <a:endParaRPr lang="en-US" sz="1900" b="1" i="1" kern="1200" dirty="0">
            <a:solidFill>
              <a:schemeClr val="tx1"/>
            </a:solidFill>
            <a:latin typeface="Calibri" panose="020F0502020204030204" pitchFamily="34" charset="0"/>
            <a:ea typeface="+mn-ea"/>
            <a:cs typeface="Calibri" panose="020F0502020204030204" pitchFamily="34" charset="0"/>
          </a:endParaRPr>
        </a:p>
      </dsp:txBody>
      <dsp:txXfrm>
        <a:off x="108855" y="124492"/>
        <a:ext cx="3188000" cy="1772309"/>
      </dsp:txXfrm>
    </dsp:sp>
    <dsp:sp modelId="{FB555EE1-D528-4D2B-9870-C37039495F48}">
      <dsp:nvSpPr>
        <dsp:cNvPr id="0" name=""/>
        <dsp:cNvSpPr/>
      </dsp:nvSpPr>
      <dsp:spPr>
        <a:xfrm>
          <a:off x="1661870" y="1840592"/>
          <a:ext cx="4163464" cy="67054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38050" y="2172466"/>
        <a:ext cx="211104" cy="6800"/>
      </dsp:txXfrm>
    </dsp:sp>
    <dsp:sp modelId="{871E6DAE-0758-43D9-B566-7CD5FECD0DE5}">
      <dsp:nvSpPr>
        <dsp:cNvPr id="0" name=""/>
        <dsp:cNvSpPr/>
      </dsp:nvSpPr>
      <dsp:spPr>
        <a:xfrm>
          <a:off x="4052331" y="70082"/>
          <a:ext cx="3546006" cy="1772309"/>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r>
            <a:rPr lang="en-US" sz="2000" b="1" kern="1200" dirty="0">
              <a:solidFill>
                <a:schemeClr val="tx1"/>
              </a:solidFill>
              <a:latin typeface="Calibri" panose="020F0502020204030204" pitchFamily="34" charset="0"/>
              <a:cs typeface="Calibri" panose="020F0502020204030204" pitchFamily="34" charset="0"/>
            </a:rPr>
            <a:t>2. You can reset a slide, which will restore the position, size, and formatting of your slide to its default state</a:t>
          </a:r>
        </a:p>
      </dsp:txBody>
      <dsp:txXfrm>
        <a:off x="4052331" y="70082"/>
        <a:ext cx="3546006" cy="1772309"/>
      </dsp:txXfrm>
    </dsp:sp>
    <dsp:sp modelId="{771DA846-765F-49CE-B194-7C368F4DAF93}">
      <dsp:nvSpPr>
        <dsp:cNvPr id="0" name=""/>
        <dsp:cNvSpPr/>
      </dsp:nvSpPr>
      <dsp:spPr>
        <a:xfrm>
          <a:off x="3136995" y="3296919"/>
          <a:ext cx="648785"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444264" y="3339239"/>
        <a:ext cx="34247" cy="6800"/>
      </dsp:txXfrm>
    </dsp:sp>
    <dsp:sp modelId="{52EE39ED-6FB0-41DC-9D18-91A726EBA3A7}">
      <dsp:nvSpPr>
        <dsp:cNvPr id="0" name=""/>
        <dsp:cNvSpPr/>
      </dsp:nvSpPr>
      <dsp:spPr>
        <a:xfrm>
          <a:off x="184946" y="2543541"/>
          <a:ext cx="2953848" cy="1772309"/>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r>
            <a:rPr lang="en-ZA" sz="2000" b="1" kern="1200" dirty="0">
              <a:solidFill>
                <a:srgbClr val="000000"/>
              </a:solidFill>
              <a:latin typeface="Calibri" panose="020F0502020204030204" pitchFamily="34" charset="0"/>
              <a:ea typeface="+mn-ea"/>
              <a:cs typeface="Calibri" panose="020F0502020204030204" pitchFamily="34" charset="0"/>
            </a:rPr>
            <a:t>3. On the </a:t>
          </a:r>
          <a:r>
            <a:rPr lang="en-ZA" sz="2000" b="1" i="1" kern="1200" dirty="0">
              <a:solidFill>
                <a:srgbClr val="000000"/>
              </a:solidFill>
              <a:latin typeface="Calibri" panose="020F0502020204030204" pitchFamily="34" charset="0"/>
              <a:ea typeface="+mn-ea"/>
              <a:cs typeface="Calibri" panose="020F0502020204030204" pitchFamily="34" charset="0"/>
            </a:rPr>
            <a:t>Home</a:t>
          </a:r>
          <a:r>
            <a:rPr lang="en-ZA" sz="2000" b="1" kern="1200" dirty="0">
              <a:solidFill>
                <a:srgbClr val="000000"/>
              </a:solidFill>
              <a:latin typeface="Calibri" panose="020F0502020204030204" pitchFamily="34" charset="0"/>
              <a:ea typeface="+mn-ea"/>
              <a:cs typeface="Calibri" panose="020F0502020204030204" pitchFamily="34" charset="0"/>
            </a:rPr>
            <a:t> tab, in the </a:t>
          </a:r>
          <a:r>
            <a:rPr lang="en-ZA" sz="2000" b="1" i="1" kern="1200" dirty="0">
              <a:solidFill>
                <a:srgbClr val="000000"/>
              </a:solidFill>
              <a:latin typeface="Calibri" panose="020F0502020204030204" pitchFamily="34" charset="0"/>
              <a:ea typeface="+mn-ea"/>
              <a:cs typeface="Calibri" panose="020F0502020204030204" pitchFamily="34" charset="0"/>
            </a:rPr>
            <a:t>Slides</a:t>
          </a:r>
          <a:r>
            <a:rPr lang="en-ZA" sz="2000" b="1" kern="1200" dirty="0">
              <a:solidFill>
                <a:srgbClr val="000000"/>
              </a:solidFill>
              <a:latin typeface="Calibri" panose="020F0502020204030204" pitchFamily="34" charset="0"/>
              <a:ea typeface="+mn-ea"/>
              <a:cs typeface="Calibri" panose="020F0502020204030204" pitchFamily="34" charset="0"/>
            </a:rPr>
            <a:t> group, click </a:t>
          </a:r>
          <a:r>
            <a:rPr lang="en-ZA" sz="2000" b="1" i="1" kern="1200" dirty="0">
              <a:solidFill>
                <a:srgbClr val="000000"/>
              </a:solidFill>
              <a:latin typeface="Calibri" panose="020F0502020204030204" pitchFamily="34" charset="0"/>
              <a:ea typeface="+mn-ea"/>
              <a:cs typeface="Calibri" panose="020F0502020204030204" pitchFamily="34" charset="0"/>
            </a:rPr>
            <a:t>Reset</a:t>
          </a:r>
          <a:endParaRPr lang="en-US" sz="2000" b="1" i="1" kern="1200" dirty="0">
            <a:solidFill>
              <a:srgbClr val="000000"/>
            </a:solidFill>
            <a:latin typeface="Calibri" panose="020F0502020204030204" pitchFamily="34" charset="0"/>
            <a:ea typeface="+mn-ea"/>
            <a:cs typeface="Calibri" panose="020F0502020204030204" pitchFamily="34" charset="0"/>
          </a:endParaRPr>
        </a:p>
      </dsp:txBody>
      <dsp:txXfrm>
        <a:off x="184946" y="2543541"/>
        <a:ext cx="2953848" cy="1772309"/>
      </dsp:txXfrm>
    </dsp:sp>
    <dsp:sp modelId="{F72E62F1-C026-4937-BA86-3AE0BC026BDD}">
      <dsp:nvSpPr>
        <dsp:cNvPr id="0" name=""/>
        <dsp:cNvSpPr/>
      </dsp:nvSpPr>
      <dsp:spPr>
        <a:xfrm>
          <a:off x="1542298" y="4226994"/>
          <a:ext cx="3752805" cy="648785"/>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323356" y="4547986"/>
        <a:ext cx="190690" cy="6800"/>
      </dsp:txXfrm>
    </dsp:sp>
    <dsp:sp modelId="{F33BDD99-3979-4DAE-9A86-E6D14FFC0958}">
      <dsp:nvSpPr>
        <dsp:cNvPr id="0" name=""/>
        <dsp:cNvSpPr/>
      </dsp:nvSpPr>
      <dsp:spPr>
        <a:xfrm>
          <a:off x="3818180" y="2456485"/>
          <a:ext cx="2953848" cy="1772309"/>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a:off x="3818180" y="2456485"/>
        <a:ext cx="2953848" cy="1772309"/>
      </dsp:txXfrm>
    </dsp:sp>
    <dsp:sp modelId="{28A26B8E-D80F-4F3D-8090-7FA4753BC0A5}">
      <dsp:nvSpPr>
        <dsp:cNvPr id="0" name=""/>
        <dsp:cNvSpPr/>
      </dsp:nvSpPr>
      <dsp:spPr>
        <a:xfrm>
          <a:off x="3017423" y="5748614"/>
          <a:ext cx="768357" cy="91440"/>
        </a:xfrm>
        <a:custGeom>
          <a:avLst/>
          <a:gdLst/>
          <a:ahLst/>
          <a:cxnLst/>
          <a:rect l="0" t="0" r="0" b="0"/>
          <a:pathLst>
            <a:path>
              <a:moveTo>
                <a:pt x="0" y="45720"/>
              </a:moveTo>
              <a:lnTo>
                <a:pt x="768357" y="45720"/>
              </a:lnTo>
            </a:path>
          </a:pathLst>
        </a:custGeom>
        <a:noFill/>
        <a:ln w="28575" cap="flat" cmpd="sng" algn="ctr">
          <a:solidFill>
            <a:schemeClr val="bg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381627" y="5790934"/>
        <a:ext cx="39947" cy="6800"/>
      </dsp:txXfrm>
    </dsp:sp>
    <dsp:sp modelId="{F2E75460-0AAB-4A35-B9B4-1340F3D9D3C8}">
      <dsp:nvSpPr>
        <dsp:cNvPr id="0" name=""/>
        <dsp:cNvSpPr/>
      </dsp:nvSpPr>
      <dsp:spPr>
        <a:xfrm>
          <a:off x="65374" y="4908179"/>
          <a:ext cx="2953848" cy="177230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latin typeface="Calibri" panose="020F0502020204030204" pitchFamily="34" charset="0"/>
              <a:cs typeface="Calibri" panose="020F0502020204030204" pitchFamily="34" charset="0"/>
            </a:rPr>
            <a:t>4. Notice how it resets the text on the slide to its default settings</a:t>
          </a:r>
          <a:endParaRPr lang="en-US" sz="2000" b="1" kern="1200" dirty="0">
            <a:solidFill>
              <a:schemeClr val="tx1"/>
            </a:solidFill>
            <a:latin typeface="Calibri" panose="020F0502020204030204" pitchFamily="34" charset="0"/>
            <a:ea typeface="+mn-ea"/>
            <a:cs typeface="Calibri" panose="020F0502020204030204" pitchFamily="34" charset="0"/>
          </a:endParaRPr>
        </a:p>
      </dsp:txBody>
      <dsp:txXfrm>
        <a:off x="65374" y="4908179"/>
        <a:ext cx="2953848" cy="1772309"/>
      </dsp:txXfrm>
    </dsp:sp>
    <dsp:sp modelId="{E002B106-5D7C-4F57-855B-5863D2A9AE75}">
      <dsp:nvSpPr>
        <dsp:cNvPr id="0" name=""/>
        <dsp:cNvSpPr/>
      </dsp:nvSpPr>
      <dsp:spPr>
        <a:xfrm>
          <a:off x="3818180" y="4908179"/>
          <a:ext cx="2953848" cy="1772309"/>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endParaRPr lang="en-US" sz="2000" b="1" i="1" kern="1200" dirty="0">
            <a:solidFill>
              <a:srgbClr val="000000"/>
            </a:solidFill>
            <a:latin typeface="Calibri" panose="020F0502020204030204" pitchFamily="34" charset="0"/>
            <a:ea typeface="+mn-ea"/>
            <a:cs typeface="Calibri" panose="020F0502020204030204" pitchFamily="34" charset="0"/>
          </a:endParaRPr>
        </a:p>
      </dsp:txBody>
      <dsp:txXfrm>
        <a:off x="3818180" y="4908179"/>
        <a:ext cx="2953848" cy="177230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251175" y="959595"/>
          <a:ext cx="686136"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576276" y="1001984"/>
        <a:ext cx="35935" cy="6660"/>
      </dsp:txXfrm>
    </dsp:sp>
    <dsp:sp modelId="{2BAC8DAA-6C41-456B-85D5-18D699F04314}">
      <dsp:nvSpPr>
        <dsp:cNvPr id="0" name=""/>
        <dsp:cNvSpPr/>
      </dsp:nvSpPr>
      <dsp:spPr>
        <a:xfrm>
          <a:off x="130538" y="190675"/>
          <a:ext cx="3122437" cy="1735860"/>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764" tIns="148807" rIns="141764" bIns="148807" numCol="1" spcCol="1270" anchor="ctr" anchorCtr="0">
          <a:noAutofit/>
        </a:bodyPr>
        <a:lstStyle/>
        <a:p>
          <a:pPr marL="0" lvl="0" indent="0" algn="l" defTabSz="889000">
            <a:lnSpc>
              <a:spcPct val="90000"/>
            </a:lnSpc>
            <a:spcBef>
              <a:spcPct val="0"/>
            </a:spcBef>
            <a:spcAft>
              <a:spcPct val="35000"/>
            </a:spcAft>
            <a:buFont typeface="+mj-lt"/>
            <a:buNone/>
          </a:pPr>
          <a:r>
            <a:rPr lang="en-US" sz="2000" b="1" kern="1200" dirty="0">
              <a:solidFill>
                <a:schemeClr val="tx1"/>
              </a:solidFill>
              <a:latin typeface="Calibri" panose="020F0502020204030204" pitchFamily="34" charset="0"/>
              <a:cs typeface="Calibri" panose="020F0502020204030204" pitchFamily="34" charset="0"/>
            </a:rPr>
            <a:t>1. If you have edited the formatting of a PowerPoint slide individually you may have detached it from its slide master </a:t>
          </a:r>
          <a:endParaRPr lang="en-US" sz="2000" b="1" i="1" kern="1200" dirty="0">
            <a:solidFill>
              <a:schemeClr val="tx1"/>
            </a:solidFill>
            <a:latin typeface="Calibri" panose="020F0502020204030204" pitchFamily="34" charset="0"/>
            <a:ea typeface="+mn-ea"/>
            <a:cs typeface="Calibri" panose="020F0502020204030204" pitchFamily="34" charset="0"/>
          </a:endParaRPr>
        </a:p>
      </dsp:txBody>
      <dsp:txXfrm>
        <a:off x="130538" y="190675"/>
        <a:ext cx="3122437" cy="1735860"/>
      </dsp:txXfrm>
    </dsp:sp>
    <dsp:sp modelId="{FB555EE1-D528-4D2B-9870-C37039495F48}">
      <dsp:nvSpPr>
        <dsp:cNvPr id="0" name=""/>
        <dsp:cNvSpPr/>
      </dsp:nvSpPr>
      <dsp:spPr>
        <a:xfrm>
          <a:off x="1906251" y="1871445"/>
          <a:ext cx="3800001" cy="65612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09713" y="2196179"/>
        <a:ext cx="193077" cy="6660"/>
      </dsp:txXfrm>
    </dsp:sp>
    <dsp:sp modelId="{871E6DAE-0758-43D9-B566-7CD5FECD0DE5}">
      <dsp:nvSpPr>
        <dsp:cNvPr id="0" name=""/>
        <dsp:cNvSpPr/>
      </dsp:nvSpPr>
      <dsp:spPr>
        <a:xfrm>
          <a:off x="3969712" y="137384"/>
          <a:ext cx="3473081" cy="1735860"/>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764" tIns="148807" rIns="141764" bIns="148807" numCol="1" spcCol="1270" anchor="ctr" anchorCtr="0">
          <a:noAutofit/>
        </a:bodyPr>
        <a:lstStyle/>
        <a:p>
          <a:pPr marL="0" lvl="0" indent="0" algn="l" defTabSz="889000">
            <a:lnSpc>
              <a:spcPct val="90000"/>
            </a:lnSpc>
            <a:spcBef>
              <a:spcPct val="0"/>
            </a:spcBef>
            <a:spcAft>
              <a:spcPct val="350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2. This means that it will be inconsistent with other slides </a:t>
          </a:r>
        </a:p>
      </dsp:txBody>
      <dsp:txXfrm>
        <a:off x="3969712" y="137384"/>
        <a:ext cx="3473081" cy="1735860"/>
      </dsp:txXfrm>
    </dsp:sp>
    <dsp:sp modelId="{771DA846-765F-49CE-B194-7C368F4DAF93}">
      <dsp:nvSpPr>
        <dsp:cNvPr id="0" name=""/>
        <dsp:cNvSpPr/>
      </dsp:nvSpPr>
      <dsp:spPr>
        <a:xfrm>
          <a:off x="3574451" y="3296920"/>
          <a:ext cx="809122"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957911" y="3339309"/>
        <a:ext cx="42202" cy="6660"/>
      </dsp:txXfrm>
    </dsp:sp>
    <dsp:sp modelId="{52EE39ED-6FB0-41DC-9D18-91A726EBA3A7}">
      <dsp:nvSpPr>
        <dsp:cNvPr id="0" name=""/>
        <dsp:cNvSpPr/>
      </dsp:nvSpPr>
      <dsp:spPr>
        <a:xfrm>
          <a:off x="236252" y="2559975"/>
          <a:ext cx="3339998" cy="1735860"/>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764" tIns="148807" rIns="141764" bIns="148807" numCol="1" spcCol="1270" anchor="ctr" anchorCtr="0">
          <a:noAutofit/>
        </a:bodyPr>
        <a:lstStyle/>
        <a:p>
          <a:pPr marL="0" lvl="0" indent="0" algn="l" defTabSz="889000">
            <a:lnSpc>
              <a:spcPct val="100000"/>
            </a:lnSpc>
            <a:spcBef>
              <a:spcPct val="0"/>
            </a:spcBef>
            <a:spcAft>
              <a:spcPts val="600"/>
            </a:spcAft>
            <a:buFont typeface="+mj-lt"/>
            <a:buNone/>
          </a:pPr>
          <a:r>
            <a:rPr lang="en-ZA" sz="2000" b="1" kern="1200" dirty="0">
              <a:solidFill>
                <a:srgbClr val="000000"/>
              </a:solidFill>
              <a:latin typeface="Calibri" panose="020F0502020204030204" pitchFamily="34" charset="0"/>
              <a:ea typeface="+mn-ea"/>
              <a:cs typeface="Calibri" panose="020F0502020204030204" pitchFamily="34" charset="0"/>
            </a:rPr>
            <a:t>3. </a:t>
          </a:r>
          <a:r>
            <a:rPr lang="en-US" sz="2000" b="1" kern="1200" dirty="0">
              <a:solidFill>
                <a:srgbClr val="000000"/>
              </a:solidFill>
              <a:latin typeface="Calibri" panose="020F0502020204030204" pitchFamily="34" charset="0"/>
              <a:ea typeface="+mn-ea"/>
              <a:cs typeface="Calibri" panose="020F0502020204030204" pitchFamily="34" charset="0"/>
            </a:rPr>
            <a:t>Also, if you change the formatting on the slide master, the changes may not be carried through to this slide </a:t>
          </a:r>
        </a:p>
      </dsp:txBody>
      <dsp:txXfrm>
        <a:off x="236252" y="2559975"/>
        <a:ext cx="3339998" cy="1735860"/>
      </dsp:txXfrm>
    </dsp:sp>
    <dsp:sp modelId="{F72E62F1-C026-4937-BA86-3AE0BC026BDD}">
      <dsp:nvSpPr>
        <dsp:cNvPr id="0" name=""/>
        <dsp:cNvSpPr/>
      </dsp:nvSpPr>
      <dsp:spPr>
        <a:xfrm>
          <a:off x="2322135" y="4208770"/>
          <a:ext cx="3540389" cy="634813"/>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4002270" y="4522846"/>
        <a:ext cx="180118" cy="6660"/>
      </dsp:txXfrm>
    </dsp:sp>
    <dsp:sp modelId="{F33BDD99-3979-4DAE-9A86-E6D14FFC0958}">
      <dsp:nvSpPr>
        <dsp:cNvPr id="0" name=""/>
        <dsp:cNvSpPr/>
      </dsp:nvSpPr>
      <dsp:spPr>
        <a:xfrm>
          <a:off x="4415973" y="2474709"/>
          <a:ext cx="2893101" cy="1735860"/>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764" tIns="148807" rIns="141764" bIns="148807"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a:off x="4415973" y="2474709"/>
        <a:ext cx="2893101" cy="1735860"/>
      </dsp:txXfrm>
    </dsp:sp>
    <dsp:sp modelId="{28A26B8E-D80F-4F3D-8090-7FA4753BC0A5}">
      <dsp:nvSpPr>
        <dsp:cNvPr id="0" name=""/>
        <dsp:cNvSpPr/>
      </dsp:nvSpPr>
      <dsp:spPr>
        <a:xfrm>
          <a:off x="4424907" y="5698194"/>
          <a:ext cx="425063" cy="91440"/>
        </a:xfrm>
        <a:custGeom>
          <a:avLst/>
          <a:gdLst/>
          <a:ahLst/>
          <a:cxnLst/>
          <a:rect l="0" t="0" r="0" b="0"/>
          <a:pathLst>
            <a:path>
              <a:moveTo>
                <a:pt x="0" y="45720"/>
              </a:moveTo>
              <a:lnTo>
                <a:pt x="425063" y="45720"/>
              </a:lnTo>
            </a:path>
          </a:pathLst>
        </a:custGeom>
        <a:noFill/>
        <a:ln w="28575" cap="flat" cmpd="sng" algn="ctr">
          <a:solidFill>
            <a:schemeClr val="bg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4626047" y="5740583"/>
        <a:ext cx="22783" cy="6660"/>
      </dsp:txXfrm>
    </dsp:sp>
    <dsp:sp modelId="{F2E75460-0AAB-4A35-B9B4-1340F3D9D3C8}">
      <dsp:nvSpPr>
        <dsp:cNvPr id="0" name=""/>
        <dsp:cNvSpPr/>
      </dsp:nvSpPr>
      <dsp:spPr>
        <a:xfrm>
          <a:off x="217563" y="4875983"/>
          <a:ext cx="4209144" cy="173586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764" tIns="148807" rIns="141764" bIns="148807" numCol="1" spcCol="1270" anchor="ctr" anchorCtr="0">
          <a:noAutofit/>
        </a:bodyPr>
        <a:lstStyle/>
        <a:p>
          <a:pPr marL="0" lvl="0" indent="0" algn="l" defTabSz="889000">
            <a:lnSpc>
              <a:spcPct val="100000"/>
            </a:lnSpc>
            <a:spcBef>
              <a:spcPct val="0"/>
            </a:spcBef>
            <a:spcAft>
              <a:spcPts val="600"/>
            </a:spcAft>
            <a:buFont typeface="+mj-lt"/>
            <a:buNone/>
          </a:pPr>
          <a:r>
            <a:rPr lang="en-US" sz="2000" b="1" kern="1200" dirty="0">
              <a:solidFill>
                <a:schemeClr val="tx1"/>
              </a:solidFill>
              <a:latin typeface="Calibri" panose="020F0502020204030204" pitchFamily="34" charset="0"/>
              <a:ea typeface="+mn-ea"/>
              <a:cs typeface="Calibri" panose="020F0502020204030204" pitchFamily="34" charset="0"/>
            </a:rPr>
            <a:t>4. When you reset </a:t>
          </a:r>
          <a:r>
            <a:rPr lang="en-US" sz="2000" b="1" kern="1200" dirty="0">
              <a:solidFill>
                <a:schemeClr val="tx1"/>
              </a:solidFill>
              <a:latin typeface="Calibri" panose="020F0502020204030204" pitchFamily="34" charset="0"/>
              <a:ea typeface="Calibri" panose="020F0502020204030204" pitchFamily="34" charset="0"/>
            </a:rPr>
            <a:t>a PowerPoint slide to its </a:t>
          </a:r>
          <a:r>
            <a:rPr lang="en-US" sz="2000" b="1" kern="1200" dirty="0">
              <a:solidFill>
                <a:schemeClr val="tx1"/>
              </a:solidFill>
              <a:latin typeface="Calibri" panose="020F0502020204030204" pitchFamily="34" charset="0"/>
              <a:cs typeface="Calibri" panose="020F0502020204030204" pitchFamily="34" charset="0"/>
            </a:rPr>
            <a:t>Slide Master Settings, e</a:t>
          </a:r>
          <a:r>
            <a:rPr lang="en-US" sz="2000" b="1" kern="1200" dirty="0">
              <a:solidFill>
                <a:schemeClr val="tx1"/>
              </a:solidFill>
              <a:latin typeface="Calibri" panose="020F0502020204030204" pitchFamily="34" charset="0"/>
              <a:ea typeface="+mn-ea"/>
              <a:cs typeface="Calibri" panose="020F0502020204030204" pitchFamily="34" charset="0"/>
            </a:rPr>
            <a:t>nsure that you are on the slide that has been detached from its master</a:t>
          </a:r>
        </a:p>
      </dsp:txBody>
      <dsp:txXfrm>
        <a:off x="217563" y="4875983"/>
        <a:ext cx="4209144" cy="1735860"/>
      </dsp:txXfrm>
    </dsp:sp>
    <dsp:sp modelId="{E002B106-5D7C-4F57-855B-5863D2A9AE75}">
      <dsp:nvSpPr>
        <dsp:cNvPr id="0" name=""/>
        <dsp:cNvSpPr/>
      </dsp:nvSpPr>
      <dsp:spPr>
        <a:xfrm>
          <a:off x="4882370" y="4875983"/>
          <a:ext cx="2893101" cy="1735860"/>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764" tIns="148807" rIns="141764" bIns="148807" numCol="1" spcCol="1270" anchor="ctr" anchorCtr="0">
          <a:noAutofit/>
        </a:bodyPr>
        <a:lstStyle/>
        <a:p>
          <a:pPr marL="0" lvl="0" indent="0" algn="l" defTabSz="889000">
            <a:lnSpc>
              <a:spcPct val="90000"/>
            </a:lnSpc>
            <a:spcBef>
              <a:spcPct val="0"/>
            </a:spcBef>
            <a:spcAft>
              <a:spcPct val="35000"/>
            </a:spcAft>
            <a:buFont typeface="+mj-lt"/>
            <a:buNone/>
          </a:pPr>
          <a:endParaRPr lang="en-US" sz="2000" b="1" i="1" kern="1200" dirty="0">
            <a:solidFill>
              <a:srgbClr val="000000"/>
            </a:solidFill>
            <a:latin typeface="Calibri" panose="020F0502020204030204" pitchFamily="34" charset="0"/>
            <a:ea typeface="+mn-ea"/>
            <a:cs typeface="Calibri" panose="020F0502020204030204" pitchFamily="34" charset="0"/>
          </a:endParaRPr>
        </a:p>
      </dsp:txBody>
      <dsp:txXfrm>
        <a:off x="4882370" y="4875983"/>
        <a:ext cx="2893101" cy="173586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612397" y="908184"/>
          <a:ext cx="636617"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913969" y="950504"/>
        <a:ext cx="33471" cy="6800"/>
      </dsp:txXfrm>
    </dsp:sp>
    <dsp:sp modelId="{2BAC8DAA-6C41-456B-85D5-18D699F04314}">
      <dsp:nvSpPr>
        <dsp:cNvPr id="0" name=""/>
        <dsp:cNvSpPr/>
      </dsp:nvSpPr>
      <dsp:spPr>
        <a:xfrm>
          <a:off x="423080" y="121346"/>
          <a:ext cx="3191116" cy="1774041"/>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883" tIns="152080" rIns="144883" bIns="152080" numCol="1" spcCol="1270" anchor="ctr" anchorCtr="0">
          <a:noAutofit/>
        </a:bodyPr>
        <a:lstStyle/>
        <a:p>
          <a:pPr marL="0" lvl="0" indent="0" algn="l" defTabSz="889000">
            <a:lnSpc>
              <a:spcPct val="90000"/>
            </a:lnSpc>
            <a:spcBef>
              <a:spcPct val="0"/>
            </a:spcBef>
            <a:spcAft>
              <a:spcPct val="35000"/>
            </a:spcAft>
            <a:buFont typeface="+mj-lt"/>
            <a:buNone/>
          </a:pPr>
          <a:r>
            <a:rPr lang="en-US" sz="2000" b="1" kern="1200" dirty="0">
              <a:solidFill>
                <a:schemeClr val="tx1"/>
              </a:solidFill>
              <a:latin typeface="Calibri" panose="020F0502020204030204" pitchFamily="34" charset="0"/>
              <a:cs typeface="Calibri" panose="020F0502020204030204" pitchFamily="34" charset="0"/>
            </a:rPr>
            <a:t>1. If you have a lot of slides, you can organize them into </a:t>
          </a:r>
          <a:r>
            <a:rPr lang="en-US" sz="2000" b="1" i="1" kern="1200" dirty="0">
              <a:solidFill>
                <a:schemeClr val="tx1"/>
              </a:solidFill>
              <a:latin typeface="Calibri" panose="020F0502020204030204" pitchFamily="34" charset="0"/>
              <a:cs typeface="Calibri" panose="020F0502020204030204" pitchFamily="34" charset="0"/>
            </a:rPr>
            <a:t>Sections</a:t>
          </a:r>
          <a:r>
            <a:rPr lang="en-US" sz="2000" b="1" kern="1200" dirty="0">
              <a:solidFill>
                <a:schemeClr val="tx1"/>
              </a:solidFill>
              <a:latin typeface="Calibri" panose="020F0502020204030204" pitchFamily="34" charset="0"/>
              <a:cs typeface="Calibri" panose="020F0502020204030204" pitchFamily="34" charset="0"/>
            </a:rPr>
            <a:t> to make your presentation easier to navigate </a:t>
          </a:r>
          <a:endParaRPr lang="en-US" sz="2000" b="1" i="1" kern="1200" dirty="0">
            <a:solidFill>
              <a:schemeClr val="tx1"/>
            </a:solidFill>
            <a:latin typeface="Calibri" panose="020F0502020204030204" pitchFamily="34" charset="0"/>
            <a:ea typeface="+mn-ea"/>
            <a:cs typeface="Calibri" panose="020F0502020204030204" pitchFamily="34" charset="0"/>
          </a:endParaRPr>
        </a:p>
      </dsp:txBody>
      <dsp:txXfrm>
        <a:off x="423080" y="121346"/>
        <a:ext cx="3191116" cy="1774041"/>
      </dsp:txXfrm>
    </dsp:sp>
    <dsp:sp modelId="{FB555EE1-D528-4D2B-9870-C37039495F48}">
      <dsp:nvSpPr>
        <dsp:cNvPr id="0" name=""/>
        <dsp:cNvSpPr/>
      </dsp:nvSpPr>
      <dsp:spPr>
        <a:xfrm>
          <a:off x="2237851" y="1839125"/>
          <a:ext cx="3701966" cy="671234"/>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994636" y="2171342"/>
        <a:ext cx="188395" cy="6800"/>
      </dsp:txXfrm>
    </dsp:sp>
    <dsp:sp modelId="{871E6DAE-0758-43D9-B566-7CD5FECD0DE5}">
      <dsp:nvSpPr>
        <dsp:cNvPr id="0" name=""/>
        <dsp:cNvSpPr/>
      </dsp:nvSpPr>
      <dsp:spPr>
        <a:xfrm>
          <a:off x="4281414" y="66883"/>
          <a:ext cx="3316807" cy="1774041"/>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883" tIns="152080" rIns="144883" bIns="152080" numCol="1" spcCol="1270" anchor="ctr" anchorCtr="0">
          <a:noAutofit/>
        </a:bodyPr>
        <a:lstStyle/>
        <a:p>
          <a:pPr marL="0" lvl="0" indent="0" algn="l" defTabSz="889000">
            <a:lnSpc>
              <a:spcPct val="90000"/>
            </a:lnSpc>
            <a:spcBef>
              <a:spcPct val="0"/>
            </a:spcBef>
            <a:spcAft>
              <a:spcPct val="35000"/>
            </a:spcAft>
            <a:buFont typeface="+mj-lt"/>
            <a:buNone/>
          </a:pPr>
          <a:r>
            <a:rPr lang="en-US" sz="2000" b="1" kern="1200" dirty="0">
              <a:solidFill>
                <a:schemeClr val="tx1"/>
              </a:solidFill>
              <a:latin typeface="Calibri" panose="020F0502020204030204" pitchFamily="34" charset="0"/>
              <a:ea typeface="+mn-ea"/>
              <a:cs typeface="Calibri" panose="020F0502020204030204" pitchFamily="34" charset="0"/>
            </a:rPr>
            <a:t>2. </a:t>
          </a:r>
          <a:r>
            <a:rPr lang="en-US" sz="2000" b="1" kern="1200" dirty="0">
              <a:solidFill>
                <a:schemeClr val="tx1"/>
              </a:solidFill>
              <a:latin typeface="Calibri" panose="020F0502020204030204" pitchFamily="34" charset="0"/>
              <a:cs typeface="Calibri" panose="020F0502020204030204" pitchFamily="34" charset="0"/>
            </a:rPr>
            <a:t>To create a new section in your presentation, select the </a:t>
          </a:r>
          <a:r>
            <a:rPr lang="en-US" sz="2000" b="1" i="1" kern="1200" dirty="0">
              <a:solidFill>
                <a:schemeClr val="tx1"/>
              </a:solidFill>
              <a:latin typeface="Calibri" panose="020F0502020204030204" pitchFamily="34" charset="0"/>
              <a:cs typeface="Calibri" panose="020F0502020204030204" pitchFamily="34" charset="0"/>
            </a:rPr>
            <a:t>First Slide </a:t>
          </a:r>
          <a:r>
            <a:rPr lang="en-US" sz="2000" b="1" kern="1200" dirty="0">
              <a:solidFill>
                <a:schemeClr val="tx1"/>
              </a:solidFill>
              <a:latin typeface="Calibri" panose="020F0502020204030204" pitchFamily="34" charset="0"/>
              <a:cs typeface="Calibri" panose="020F0502020204030204" pitchFamily="34" charset="0"/>
            </a:rPr>
            <a:t>that you want in the </a:t>
          </a:r>
          <a:r>
            <a:rPr lang="en-US" sz="2000" b="1" i="1" kern="1200" dirty="0">
              <a:solidFill>
                <a:schemeClr val="tx1"/>
              </a:solidFill>
              <a:latin typeface="Calibri" panose="020F0502020204030204" pitchFamily="34" charset="0"/>
              <a:cs typeface="Calibri" panose="020F0502020204030204" pitchFamily="34" charset="0"/>
            </a:rPr>
            <a:t>New Section</a:t>
          </a:r>
          <a:r>
            <a:rPr lang="en-US" sz="2000" b="1" i="1" kern="1200" dirty="0">
              <a:solidFill>
                <a:schemeClr val="tx1"/>
              </a:solidFill>
              <a:latin typeface="Calibri" panose="020F0502020204030204" pitchFamily="34" charset="0"/>
              <a:ea typeface="+mn-ea"/>
              <a:cs typeface="Calibri" panose="020F0502020204030204" pitchFamily="34" charset="0"/>
            </a:rPr>
            <a:t> </a:t>
          </a:r>
        </a:p>
      </dsp:txBody>
      <dsp:txXfrm>
        <a:off x="4281414" y="66883"/>
        <a:ext cx="3316807" cy="1774041"/>
      </dsp:txXfrm>
    </dsp:sp>
    <dsp:sp modelId="{771DA846-765F-49CE-B194-7C368F4DAF93}">
      <dsp:nvSpPr>
        <dsp:cNvPr id="0" name=""/>
        <dsp:cNvSpPr/>
      </dsp:nvSpPr>
      <dsp:spPr>
        <a:xfrm>
          <a:off x="3942782" y="3319414"/>
          <a:ext cx="571598"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4213440" y="3361734"/>
        <a:ext cx="30282" cy="6800"/>
      </dsp:txXfrm>
    </dsp:sp>
    <dsp:sp modelId="{52EE39ED-6FB0-41DC-9D18-91A726EBA3A7}">
      <dsp:nvSpPr>
        <dsp:cNvPr id="0" name=""/>
        <dsp:cNvSpPr/>
      </dsp:nvSpPr>
      <dsp:spPr>
        <a:xfrm>
          <a:off x="531119" y="2542760"/>
          <a:ext cx="3413463" cy="1774041"/>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883" tIns="152080" rIns="144883" bIns="152080" numCol="1" spcCol="1270" anchor="ctr" anchorCtr="0">
          <a:noAutofit/>
        </a:bodyPr>
        <a:lstStyle/>
        <a:p>
          <a:pPr marL="0" lvl="0" indent="0" algn="l" defTabSz="889000">
            <a:lnSpc>
              <a:spcPct val="90000"/>
            </a:lnSpc>
            <a:spcBef>
              <a:spcPct val="0"/>
            </a:spcBef>
            <a:spcAft>
              <a:spcPct val="35000"/>
            </a:spcAft>
            <a:buFont typeface="+mj-lt"/>
            <a:buNone/>
          </a:pPr>
          <a:r>
            <a:rPr lang="en-ZA" sz="2000" b="1" kern="1200" dirty="0">
              <a:solidFill>
                <a:srgbClr val="000000"/>
              </a:solidFill>
              <a:latin typeface="Calibri" panose="020F0502020204030204" pitchFamily="34" charset="0"/>
              <a:ea typeface="+mn-ea"/>
              <a:cs typeface="Calibri" panose="020F0502020204030204" pitchFamily="34" charset="0"/>
            </a:rPr>
            <a:t>3. </a:t>
          </a:r>
          <a:r>
            <a:rPr lang="en-US" sz="2000" b="1" kern="1200" dirty="0">
              <a:solidFill>
                <a:srgbClr val="000000"/>
              </a:solidFill>
              <a:latin typeface="Calibri" panose="020F0502020204030204" pitchFamily="34" charset="0"/>
              <a:ea typeface="+mn-ea"/>
              <a:cs typeface="Calibri" panose="020F0502020204030204" pitchFamily="34" charset="0"/>
            </a:rPr>
            <a:t>From the </a:t>
          </a:r>
          <a:r>
            <a:rPr lang="en-US" sz="2000" b="1" i="1" kern="1200" dirty="0">
              <a:solidFill>
                <a:srgbClr val="000000"/>
              </a:solidFill>
              <a:latin typeface="Calibri" panose="020F0502020204030204" pitchFamily="34" charset="0"/>
              <a:ea typeface="+mn-ea"/>
              <a:cs typeface="Calibri" panose="020F0502020204030204" pitchFamily="34" charset="0"/>
            </a:rPr>
            <a:t>Home</a:t>
          </a:r>
          <a:r>
            <a:rPr lang="en-US" sz="2000" b="1" kern="1200" dirty="0">
              <a:solidFill>
                <a:srgbClr val="000000"/>
              </a:solidFill>
              <a:latin typeface="Calibri" panose="020F0502020204030204" pitchFamily="34" charset="0"/>
              <a:ea typeface="+mn-ea"/>
              <a:cs typeface="Calibri" panose="020F0502020204030204" pitchFamily="34" charset="0"/>
            </a:rPr>
            <a:t> tab, in the </a:t>
          </a:r>
          <a:r>
            <a:rPr lang="en-US" sz="2000" b="1" i="1" kern="1200" dirty="0">
              <a:solidFill>
                <a:srgbClr val="000000"/>
              </a:solidFill>
              <a:latin typeface="Calibri" panose="020F0502020204030204" pitchFamily="34" charset="0"/>
              <a:ea typeface="+mn-ea"/>
              <a:cs typeface="Calibri" panose="020F0502020204030204" pitchFamily="34" charset="0"/>
            </a:rPr>
            <a:t>Slides</a:t>
          </a:r>
          <a:r>
            <a:rPr lang="en-US" sz="2000" b="1" kern="1200" dirty="0">
              <a:solidFill>
                <a:srgbClr val="000000"/>
              </a:solidFill>
              <a:latin typeface="Calibri" panose="020F0502020204030204" pitchFamily="34" charset="0"/>
              <a:ea typeface="+mn-ea"/>
              <a:cs typeface="Calibri" panose="020F0502020204030204" pitchFamily="34" charset="0"/>
            </a:rPr>
            <a:t> group, click the </a:t>
          </a:r>
          <a:r>
            <a:rPr lang="en-US" sz="2000" b="1" i="1" kern="1200" dirty="0">
              <a:solidFill>
                <a:srgbClr val="000000"/>
              </a:solidFill>
              <a:latin typeface="Calibri" panose="020F0502020204030204" pitchFamily="34" charset="0"/>
              <a:ea typeface="+mn-ea"/>
              <a:cs typeface="Calibri" panose="020F0502020204030204" pitchFamily="34" charset="0"/>
            </a:rPr>
            <a:t>Section</a:t>
          </a:r>
          <a:r>
            <a:rPr lang="en-US" sz="2000" b="1" kern="1200" dirty="0">
              <a:solidFill>
                <a:srgbClr val="000000"/>
              </a:solidFill>
              <a:latin typeface="Calibri" panose="020F0502020204030204" pitchFamily="34" charset="0"/>
              <a:ea typeface="+mn-ea"/>
              <a:cs typeface="Calibri" panose="020F0502020204030204" pitchFamily="34" charset="0"/>
            </a:rPr>
            <a:t> command </a:t>
          </a:r>
          <a:r>
            <a:rPr lang="en-ZA" sz="2000" b="1" kern="1200" dirty="0">
              <a:solidFill>
                <a:srgbClr val="000000"/>
              </a:solidFill>
              <a:latin typeface="Calibri" panose="020F0502020204030204" pitchFamily="34" charset="0"/>
              <a:ea typeface="+mn-ea"/>
              <a:cs typeface="Calibri" panose="020F0502020204030204" pitchFamily="34" charset="0"/>
            </a:rPr>
            <a:t> </a:t>
          </a:r>
          <a:endParaRPr lang="en-US" sz="2000" b="1" kern="1200" dirty="0">
            <a:solidFill>
              <a:srgbClr val="000000"/>
            </a:solidFill>
            <a:latin typeface="Calibri" panose="020F0502020204030204" pitchFamily="34" charset="0"/>
            <a:ea typeface="+mn-ea"/>
            <a:cs typeface="Calibri" panose="020F0502020204030204" pitchFamily="34" charset="0"/>
          </a:endParaRPr>
        </a:p>
      </dsp:txBody>
      <dsp:txXfrm>
        <a:off x="531119" y="2542760"/>
        <a:ext cx="3413463" cy="1774041"/>
      </dsp:txXfrm>
    </dsp:sp>
    <dsp:sp modelId="{F72E62F1-C026-4937-BA86-3AE0BC026BDD}">
      <dsp:nvSpPr>
        <dsp:cNvPr id="0" name=""/>
        <dsp:cNvSpPr/>
      </dsp:nvSpPr>
      <dsp:spPr>
        <a:xfrm>
          <a:off x="2221470" y="4250355"/>
          <a:ext cx="3803678" cy="600805"/>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4026916" y="4547358"/>
        <a:ext cx="192786" cy="6800"/>
      </dsp:txXfrm>
    </dsp:sp>
    <dsp:sp modelId="{F33BDD99-3979-4DAE-9A86-E6D14FFC0958}">
      <dsp:nvSpPr>
        <dsp:cNvPr id="0" name=""/>
        <dsp:cNvSpPr/>
      </dsp:nvSpPr>
      <dsp:spPr>
        <a:xfrm>
          <a:off x="4546781" y="2478113"/>
          <a:ext cx="2956736" cy="1774041"/>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883" tIns="152080" rIns="144883" bIns="152080"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a:off x="4546781" y="2478113"/>
        <a:ext cx="2956736" cy="1774041"/>
      </dsp:txXfrm>
    </dsp:sp>
    <dsp:sp modelId="{28A26B8E-D80F-4F3D-8090-7FA4753BC0A5}">
      <dsp:nvSpPr>
        <dsp:cNvPr id="0" name=""/>
        <dsp:cNvSpPr/>
      </dsp:nvSpPr>
      <dsp:spPr>
        <a:xfrm>
          <a:off x="3755089" y="5724861"/>
          <a:ext cx="694007" cy="91440"/>
        </a:xfrm>
        <a:custGeom>
          <a:avLst/>
          <a:gdLst/>
          <a:ahLst/>
          <a:cxnLst/>
          <a:rect l="0" t="0" r="0" b="0"/>
          <a:pathLst>
            <a:path>
              <a:moveTo>
                <a:pt x="0" y="45720"/>
              </a:moveTo>
              <a:lnTo>
                <a:pt x="694007" y="45720"/>
              </a:lnTo>
            </a:path>
          </a:pathLst>
        </a:custGeom>
        <a:noFill/>
        <a:ln w="28575" cap="flat" cmpd="sng" algn="ctr">
          <a:solidFill>
            <a:schemeClr val="bg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4083977" y="5767181"/>
        <a:ext cx="36230" cy="6800"/>
      </dsp:txXfrm>
    </dsp:sp>
    <dsp:sp modelId="{F2E75460-0AAB-4A35-B9B4-1340F3D9D3C8}">
      <dsp:nvSpPr>
        <dsp:cNvPr id="0" name=""/>
        <dsp:cNvSpPr/>
      </dsp:nvSpPr>
      <dsp:spPr>
        <a:xfrm>
          <a:off x="686052" y="4883560"/>
          <a:ext cx="3070836" cy="177404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883" tIns="152080" rIns="144883" bIns="152080" numCol="1" spcCol="1270" anchor="ctr" anchorCtr="0">
          <a:noAutofit/>
        </a:bodyPr>
        <a:lstStyle/>
        <a:p>
          <a:pPr marL="0" lvl="0" indent="0" algn="l" defTabSz="889000">
            <a:lnSpc>
              <a:spcPct val="100000"/>
            </a:lnSpc>
            <a:spcBef>
              <a:spcPct val="0"/>
            </a:spcBef>
            <a:spcAft>
              <a:spcPts val="6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4. Choose </a:t>
          </a:r>
          <a:r>
            <a:rPr lang="en-US" sz="2000" b="1" i="1" kern="1200" dirty="0">
              <a:solidFill>
                <a:srgbClr val="000000"/>
              </a:solidFill>
              <a:latin typeface="Calibri" panose="020F0502020204030204" pitchFamily="34" charset="0"/>
              <a:ea typeface="+mn-ea"/>
              <a:cs typeface="Calibri" panose="020F0502020204030204" pitchFamily="34" charset="0"/>
            </a:rPr>
            <a:t>Add Section </a:t>
          </a:r>
          <a:r>
            <a:rPr lang="en-US" sz="2000" b="1" kern="1200" dirty="0">
              <a:solidFill>
                <a:srgbClr val="000000"/>
              </a:solidFill>
              <a:latin typeface="Calibri" panose="020F0502020204030204" pitchFamily="34" charset="0"/>
              <a:ea typeface="+mn-ea"/>
              <a:cs typeface="Calibri" panose="020F0502020204030204" pitchFamily="34" charset="0"/>
            </a:rPr>
            <a:t>from the drop-down menu </a:t>
          </a:r>
        </a:p>
      </dsp:txBody>
      <dsp:txXfrm>
        <a:off x="686052" y="4883560"/>
        <a:ext cx="3070836" cy="1774041"/>
      </dsp:txXfrm>
    </dsp:sp>
    <dsp:sp modelId="{E002B106-5D7C-4F57-855B-5863D2A9AE75}">
      <dsp:nvSpPr>
        <dsp:cNvPr id="0" name=""/>
        <dsp:cNvSpPr/>
      </dsp:nvSpPr>
      <dsp:spPr>
        <a:xfrm>
          <a:off x="4481496" y="4883560"/>
          <a:ext cx="2956736" cy="1774041"/>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883" tIns="152080" rIns="144883" bIns="152080" numCol="1" spcCol="1270" anchor="ctr" anchorCtr="0">
          <a:noAutofit/>
        </a:bodyPr>
        <a:lstStyle/>
        <a:p>
          <a:pPr marL="0" lvl="0" indent="0" algn="l" defTabSz="889000">
            <a:lnSpc>
              <a:spcPct val="90000"/>
            </a:lnSpc>
            <a:spcBef>
              <a:spcPct val="0"/>
            </a:spcBef>
            <a:spcAft>
              <a:spcPct val="35000"/>
            </a:spcAft>
            <a:buFont typeface="+mj-lt"/>
            <a:buNone/>
          </a:pPr>
          <a:endParaRPr lang="en-US" sz="2000" b="1" i="1" kern="1200" dirty="0">
            <a:solidFill>
              <a:srgbClr val="000000"/>
            </a:solidFill>
            <a:latin typeface="Calibri" panose="020F0502020204030204" pitchFamily="34" charset="0"/>
            <a:ea typeface="+mn-ea"/>
            <a:cs typeface="Calibri" panose="020F0502020204030204" pitchFamily="34" charset="0"/>
          </a:endParaRPr>
        </a:p>
      </dsp:txBody>
      <dsp:txXfrm>
        <a:off x="4481496" y="4883560"/>
        <a:ext cx="2956736" cy="177404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514216" y="910517"/>
          <a:ext cx="635965"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815479" y="952837"/>
        <a:ext cx="33439" cy="6800"/>
      </dsp:txXfrm>
    </dsp:sp>
    <dsp:sp modelId="{2BAC8DAA-6C41-456B-85D5-18D699F04314}">
      <dsp:nvSpPr>
        <dsp:cNvPr id="0" name=""/>
        <dsp:cNvSpPr/>
      </dsp:nvSpPr>
      <dsp:spPr>
        <a:xfrm>
          <a:off x="328015" y="124492"/>
          <a:ext cx="3188000" cy="1772309"/>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977900">
            <a:lnSpc>
              <a:spcPct val="90000"/>
            </a:lnSpc>
            <a:spcBef>
              <a:spcPct val="0"/>
            </a:spcBef>
            <a:spcAft>
              <a:spcPct val="35000"/>
            </a:spcAft>
            <a:buFont typeface="+mj-lt"/>
            <a:buNone/>
          </a:pPr>
          <a:r>
            <a:rPr lang="en-US" sz="2200" b="1" kern="1200" dirty="0">
              <a:solidFill>
                <a:schemeClr val="tx1"/>
              </a:solidFill>
              <a:latin typeface="Calibri" panose="020F0502020204030204" pitchFamily="34" charset="0"/>
              <a:cs typeface="Calibri" panose="020F0502020204030204" pitchFamily="34" charset="0"/>
            </a:rPr>
            <a:t>5. The new section appears in the Slide thumbnail area with the name Untitled Section </a:t>
          </a:r>
          <a:endParaRPr lang="en-US" sz="2200" b="1" i="1" kern="1200" dirty="0">
            <a:solidFill>
              <a:schemeClr val="tx1"/>
            </a:solidFill>
            <a:latin typeface="Calibri" panose="020F0502020204030204" pitchFamily="34" charset="0"/>
            <a:ea typeface="+mn-ea"/>
            <a:cs typeface="Calibri" panose="020F0502020204030204" pitchFamily="34" charset="0"/>
          </a:endParaRPr>
        </a:p>
      </dsp:txBody>
      <dsp:txXfrm>
        <a:off x="328015" y="124492"/>
        <a:ext cx="3188000" cy="1772309"/>
      </dsp:txXfrm>
    </dsp:sp>
    <dsp:sp modelId="{FB555EE1-D528-4D2B-9870-C37039495F48}">
      <dsp:nvSpPr>
        <dsp:cNvPr id="0" name=""/>
        <dsp:cNvSpPr/>
      </dsp:nvSpPr>
      <dsp:spPr>
        <a:xfrm>
          <a:off x="1944849" y="1840592"/>
          <a:ext cx="3894516" cy="67054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93179" y="2172466"/>
        <a:ext cx="197856" cy="6800"/>
      </dsp:txXfrm>
    </dsp:sp>
    <dsp:sp modelId="{871E6DAE-0758-43D9-B566-7CD5FECD0DE5}">
      <dsp:nvSpPr>
        <dsp:cNvPr id="0" name=""/>
        <dsp:cNvSpPr/>
      </dsp:nvSpPr>
      <dsp:spPr>
        <a:xfrm>
          <a:off x="4182581" y="70082"/>
          <a:ext cx="3313568" cy="1772309"/>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endParaRPr lang="en-US" sz="2200" b="1" i="1" kern="1200" dirty="0">
            <a:solidFill>
              <a:schemeClr val="tx1"/>
            </a:solidFill>
            <a:latin typeface="Calibri" panose="020F0502020204030204" pitchFamily="34" charset="0"/>
            <a:ea typeface="+mn-ea"/>
            <a:cs typeface="Calibri" panose="020F0502020204030204" pitchFamily="34" charset="0"/>
          </a:endParaRPr>
        </a:p>
      </dsp:txBody>
      <dsp:txXfrm>
        <a:off x="4182581" y="70082"/>
        <a:ext cx="3313568" cy="1772309"/>
      </dsp:txXfrm>
    </dsp:sp>
    <dsp:sp modelId="{771DA846-765F-49CE-B194-7C368F4DAF93}">
      <dsp:nvSpPr>
        <dsp:cNvPr id="0" name=""/>
        <dsp:cNvSpPr/>
      </dsp:nvSpPr>
      <dsp:spPr>
        <a:xfrm>
          <a:off x="3648114" y="3319392"/>
          <a:ext cx="614993"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939390" y="3361712"/>
        <a:ext cx="32440" cy="6800"/>
      </dsp:txXfrm>
    </dsp:sp>
    <dsp:sp modelId="{52EE39ED-6FB0-41DC-9D18-91A726EBA3A7}">
      <dsp:nvSpPr>
        <dsp:cNvPr id="0" name=""/>
        <dsp:cNvSpPr/>
      </dsp:nvSpPr>
      <dsp:spPr>
        <a:xfrm>
          <a:off x="239784" y="2543541"/>
          <a:ext cx="3410129" cy="1772309"/>
        </a:xfrm>
        <a:prstGeom prst="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r>
            <a:rPr lang="en-US" sz="2200" b="1" kern="1200" dirty="0">
              <a:solidFill>
                <a:schemeClr val="tx1"/>
              </a:solidFill>
              <a:latin typeface="Calibri" panose="020F0502020204030204" pitchFamily="34" charset="0"/>
              <a:cs typeface="Calibri" panose="020F0502020204030204" pitchFamily="34" charset="0"/>
            </a:rPr>
            <a:t>6. Type the new </a:t>
          </a:r>
          <a:r>
            <a:rPr lang="en-US" sz="2200" b="1" i="1" kern="1200" dirty="0">
              <a:solidFill>
                <a:schemeClr val="tx1"/>
              </a:solidFill>
              <a:latin typeface="Calibri" panose="020F0502020204030204" pitchFamily="34" charset="0"/>
              <a:cs typeface="Calibri" panose="020F0502020204030204" pitchFamily="34" charset="0"/>
            </a:rPr>
            <a:t>Section name </a:t>
          </a:r>
          <a:r>
            <a:rPr lang="en-US" sz="2200" b="1" kern="1200" dirty="0">
              <a:solidFill>
                <a:schemeClr val="tx1"/>
              </a:solidFill>
              <a:latin typeface="Calibri" panose="020F0502020204030204" pitchFamily="34" charset="0"/>
              <a:cs typeface="Calibri" panose="020F0502020204030204" pitchFamily="34" charset="0"/>
            </a:rPr>
            <a:t>in the dialog box, then click </a:t>
          </a:r>
          <a:r>
            <a:rPr lang="en-US" sz="2200" b="1" i="1" kern="1200" dirty="0">
              <a:solidFill>
                <a:schemeClr val="tx1"/>
              </a:solidFill>
              <a:latin typeface="Calibri" panose="020F0502020204030204" pitchFamily="34" charset="0"/>
              <a:cs typeface="Calibri" panose="020F0502020204030204" pitchFamily="34" charset="0"/>
            </a:rPr>
            <a:t>Rename</a:t>
          </a:r>
          <a:endParaRPr lang="en-US" sz="2200" b="1" kern="1200" dirty="0">
            <a:solidFill>
              <a:srgbClr val="000000"/>
            </a:solidFill>
            <a:latin typeface="Calibri" panose="020F0502020204030204" pitchFamily="34" charset="0"/>
            <a:ea typeface="+mn-ea"/>
            <a:cs typeface="Calibri" panose="020F0502020204030204" pitchFamily="34" charset="0"/>
          </a:endParaRPr>
        </a:p>
      </dsp:txBody>
      <dsp:txXfrm>
        <a:off x="239784" y="2543541"/>
        <a:ext cx="3410129" cy="1772309"/>
      </dsp:txXfrm>
    </dsp:sp>
    <dsp:sp modelId="{F72E62F1-C026-4937-BA86-3AE0BC026BDD}">
      <dsp:nvSpPr>
        <dsp:cNvPr id="0" name=""/>
        <dsp:cNvSpPr/>
      </dsp:nvSpPr>
      <dsp:spPr>
        <a:xfrm>
          <a:off x="2130454" y="4249467"/>
          <a:ext cx="3809224" cy="600188"/>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938539" y="4546161"/>
        <a:ext cx="193054" cy="6800"/>
      </dsp:txXfrm>
    </dsp:sp>
    <dsp:sp modelId="{F33BDD99-3979-4DAE-9A86-E6D14FFC0958}">
      <dsp:nvSpPr>
        <dsp:cNvPr id="0" name=""/>
        <dsp:cNvSpPr/>
      </dsp:nvSpPr>
      <dsp:spPr>
        <a:xfrm>
          <a:off x="4295507" y="2478958"/>
          <a:ext cx="3288342" cy="1772309"/>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1066800">
            <a:lnSpc>
              <a:spcPct val="90000"/>
            </a:lnSpc>
            <a:spcBef>
              <a:spcPct val="0"/>
            </a:spcBef>
            <a:spcAft>
              <a:spcPct val="35000"/>
            </a:spcAft>
            <a:buFont typeface="+mj-lt"/>
            <a:buNone/>
          </a:pPr>
          <a:endParaRPr lang="en-US" sz="2400" b="1" i="1" kern="1200" dirty="0">
            <a:solidFill>
              <a:schemeClr val="tx1"/>
            </a:solidFill>
            <a:latin typeface="Calibri" panose="020F0502020204030204" pitchFamily="34" charset="0"/>
            <a:cs typeface="Calibri" panose="020F0502020204030204" pitchFamily="34" charset="0"/>
          </a:endParaRPr>
        </a:p>
      </dsp:txBody>
      <dsp:txXfrm>
        <a:off x="4295507" y="2478958"/>
        <a:ext cx="3288342" cy="1772309"/>
      </dsp:txXfrm>
    </dsp:sp>
    <dsp:sp modelId="{28A26B8E-D80F-4F3D-8090-7FA4753BC0A5}">
      <dsp:nvSpPr>
        <dsp:cNvPr id="0" name=""/>
        <dsp:cNvSpPr/>
      </dsp:nvSpPr>
      <dsp:spPr>
        <a:xfrm>
          <a:off x="3668377" y="5722490"/>
          <a:ext cx="693299" cy="91440"/>
        </a:xfrm>
        <a:custGeom>
          <a:avLst/>
          <a:gdLst/>
          <a:ahLst/>
          <a:cxnLst/>
          <a:rect l="0" t="0" r="0" b="0"/>
          <a:pathLst>
            <a:path>
              <a:moveTo>
                <a:pt x="0" y="45720"/>
              </a:moveTo>
              <a:lnTo>
                <a:pt x="693299" y="45720"/>
              </a:lnTo>
            </a:path>
          </a:pathLst>
        </a:custGeom>
        <a:noFill/>
        <a:ln w="28575" cap="flat" cmpd="sng" algn="ctr">
          <a:solidFill>
            <a:schemeClr val="bg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996930" y="5764810"/>
        <a:ext cx="36194" cy="6800"/>
      </dsp:txXfrm>
    </dsp:sp>
    <dsp:sp modelId="{F2E75460-0AAB-4A35-B9B4-1340F3D9D3C8}">
      <dsp:nvSpPr>
        <dsp:cNvPr id="0" name=""/>
        <dsp:cNvSpPr/>
      </dsp:nvSpPr>
      <dsp:spPr>
        <a:xfrm>
          <a:off x="590731" y="4882056"/>
          <a:ext cx="3079446" cy="1772309"/>
        </a:xfrm>
        <a:prstGeom prst="rect">
          <a:avLst/>
        </a:prstGeom>
        <a:solidFill>
          <a:schemeClr val="tx2">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100000"/>
            </a:lnSpc>
            <a:spcBef>
              <a:spcPct val="0"/>
            </a:spcBef>
            <a:spcAft>
              <a:spcPts val="600"/>
            </a:spcAft>
            <a:buFont typeface="+mj-lt"/>
            <a:buNone/>
          </a:pPr>
          <a:r>
            <a:rPr lang="en-US" sz="2400" b="1" kern="1200" dirty="0">
              <a:solidFill>
                <a:schemeClr val="tx1"/>
              </a:solidFill>
              <a:latin typeface="Calibri" panose="020F0502020204030204" pitchFamily="34" charset="0"/>
              <a:cs typeface="Calibri" panose="020F0502020204030204" pitchFamily="34" charset="0"/>
            </a:rPr>
            <a:t>7. Repeat to add as many sections as you need</a:t>
          </a:r>
          <a:endParaRPr lang="en-US" sz="2400" b="1" kern="1200" dirty="0">
            <a:solidFill>
              <a:srgbClr val="000000"/>
            </a:solidFill>
            <a:latin typeface="Calibri" panose="020F0502020204030204" pitchFamily="34" charset="0"/>
            <a:ea typeface="+mn-ea"/>
            <a:cs typeface="Calibri" panose="020F0502020204030204" pitchFamily="34" charset="0"/>
          </a:endParaRPr>
        </a:p>
      </dsp:txBody>
      <dsp:txXfrm>
        <a:off x="590731" y="4882056"/>
        <a:ext cx="3079446" cy="1772309"/>
      </dsp:txXfrm>
    </dsp:sp>
    <dsp:sp modelId="{E002B106-5D7C-4F57-855B-5863D2A9AE75}">
      <dsp:nvSpPr>
        <dsp:cNvPr id="0" name=""/>
        <dsp:cNvSpPr/>
      </dsp:nvSpPr>
      <dsp:spPr>
        <a:xfrm>
          <a:off x="4394077" y="4882056"/>
          <a:ext cx="2953848" cy="1772309"/>
        </a:xfrm>
        <a:prstGeom prst="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r>
            <a:rPr lang="en-US" sz="2200" b="1" kern="1200" dirty="0">
              <a:solidFill>
                <a:schemeClr val="tx1"/>
              </a:solidFill>
              <a:latin typeface="Calibri" panose="020F0502020204030204" pitchFamily="34" charset="0"/>
              <a:cs typeface="Calibri" panose="020F0502020204030204" pitchFamily="34" charset="0"/>
            </a:rPr>
            <a:t>8. To collapse or expand a section, click the triangle next to the section name</a:t>
          </a:r>
          <a:endParaRPr lang="en-US" sz="2200" b="1" i="1" kern="1200" dirty="0">
            <a:solidFill>
              <a:schemeClr val="tx1"/>
            </a:solidFill>
            <a:latin typeface="Calibri" panose="020F0502020204030204" pitchFamily="34" charset="0"/>
            <a:ea typeface="+mn-ea"/>
            <a:cs typeface="Calibri" panose="020F0502020204030204" pitchFamily="34" charset="0"/>
          </a:endParaRPr>
        </a:p>
      </dsp:txBody>
      <dsp:txXfrm>
        <a:off x="4394077" y="4882056"/>
        <a:ext cx="2953848" cy="177230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514216" y="910517"/>
          <a:ext cx="635965"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815479" y="952837"/>
        <a:ext cx="33439" cy="6800"/>
      </dsp:txXfrm>
    </dsp:sp>
    <dsp:sp modelId="{2BAC8DAA-6C41-456B-85D5-18D699F04314}">
      <dsp:nvSpPr>
        <dsp:cNvPr id="0" name=""/>
        <dsp:cNvSpPr/>
      </dsp:nvSpPr>
      <dsp:spPr>
        <a:xfrm>
          <a:off x="328015" y="124492"/>
          <a:ext cx="3188000" cy="1772309"/>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977900">
            <a:lnSpc>
              <a:spcPct val="90000"/>
            </a:lnSpc>
            <a:spcBef>
              <a:spcPct val="0"/>
            </a:spcBef>
            <a:spcAft>
              <a:spcPct val="35000"/>
            </a:spcAft>
            <a:buFont typeface="+mj-lt"/>
            <a:buNone/>
          </a:pPr>
          <a:r>
            <a:rPr lang="en-US" sz="2200" b="1" kern="1200" dirty="0">
              <a:solidFill>
                <a:schemeClr val="tx1"/>
              </a:solidFill>
              <a:latin typeface="Calibri" panose="020F0502020204030204" pitchFamily="34" charset="0"/>
              <a:cs typeface="Calibri" panose="020F0502020204030204" pitchFamily="34" charset="0"/>
            </a:rPr>
            <a:t>1. In the left pane where you see thumbnail images of your slides, click on the Section name </a:t>
          </a:r>
          <a:endParaRPr lang="en-US" sz="2200" b="1" i="1" kern="1200" dirty="0">
            <a:solidFill>
              <a:schemeClr val="tx1"/>
            </a:solidFill>
            <a:latin typeface="Calibri" panose="020F0502020204030204" pitchFamily="34" charset="0"/>
            <a:ea typeface="+mn-ea"/>
            <a:cs typeface="Calibri" panose="020F0502020204030204" pitchFamily="34" charset="0"/>
          </a:endParaRPr>
        </a:p>
      </dsp:txBody>
      <dsp:txXfrm>
        <a:off x="328015" y="124492"/>
        <a:ext cx="3188000" cy="1772309"/>
      </dsp:txXfrm>
    </dsp:sp>
    <dsp:sp modelId="{FB555EE1-D528-4D2B-9870-C37039495F48}">
      <dsp:nvSpPr>
        <dsp:cNvPr id="0" name=""/>
        <dsp:cNvSpPr/>
      </dsp:nvSpPr>
      <dsp:spPr>
        <a:xfrm>
          <a:off x="1944849" y="1840592"/>
          <a:ext cx="3894516" cy="67054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93179" y="2172466"/>
        <a:ext cx="197856" cy="6800"/>
      </dsp:txXfrm>
    </dsp:sp>
    <dsp:sp modelId="{871E6DAE-0758-43D9-B566-7CD5FECD0DE5}">
      <dsp:nvSpPr>
        <dsp:cNvPr id="0" name=""/>
        <dsp:cNvSpPr/>
      </dsp:nvSpPr>
      <dsp:spPr>
        <a:xfrm>
          <a:off x="4182581" y="70082"/>
          <a:ext cx="3313568" cy="1772309"/>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endParaRPr lang="en-US" sz="2200" b="1" i="1" kern="1200" dirty="0">
            <a:solidFill>
              <a:schemeClr val="tx1"/>
            </a:solidFill>
            <a:latin typeface="Calibri" panose="020F0502020204030204" pitchFamily="34" charset="0"/>
            <a:ea typeface="+mn-ea"/>
            <a:cs typeface="Calibri" panose="020F0502020204030204" pitchFamily="34" charset="0"/>
          </a:endParaRPr>
        </a:p>
      </dsp:txBody>
      <dsp:txXfrm>
        <a:off x="4182581" y="70082"/>
        <a:ext cx="3313568" cy="1772309"/>
      </dsp:txXfrm>
    </dsp:sp>
    <dsp:sp modelId="{771DA846-765F-49CE-B194-7C368F4DAF93}">
      <dsp:nvSpPr>
        <dsp:cNvPr id="0" name=""/>
        <dsp:cNvSpPr/>
      </dsp:nvSpPr>
      <dsp:spPr>
        <a:xfrm>
          <a:off x="3648114" y="3319392"/>
          <a:ext cx="614993"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939390" y="3361712"/>
        <a:ext cx="32440" cy="6800"/>
      </dsp:txXfrm>
    </dsp:sp>
    <dsp:sp modelId="{52EE39ED-6FB0-41DC-9D18-91A726EBA3A7}">
      <dsp:nvSpPr>
        <dsp:cNvPr id="0" name=""/>
        <dsp:cNvSpPr/>
      </dsp:nvSpPr>
      <dsp:spPr>
        <a:xfrm>
          <a:off x="239784" y="2543541"/>
          <a:ext cx="3410129" cy="1772309"/>
        </a:xfrm>
        <a:prstGeom prst="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r>
            <a:rPr lang="en-US" sz="2200" b="1" kern="1200" dirty="0">
              <a:solidFill>
                <a:schemeClr val="tx1"/>
              </a:solidFill>
              <a:latin typeface="Calibri" panose="020F0502020204030204" pitchFamily="34" charset="0"/>
              <a:cs typeface="Calibri" panose="020F0502020204030204" pitchFamily="34" charset="0"/>
            </a:rPr>
            <a:t>2</a:t>
          </a:r>
          <a:r>
            <a:rPr lang="en-US" sz="2200" b="1" kern="1200" dirty="0">
              <a:solidFill>
                <a:srgbClr val="000000"/>
              </a:solidFill>
              <a:latin typeface="Calibri" panose="020F0502020204030204" pitchFamily="34" charset="0"/>
              <a:ea typeface="+mn-ea"/>
              <a:cs typeface="Calibri" panose="020F0502020204030204" pitchFamily="34" charset="0"/>
            </a:rPr>
            <a:t>. On the </a:t>
          </a:r>
          <a:r>
            <a:rPr lang="en-US" sz="2200" b="1" i="1" kern="1200" dirty="0">
              <a:solidFill>
                <a:srgbClr val="000000"/>
              </a:solidFill>
              <a:latin typeface="Calibri" panose="020F0502020204030204" pitchFamily="34" charset="0"/>
              <a:ea typeface="+mn-ea"/>
              <a:cs typeface="Calibri" panose="020F0502020204030204" pitchFamily="34" charset="0"/>
            </a:rPr>
            <a:t>Home</a:t>
          </a:r>
          <a:r>
            <a:rPr lang="en-US" sz="2200" b="1" kern="1200" dirty="0">
              <a:solidFill>
                <a:srgbClr val="000000"/>
              </a:solidFill>
              <a:latin typeface="Calibri" panose="020F0502020204030204" pitchFamily="34" charset="0"/>
              <a:ea typeface="+mn-ea"/>
              <a:cs typeface="Calibri" panose="020F0502020204030204" pitchFamily="34" charset="0"/>
            </a:rPr>
            <a:t> tab, in the </a:t>
          </a:r>
          <a:r>
            <a:rPr lang="en-US" sz="2200" b="1" i="1" kern="1200" dirty="0">
              <a:solidFill>
                <a:srgbClr val="000000"/>
              </a:solidFill>
              <a:latin typeface="Calibri" panose="020F0502020204030204" pitchFamily="34" charset="0"/>
              <a:ea typeface="+mn-ea"/>
              <a:cs typeface="Calibri" panose="020F0502020204030204" pitchFamily="34" charset="0"/>
            </a:rPr>
            <a:t>Slides</a:t>
          </a:r>
          <a:r>
            <a:rPr lang="en-US" sz="2200" b="1" kern="1200" dirty="0">
              <a:solidFill>
                <a:srgbClr val="000000"/>
              </a:solidFill>
              <a:latin typeface="Calibri" panose="020F0502020204030204" pitchFamily="34" charset="0"/>
              <a:ea typeface="+mn-ea"/>
              <a:cs typeface="Calibri" panose="020F0502020204030204" pitchFamily="34" charset="0"/>
            </a:rPr>
            <a:t> group, click the </a:t>
          </a:r>
          <a:r>
            <a:rPr lang="en-US" sz="2200" b="1" i="1" kern="1200" dirty="0">
              <a:solidFill>
                <a:srgbClr val="000000"/>
              </a:solidFill>
              <a:latin typeface="Calibri" panose="020F0502020204030204" pitchFamily="34" charset="0"/>
              <a:ea typeface="+mn-ea"/>
              <a:cs typeface="Calibri" panose="020F0502020204030204" pitchFamily="34" charset="0"/>
            </a:rPr>
            <a:t>Section</a:t>
          </a:r>
          <a:r>
            <a:rPr lang="en-US" sz="2200" b="1" kern="1200" dirty="0">
              <a:solidFill>
                <a:srgbClr val="000000"/>
              </a:solidFill>
              <a:latin typeface="Calibri" panose="020F0502020204030204" pitchFamily="34" charset="0"/>
              <a:ea typeface="+mn-ea"/>
              <a:cs typeface="Calibri" panose="020F0502020204030204" pitchFamily="34" charset="0"/>
            </a:rPr>
            <a:t> command</a:t>
          </a:r>
        </a:p>
      </dsp:txBody>
      <dsp:txXfrm>
        <a:off x="239784" y="2543541"/>
        <a:ext cx="3410129" cy="1772309"/>
      </dsp:txXfrm>
    </dsp:sp>
    <dsp:sp modelId="{F72E62F1-C026-4937-BA86-3AE0BC026BDD}">
      <dsp:nvSpPr>
        <dsp:cNvPr id="0" name=""/>
        <dsp:cNvSpPr/>
      </dsp:nvSpPr>
      <dsp:spPr>
        <a:xfrm>
          <a:off x="2231328" y="4249467"/>
          <a:ext cx="3708350" cy="600188"/>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991463" y="4546161"/>
        <a:ext cx="188080" cy="6800"/>
      </dsp:txXfrm>
    </dsp:sp>
    <dsp:sp modelId="{F33BDD99-3979-4DAE-9A86-E6D14FFC0958}">
      <dsp:nvSpPr>
        <dsp:cNvPr id="0" name=""/>
        <dsp:cNvSpPr/>
      </dsp:nvSpPr>
      <dsp:spPr>
        <a:xfrm>
          <a:off x="4295507" y="2478958"/>
          <a:ext cx="3288342" cy="1772309"/>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1066800">
            <a:lnSpc>
              <a:spcPct val="90000"/>
            </a:lnSpc>
            <a:spcBef>
              <a:spcPct val="0"/>
            </a:spcBef>
            <a:spcAft>
              <a:spcPct val="35000"/>
            </a:spcAft>
            <a:buFont typeface="+mj-lt"/>
            <a:buNone/>
          </a:pPr>
          <a:endParaRPr lang="en-US" sz="2400" b="1" i="1" kern="1200" dirty="0">
            <a:solidFill>
              <a:schemeClr val="tx1"/>
            </a:solidFill>
            <a:latin typeface="Calibri" panose="020F0502020204030204" pitchFamily="34" charset="0"/>
            <a:cs typeface="Calibri" panose="020F0502020204030204" pitchFamily="34" charset="0"/>
          </a:endParaRPr>
        </a:p>
      </dsp:txBody>
      <dsp:txXfrm>
        <a:off x="4295507" y="2478958"/>
        <a:ext cx="3288342" cy="1772309"/>
      </dsp:txXfrm>
    </dsp:sp>
    <dsp:sp modelId="{F2E75460-0AAB-4A35-B9B4-1340F3D9D3C8}">
      <dsp:nvSpPr>
        <dsp:cNvPr id="0" name=""/>
        <dsp:cNvSpPr/>
      </dsp:nvSpPr>
      <dsp:spPr>
        <a:xfrm>
          <a:off x="590731" y="4882056"/>
          <a:ext cx="3281194" cy="1772309"/>
        </a:xfrm>
        <a:prstGeom prst="rect">
          <a:avLst/>
        </a:prstGeom>
        <a:solidFill>
          <a:schemeClr val="tx2">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r>
            <a:rPr lang="en-US" sz="2200" b="1" kern="1200" dirty="0">
              <a:solidFill>
                <a:srgbClr val="000000"/>
              </a:solidFill>
              <a:latin typeface="Calibri" panose="020F0502020204030204" pitchFamily="34" charset="0"/>
              <a:ea typeface="+mn-ea"/>
              <a:cs typeface="Calibri" panose="020F0502020204030204" pitchFamily="34" charset="0"/>
            </a:rPr>
            <a:t>3. Click </a:t>
          </a:r>
          <a:r>
            <a:rPr lang="en-US" sz="2200" b="1" i="1" kern="1200" dirty="0">
              <a:solidFill>
                <a:srgbClr val="000000"/>
              </a:solidFill>
              <a:latin typeface="Calibri" panose="020F0502020204030204" pitchFamily="34" charset="0"/>
              <a:ea typeface="+mn-ea"/>
              <a:cs typeface="Calibri" panose="020F0502020204030204" pitchFamily="34" charset="0"/>
            </a:rPr>
            <a:t>Rename Section </a:t>
          </a:r>
          <a:r>
            <a:rPr lang="en-US" sz="2200" b="1" i="0" kern="1200" dirty="0">
              <a:solidFill>
                <a:srgbClr val="000000"/>
              </a:solidFill>
              <a:latin typeface="Calibri" panose="020F0502020204030204" pitchFamily="34" charset="0"/>
              <a:ea typeface="+mn-ea"/>
              <a:cs typeface="Calibri" panose="020F0502020204030204" pitchFamily="34" charset="0"/>
            </a:rPr>
            <a:t>and give it a different name. </a:t>
          </a:r>
          <a:r>
            <a:rPr lang="en-US" sz="2200" b="1" kern="1200" dirty="0">
              <a:solidFill>
                <a:srgbClr val="000000"/>
              </a:solidFill>
              <a:latin typeface="Calibri" panose="020F0502020204030204" pitchFamily="34" charset="0"/>
              <a:ea typeface="+mn-ea"/>
              <a:cs typeface="Calibri" panose="020F0502020204030204" pitchFamily="34" charset="0"/>
            </a:rPr>
            <a:t>During a slide show, you can select the section you want to go to</a:t>
          </a:r>
        </a:p>
      </dsp:txBody>
      <dsp:txXfrm>
        <a:off x="590731" y="4882056"/>
        <a:ext cx="3281194" cy="177230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514216" y="910517"/>
          <a:ext cx="635965"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815479" y="952837"/>
        <a:ext cx="33439" cy="6800"/>
      </dsp:txXfrm>
    </dsp:sp>
    <dsp:sp modelId="{2BAC8DAA-6C41-456B-85D5-18D699F04314}">
      <dsp:nvSpPr>
        <dsp:cNvPr id="0" name=""/>
        <dsp:cNvSpPr/>
      </dsp:nvSpPr>
      <dsp:spPr>
        <a:xfrm>
          <a:off x="328015" y="124492"/>
          <a:ext cx="3188000" cy="1772309"/>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977900">
            <a:lnSpc>
              <a:spcPct val="90000"/>
            </a:lnSpc>
            <a:spcBef>
              <a:spcPct val="0"/>
            </a:spcBef>
            <a:spcAft>
              <a:spcPct val="35000"/>
            </a:spcAft>
            <a:buFont typeface="+mj-lt"/>
            <a:buNone/>
          </a:pPr>
          <a:r>
            <a:rPr lang="en-US" sz="2200" b="1" kern="1200" dirty="0">
              <a:solidFill>
                <a:schemeClr val="tx1"/>
              </a:solidFill>
              <a:latin typeface="Calibri" panose="020F0502020204030204" pitchFamily="34" charset="0"/>
              <a:cs typeface="Calibri" panose="020F0502020204030204" pitchFamily="34" charset="0"/>
            </a:rPr>
            <a:t>1. In the left pane where you see thumbnail images of your slides, click on the Section name </a:t>
          </a:r>
          <a:endParaRPr lang="en-US" sz="2200" b="1" i="1" kern="1200" dirty="0">
            <a:solidFill>
              <a:schemeClr val="tx1"/>
            </a:solidFill>
            <a:latin typeface="Calibri" panose="020F0502020204030204" pitchFamily="34" charset="0"/>
            <a:ea typeface="+mn-ea"/>
            <a:cs typeface="Calibri" panose="020F0502020204030204" pitchFamily="34" charset="0"/>
          </a:endParaRPr>
        </a:p>
      </dsp:txBody>
      <dsp:txXfrm>
        <a:off x="328015" y="124492"/>
        <a:ext cx="3188000" cy="1772309"/>
      </dsp:txXfrm>
    </dsp:sp>
    <dsp:sp modelId="{FB555EE1-D528-4D2B-9870-C37039495F48}">
      <dsp:nvSpPr>
        <dsp:cNvPr id="0" name=""/>
        <dsp:cNvSpPr/>
      </dsp:nvSpPr>
      <dsp:spPr>
        <a:xfrm>
          <a:off x="1944849" y="1840592"/>
          <a:ext cx="3894516" cy="67054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93179" y="2172466"/>
        <a:ext cx="197856" cy="6800"/>
      </dsp:txXfrm>
    </dsp:sp>
    <dsp:sp modelId="{871E6DAE-0758-43D9-B566-7CD5FECD0DE5}">
      <dsp:nvSpPr>
        <dsp:cNvPr id="0" name=""/>
        <dsp:cNvSpPr/>
      </dsp:nvSpPr>
      <dsp:spPr>
        <a:xfrm>
          <a:off x="4182581" y="70082"/>
          <a:ext cx="3313568" cy="1772309"/>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endParaRPr lang="en-US" sz="2200" b="1" i="1" kern="1200" dirty="0">
            <a:solidFill>
              <a:schemeClr val="tx1"/>
            </a:solidFill>
            <a:latin typeface="Calibri" panose="020F0502020204030204" pitchFamily="34" charset="0"/>
            <a:ea typeface="+mn-ea"/>
            <a:cs typeface="Calibri" panose="020F0502020204030204" pitchFamily="34" charset="0"/>
          </a:endParaRPr>
        </a:p>
      </dsp:txBody>
      <dsp:txXfrm>
        <a:off x="4182581" y="70082"/>
        <a:ext cx="3313568" cy="1772309"/>
      </dsp:txXfrm>
    </dsp:sp>
    <dsp:sp modelId="{771DA846-765F-49CE-B194-7C368F4DAF93}">
      <dsp:nvSpPr>
        <dsp:cNvPr id="0" name=""/>
        <dsp:cNvSpPr/>
      </dsp:nvSpPr>
      <dsp:spPr>
        <a:xfrm>
          <a:off x="3648114" y="3319392"/>
          <a:ext cx="614993"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939390" y="3361712"/>
        <a:ext cx="32440" cy="6800"/>
      </dsp:txXfrm>
    </dsp:sp>
    <dsp:sp modelId="{52EE39ED-6FB0-41DC-9D18-91A726EBA3A7}">
      <dsp:nvSpPr>
        <dsp:cNvPr id="0" name=""/>
        <dsp:cNvSpPr/>
      </dsp:nvSpPr>
      <dsp:spPr>
        <a:xfrm>
          <a:off x="239784" y="2543541"/>
          <a:ext cx="3410129" cy="1772309"/>
        </a:xfrm>
        <a:prstGeom prst="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r>
            <a:rPr lang="en-US" sz="2200" b="1" kern="1200" dirty="0">
              <a:solidFill>
                <a:schemeClr val="tx1"/>
              </a:solidFill>
              <a:latin typeface="Calibri" panose="020F0502020204030204" pitchFamily="34" charset="0"/>
              <a:cs typeface="Calibri" panose="020F0502020204030204" pitchFamily="34" charset="0"/>
            </a:rPr>
            <a:t>2</a:t>
          </a:r>
          <a:r>
            <a:rPr lang="en-US" sz="2200" b="1" kern="1200" dirty="0">
              <a:solidFill>
                <a:srgbClr val="000000"/>
              </a:solidFill>
              <a:latin typeface="Calibri" panose="020F0502020204030204" pitchFamily="34" charset="0"/>
              <a:ea typeface="+mn-ea"/>
              <a:cs typeface="Calibri" panose="020F0502020204030204" pitchFamily="34" charset="0"/>
            </a:rPr>
            <a:t>. On the </a:t>
          </a:r>
          <a:r>
            <a:rPr lang="en-US" sz="2200" b="1" i="1" kern="1200" dirty="0">
              <a:solidFill>
                <a:srgbClr val="000000"/>
              </a:solidFill>
              <a:latin typeface="Calibri" panose="020F0502020204030204" pitchFamily="34" charset="0"/>
              <a:ea typeface="+mn-ea"/>
              <a:cs typeface="Calibri" panose="020F0502020204030204" pitchFamily="34" charset="0"/>
            </a:rPr>
            <a:t>Home</a:t>
          </a:r>
          <a:r>
            <a:rPr lang="en-US" sz="2200" b="1" kern="1200" dirty="0">
              <a:solidFill>
                <a:srgbClr val="000000"/>
              </a:solidFill>
              <a:latin typeface="Calibri" panose="020F0502020204030204" pitchFamily="34" charset="0"/>
              <a:ea typeface="+mn-ea"/>
              <a:cs typeface="Calibri" panose="020F0502020204030204" pitchFamily="34" charset="0"/>
            </a:rPr>
            <a:t> tab, in the </a:t>
          </a:r>
          <a:r>
            <a:rPr lang="en-US" sz="2200" b="1" i="1" kern="1200" dirty="0">
              <a:solidFill>
                <a:srgbClr val="000000"/>
              </a:solidFill>
              <a:latin typeface="Calibri" panose="020F0502020204030204" pitchFamily="34" charset="0"/>
              <a:ea typeface="+mn-ea"/>
              <a:cs typeface="Calibri" panose="020F0502020204030204" pitchFamily="34" charset="0"/>
            </a:rPr>
            <a:t>Slides</a:t>
          </a:r>
          <a:r>
            <a:rPr lang="en-US" sz="2200" b="1" kern="1200" dirty="0">
              <a:solidFill>
                <a:srgbClr val="000000"/>
              </a:solidFill>
              <a:latin typeface="Calibri" panose="020F0502020204030204" pitchFamily="34" charset="0"/>
              <a:ea typeface="+mn-ea"/>
              <a:cs typeface="Calibri" panose="020F0502020204030204" pitchFamily="34" charset="0"/>
            </a:rPr>
            <a:t> group, click the </a:t>
          </a:r>
          <a:r>
            <a:rPr lang="en-US" sz="2200" b="1" i="1" kern="1200" dirty="0">
              <a:solidFill>
                <a:srgbClr val="000000"/>
              </a:solidFill>
              <a:latin typeface="Calibri" panose="020F0502020204030204" pitchFamily="34" charset="0"/>
              <a:ea typeface="+mn-ea"/>
              <a:cs typeface="Calibri" panose="020F0502020204030204" pitchFamily="34" charset="0"/>
            </a:rPr>
            <a:t>Section</a:t>
          </a:r>
          <a:r>
            <a:rPr lang="en-US" sz="2200" b="1" kern="1200" dirty="0">
              <a:solidFill>
                <a:srgbClr val="000000"/>
              </a:solidFill>
              <a:latin typeface="Calibri" panose="020F0502020204030204" pitchFamily="34" charset="0"/>
              <a:ea typeface="+mn-ea"/>
              <a:cs typeface="Calibri" panose="020F0502020204030204" pitchFamily="34" charset="0"/>
            </a:rPr>
            <a:t> command</a:t>
          </a:r>
        </a:p>
      </dsp:txBody>
      <dsp:txXfrm>
        <a:off x="239784" y="2543541"/>
        <a:ext cx="3410129" cy="1772309"/>
      </dsp:txXfrm>
    </dsp:sp>
    <dsp:sp modelId="{F72E62F1-C026-4937-BA86-3AE0BC026BDD}">
      <dsp:nvSpPr>
        <dsp:cNvPr id="0" name=""/>
        <dsp:cNvSpPr/>
      </dsp:nvSpPr>
      <dsp:spPr>
        <a:xfrm>
          <a:off x="2130454" y="4249467"/>
          <a:ext cx="3809224" cy="600188"/>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938539" y="4546161"/>
        <a:ext cx="193054" cy="6800"/>
      </dsp:txXfrm>
    </dsp:sp>
    <dsp:sp modelId="{F33BDD99-3979-4DAE-9A86-E6D14FFC0958}">
      <dsp:nvSpPr>
        <dsp:cNvPr id="0" name=""/>
        <dsp:cNvSpPr/>
      </dsp:nvSpPr>
      <dsp:spPr>
        <a:xfrm>
          <a:off x="4295507" y="2478958"/>
          <a:ext cx="3288342" cy="1772309"/>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1066800">
            <a:lnSpc>
              <a:spcPct val="90000"/>
            </a:lnSpc>
            <a:spcBef>
              <a:spcPct val="0"/>
            </a:spcBef>
            <a:spcAft>
              <a:spcPct val="35000"/>
            </a:spcAft>
            <a:buFont typeface="+mj-lt"/>
            <a:buNone/>
          </a:pPr>
          <a:endParaRPr lang="en-US" sz="2400" b="1" i="1" kern="1200" dirty="0">
            <a:solidFill>
              <a:schemeClr val="tx1"/>
            </a:solidFill>
            <a:latin typeface="Calibri" panose="020F0502020204030204" pitchFamily="34" charset="0"/>
            <a:cs typeface="Calibri" panose="020F0502020204030204" pitchFamily="34" charset="0"/>
          </a:endParaRPr>
        </a:p>
      </dsp:txBody>
      <dsp:txXfrm>
        <a:off x="4295507" y="2478958"/>
        <a:ext cx="3288342" cy="1772309"/>
      </dsp:txXfrm>
    </dsp:sp>
    <dsp:sp modelId="{F2E75460-0AAB-4A35-B9B4-1340F3D9D3C8}">
      <dsp:nvSpPr>
        <dsp:cNvPr id="0" name=""/>
        <dsp:cNvSpPr/>
      </dsp:nvSpPr>
      <dsp:spPr>
        <a:xfrm>
          <a:off x="590731" y="4882056"/>
          <a:ext cx="3079446" cy="1772309"/>
        </a:xfrm>
        <a:prstGeom prst="rect">
          <a:avLst/>
        </a:prstGeom>
        <a:solidFill>
          <a:schemeClr val="tx2">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89000">
            <a:lnSpc>
              <a:spcPct val="90000"/>
            </a:lnSpc>
            <a:spcBef>
              <a:spcPct val="0"/>
            </a:spcBef>
            <a:spcAft>
              <a:spcPct val="350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3. Click </a:t>
          </a:r>
          <a:r>
            <a:rPr lang="en-US" sz="2000" b="1" i="1" kern="1200" dirty="0">
              <a:solidFill>
                <a:srgbClr val="000000"/>
              </a:solidFill>
              <a:latin typeface="Calibri" panose="020F0502020204030204" pitchFamily="34" charset="0"/>
              <a:ea typeface="+mn-ea"/>
              <a:cs typeface="Calibri" panose="020F0502020204030204" pitchFamily="34" charset="0"/>
            </a:rPr>
            <a:t>Remove Section</a:t>
          </a:r>
          <a:r>
            <a:rPr lang="en-US" sz="2000" b="1" kern="1200" dirty="0">
              <a:solidFill>
                <a:srgbClr val="000000"/>
              </a:solidFill>
              <a:latin typeface="Calibri" panose="020F0502020204030204" pitchFamily="34" charset="0"/>
              <a:ea typeface="+mn-ea"/>
              <a:cs typeface="Calibri" panose="020F0502020204030204" pitchFamily="34" charset="0"/>
            </a:rPr>
            <a:t>. When you remove a Section, you are not removing the slides, you are </a:t>
          </a:r>
          <a:r>
            <a:rPr lang="en-US" sz="2000" b="1" kern="1200">
              <a:solidFill>
                <a:srgbClr val="000000"/>
              </a:solidFill>
              <a:latin typeface="Calibri" panose="020F0502020204030204" pitchFamily="34" charset="0"/>
              <a:ea typeface="+mn-ea"/>
              <a:cs typeface="Calibri" panose="020F0502020204030204" pitchFamily="34" charset="0"/>
            </a:rPr>
            <a:t>only removing </a:t>
          </a:r>
          <a:r>
            <a:rPr lang="en-US" sz="2000" b="1" kern="1200" dirty="0">
              <a:solidFill>
                <a:srgbClr val="000000"/>
              </a:solidFill>
              <a:latin typeface="Calibri" panose="020F0502020204030204" pitchFamily="34" charset="0"/>
              <a:ea typeface="+mn-ea"/>
              <a:cs typeface="Calibri" panose="020F0502020204030204" pitchFamily="34" charset="0"/>
            </a:rPr>
            <a:t>the Section</a:t>
          </a:r>
        </a:p>
      </dsp:txBody>
      <dsp:txXfrm>
        <a:off x="590731" y="4882056"/>
        <a:ext cx="3079446" cy="17723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438307" y="823578"/>
          <a:ext cx="633668"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38535" y="865976"/>
        <a:ext cx="33213" cy="6642"/>
      </dsp:txXfrm>
    </dsp:sp>
    <dsp:sp modelId="{2BAC8DAA-6C41-456B-85D5-18D699F04314}">
      <dsp:nvSpPr>
        <dsp:cNvPr id="0" name=""/>
        <dsp:cNvSpPr/>
      </dsp:nvSpPr>
      <dsp:spPr>
        <a:xfrm>
          <a:off x="551985" y="2861"/>
          <a:ext cx="2888122" cy="1732873"/>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520" tIns="148551" rIns="141520" bIns="148551" numCol="1" spcCol="1270" anchor="ctr" anchorCtr="0">
          <a:noAutofit/>
        </a:bodyPr>
        <a:lstStyle/>
        <a:p>
          <a:pPr marL="0" lvl="0" indent="0" algn="l" defTabSz="1244600">
            <a:lnSpc>
              <a:spcPct val="90000"/>
            </a:lnSpc>
            <a:spcBef>
              <a:spcPct val="0"/>
            </a:spcBef>
            <a:spcAft>
              <a:spcPct val="35000"/>
            </a:spcAft>
            <a:buFont typeface="+mj-lt"/>
            <a:buNone/>
          </a:pPr>
          <a:r>
            <a:rPr lang="en-ZA" sz="2800" b="1" kern="1200" dirty="0">
              <a:solidFill>
                <a:schemeClr val="tx1"/>
              </a:solidFill>
              <a:latin typeface="Calibri" panose="020F0502020204030204" pitchFamily="34" charset="0"/>
              <a:cs typeface="Calibri" panose="020F0502020204030204" pitchFamily="34" charset="0"/>
            </a:rPr>
            <a:t>1. Select the text you want to </a:t>
          </a:r>
          <a:r>
            <a:rPr lang="en-ZA" sz="2800" b="1" i="1" kern="1200" dirty="0">
              <a:solidFill>
                <a:schemeClr val="tx1"/>
              </a:solidFill>
              <a:latin typeface="Calibri" panose="020F0502020204030204" pitchFamily="34" charset="0"/>
              <a:cs typeface="Calibri" panose="020F0502020204030204" pitchFamily="34" charset="0"/>
            </a:rPr>
            <a:t>move (cut)</a:t>
          </a:r>
          <a:endParaRPr lang="en-US" sz="2800" b="1" i="1" kern="1200" dirty="0">
            <a:solidFill>
              <a:schemeClr val="tx1"/>
            </a:solidFill>
            <a:latin typeface="Calibri" panose="020F0502020204030204" pitchFamily="34" charset="0"/>
            <a:cs typeface="Calibri" panose="020F0502020204030204" pitchFamily="34" charset="0"/>
          </a:endParaRPr>
        </a:p>
      </dsp:txBody>
      <dsp:txXfrm>
        <a:off x="551985" y="2861"/>
        <a:ext cx="2888122" cy="1732873"/>
      </dsp:txXfrm>
    </dsp:sp>
    <dsp:sp modelId="{A9259247-E635-4E5B-8BA8-118DFFD4B93E}">
      <dsp:nvSpPr>
        <dsp:cNvPr id="0" name=""/>
        <dsp:cNvSpPr/>
      </dsp:nvSpPr>
      <dsp:spPr>
        <a:xfrm>
          <a:off x="1996046" y="1733934"/>
          <a:ext cx="3552391" cy="633668"/>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81892" y="2047447"/>
        <a:ext cx="180698" cy="6642"/>
      </dsp:txXfrm>
    </dsp:sp>
    <dsp:sp modelId="{C965EC21-FC00-40C4-A43E-01666BF58B80}">
      <dsp:nvSpPr>
        <dsp:cNvPr id="0" name=""/>
        <dsp:cNvSpPr/>
      </dsp:nvSpPr>
      <dsp:spPr>
        <a:xfrm>
          <a:off x="4104376" y="2861"/>
          <a:ext cx="2888122" cy="173287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520" tIns="148551" rIns="141520" bIns="148551"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latin typeface="Calibri" panose="020F0502020204030204" pitchFamily="34" charset="0"/>
              <a:cs typeface="Calibri" panose="020F0502020204030204" pitchFamily="34" charset="0"/>
            </a:rPr>
            <a:t>2. On the </a:t>
          </a:r>
          <a:r>
            <a:rPr lang="en-US" sz="2400" b="1" i="1" kern="1200" dirty="0">
              <a:solidFill>
                <a:schemeClr val="tx1"/>
              </a:solidFill>
              <a:latin typeface="Calibri" panose="020F0502020204030204" pitchFamily="34" charset="0"/>
              <a:cs typeface="Calibri" panose="020F0502020204030204" pitchFamily="34" charset="0"/>
            </a:rPr>
            <a:t>Home</a:t>
          </a:r>
          <a:r>
            <a:rPr lang="en-US" sz="2400" b="1" kern="1200" dirty="0">
              <a:solidFill>
                <a:schemeClr val="tx1"/>
              </a:solidFill>
              <a:latin typeface="Calibri" panose="020F0502020204030204" pitchFamily="34" charset="0"/>
              <a:cs typeface="Calibri" panose="020F0502020204030204" pitchFamily="34" charset="0"/>
            </a:rPr>
            <a:t> tab, in the </a:t>
          </a:r>
          <a:r>
            <a:rPr lang="en-US" sz="2400" b="1" i="1" kern="1200" dirty="0">
              <a:solidFill>
                <a:srgbClr val="000000"/>
              </a:solidFill>
              <a:latin typeface="Calibri" panose="020F0502020204030204" pitchFamily="34" charset="0"/>
              <a:ea typeface="+mn-ea"/>
              <a:cs typeface="Calibri" panose="020F0502020204030204" pitchFamily="34" charset="0"/>
            </a:rPr>
            <a:t>Clipboard</a:t>
          </a:r>
          <a:r>
            <a:rPr lang="en-US" sz="2400" b="1" kern="1200" dirty="0">
              <a:solidFill>
                <a:schemeClr val="tx1"/>
              </a:solidFill>
              <a:latin typeface="Calibri" panose="020F0502020204030204" pitchFamily="34" charset="0"/>
              <a:cs typeface="Calibri" panose="020F0502020204030204" pitchFamily="34" charset="0"/>
            </a:rPr>
            <a:t> Group, click </a:t>
          </a:r>
          <a:r>
            <a:rPr lang="en-US" sz="2400" b="1" i="1" kern="1200" dirty="0">
              <a:solidFill>
                <a:schemeClr val="tx1"/>
              </a:solidFill>
              <a:latin typeface="Calibri" panose="020F0502020204030204" pitchFamily="34" charset="0"/>
              <a:cs typeface="Calibri" panose="020F0502020204030204" pitchFamily="34" charset="0"/>
            </a:rPr>
            <a:t>Cut</a:t>
          </a:r>
        </a:p>
      </dsp:txBody>
      <dsp:txXfrm>
        <a:off x="4104376" y="2861"/>
        <a:ext cx="2888122" cy="1732873"/>
      </dsp:txXfrm>
    </dsp:sp>
    <dsp:sp modelId="{771DA846-765F-49CE-B194-7C368F4DAF93}">
      <dsp:nvSpPr>
        <dsp:cNvPr id="0" name=""/>
        <dsp:cNvSpPr/>
      </dsp:nvSpPr>
      <dsp:spPr>
        <a:xfrm>
          <a:off x="3438307" y="3220720"/>
          <a:ext cx="633668"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38535" y="3263118"/>
        <a:ext cx="33213" cy="6642"/>
      </dsp:txXfrm>
    </dsp:sp>
    <dsp:sp modelId="{52EE39ED-6FB0-41DC-9D18-91A726EBA3A7}">
      <dsp:nvSpPr>
        <dsp:cNvPr id="0" name=""/>
        <dsp:cNvSpPr/>
      </dsp:nvSpPr>
      <dsp:spPr>
        <a:xfrm>
          <a:off x="551985" y="2400003"/>
          <a:ext cx="2888122" cy="1732873"/>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520" tIns="148551" rIns="141520" bIns="148551" numCol="1" spcCol="1270" anchor="ctr" anchorCtr="0">
          <a:noAutofit/>
        </a:bodyPr>
        <a:lstStyle/>
        <a:p>
          <a:pPr marL="0" lvl="0" indent="0" algn="l" defTabSz="1111250">
            <a:lnSpc>
              <a:spcPct val="90000"/>
            </a:lnSpc>
            <a:spcBef>
              <a:spcPct val="0"/>
            </a:spcBef>
            <a:spcAft>
              <a:spcPct val="35000"/>
            </a:spcAft>
            <a:buNone/>
          </a:pPr>
          <a:endParaRPr lang="en-US" sz="6500" b="1" kern="1200" dirty="0">
            <a:solidFill>
              <a:schemeClr val="tx1"/>
            </a:solidFill>
            <a:latin typeface="Calibri" panose="020F0502020204030204" pitchFamily="34" charset="0"/>
            <a:ea typeface="+mn-ea"/>
            <a:cs typeface="Calibri" panose="020F0502020204030204" pitchFamily="34" charset="0"/>
          </a:endParaRPr>
        </a:p>
      </dsp:txBody>
      <dsp:txXfrm>
        <a:off x="551985" y="2400003"/>
        <a:ext cx="2888122" cy="1732873"/>
      </dsp:txXfrm>
    </dsp:sp>
    <dsp:sp modelId="{F72E62F1-C026-4937-BA86-3AE0BC026BDD}">
      <dsp:nvSpPr>
        <dsp:cNvPr id="0" name=""/>
        <dsp:cNvSpPr/>
      </dsp:nvSpPr>
      <dsp: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81892" y="4444589"/>
        <a:ext cx="180698" cy="6642"/>
      </dsp:txXfrm>
    </dsp:sp>
    <dsp:sp modelId="{F33BDD99-3979-4DAE-9A86-E6D14FFC0958}">
      <dsp:nvSpPr>
        <dsp:cNvPr id="0" name=""/>
        <dsp:cNvSpPr/>
      </dsp:nvSpPr>
      <dsp:spPr>
        <a:xfrm>
          <a:off x="4104376" y="2400003"/>
          <a:ext cx="2888122" cy="1732873"/>
        </a:xfrm>
        <a:prstGeom prst="rect">
          <a:avLst/>
        </a:prstGeom>
        <a:solidFill>
          <a:schemeClr val="accent2"/>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520" tIns="148551" rIns="141520" bIns="148551" numCol="1" spcCol="1270" anchor="ctr" anchorCtr="0">
          <a:noAutofit/>
        </a:bodyPr>
        <a:lstStyle/>
        <a:p>
          <a:pPr marL="0" lvl="0" indent="0" algn="l" defTabSz="1066800">
            <a:lnSpc>
              <a:spcPct val="90000"/>
            </a:lnSpc>
            <a:spcBef>
              <a:spcPct val="0"/>
            </a:spcBef>
            <a:spcAft>
              <a:spcPct val="35000"/>
            </a:spcAft>
            <a:buFont typeface="+mj-lt"/>
            <a:buNone/>
          </a:pPr>
          <a:r>
            <a:rPr lang="en-US" sz="2400" b="1" kern="1200" dirty="0">
              <a:solidFill>
                <a:schemeClr val="tx1"/>
              </a:solidFill>
              <a:latin typeface="Calibri" panose="020F0502020204030204" pitchFamily="34" charset="0"/>
              <a:cs typeface="Calibri" panose="020F0502020204030204" pitchFamily="34" charset="0"/>
            </a:rPr>
            <a:t>3. Click on the place in the presentation where you want to paste the text</a:t>
          </a:r>
        </a:p>
      </dsp:txBody>
      <dsp:txXfrm>
        <a:off x="4104376" y="2400003"/>
        <a:ext cx="2888122" cy="1732873"/>
      </dsp:txXfrm>
    </dsp:sp>
    <dsp:sp modelId="{F2E75460-0AAB-4A35-B9B4-1340F3D9D3C8}">
      <dsp:nvSpPr>
        <dsp:cNvPr id="0" name=""/>
        <dsp:cNvSpPr/>
      </dsp:nvSpPr>
      <dsp:spPr>
        <a:xfrm>
          <a:off x="551985" y="4797145"/>
          <a:ext cx="2888122" cy="173287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520" tIns="148551" rIns="141520" bIns="148551" numCol="1" spcCol="1270" anchor="ctr" anchorCtr="0">
          <a:noAutofit/>
        </a:bodyPr>
        <a:lstStyle/>
        <a:p>
          <a:pPr marL="0" lvl="0" indent="0" algn="l" defTabSz="1111250">
            <a:lnSpc>
              <a:spcPct val="90000"/>
            </a:lnSpc>
            <a:spcBef>
              <a:spcPct val="0"/>
            </a:spcBef>
            <a:spcAft>
              <a:spcPct val="35000"/>
            </a:spcAft>
            <a:buNone/>
          </a:pPr>
          <a:r>
            <a:rPr lang="en-US" sz="2800" b="1" kern="1200" dirty="0">
              <a:solidFill>
                <a:schemeClr val="tx1"/>
              </a:solidFill>
              <a:latin typeface="Calibri" panose="020F0502020204030204" pitchFamily="34" charset="0"/>
              <a:cs typeface="Calibri" panose="020F0502020204030204" pitchFamily="34" charset="0"/>
            </a:rPr>
            <a:t>4. In the </a:t>
          </a:r>
          <a:r>
            <a:rPr lang="en-US" sz="2800" b="1" i="1" kern="1200" dirty="0">
              <a:solidFill>
                <a:srgbClr val="000000"/>
              </a:solidFill>
              <a:latin typeface="Calibri" panose="020F0502020204030204" pitchFamily="34" charset="0"/>
              <a:ea typeface="+mn-ea"/>
              <a:cs typeface="Calibri" panose="020F0502020204030204" pitchFamily="34" charset="0"/>
            </a:rPr>
            <a:t>Clipboard</a:t>
          </a:r>
          <a:r>
            <a:rPr lang="en-US" sz="2800" b="1" kern="1200" dirty="0">
              <a:solidFill>
                <a:schemeClr val="tx1"/>
              </a:solidFill>
              <a:latin typeface="Calibri" panose="020F0502020204030204" pitchFamily="34" charset="0"/>
              <a:cs typeface="Calibri" panose="020F0502020204030204" pitchFamily="34" charset="0"/>
            </a:rPr>
            <a:t> Group, click </a:t>
          </a:r>
          <a:r>
            <a:rPr lang="en-US" sz="2800" b="1" i="1" kern="1200" dirty="0">
              <a:solidFill>
                <a:srgbClr val="000000"/>
              </a:solidFill>
              <a:latin typeface="Calibri" panose="020F0502020204030204" pitchFamily="34" charset="0"/>
              <a:ea typeface="+mn-ea"/>
              <a:cs typeface="Calibri" panose="020F0502020204030204" pitchFamily="34" charset="0"/>
            </a:rPr>
            <a:t>Paste</a:t>
          </a:r>
          <a:endParaRPr lang="en-US" sz="2400" b="1" i="1" kern="1200" dirty="0">
            <a:solidFill>
              <a:srgbClr val="000000"/>
            </a:solidFill>
            <a:latin typeface="Calibri" panose="020F0502020204030204" pitchFamily="34" charset="0"/>
            <a:ea typeface="+mn-ea"/>
            <a:cs typeface="Calibri" panose="020F0502020204030204" pitchFamily="34" charset="0"/>
          </a:endParaRPr>
        </a:p>
      </dsp:txBody>
      <dsp:txXfrm>
        <a:off x="551985" y="4797145"/>
        <a:ext cx="2888122" cy="17328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316843" y="825919"/>
          <a:ext cx="633019"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16762" y="868317"/>
        <a:ext cx="33180" cy="6642"/>
      </dsp:txXfrm>
    </dsp:sp>
    <dsp:sp modelId="{2BAC8DAA-6C41-456B-85D5-18D699F04314}">
      <dsp:nvSpPr>
        <dsp:cNvPr id="0" name=""/>
        <dsp:cNvSpPr/>
      </dsp:nvSpPr>
      <dsp:spPr>
        <a:xfrm>
          <a:off x="433341" y="6048"/>
          <a:ext cx="2885302" cy="1731181"/>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latin typeface="Calibri" panose="020F0502020204030204" pitchFamily="34" charset="0"/>
              <a:cs typeface="Calibri" panose="020F0502020204030204" pitchFamily="34" charset="0"/>
            </a:rPr>
            <a:t>1. When you copy slides, you can specify the theme that you want the new slides to adopt</a:t>
          </a:r>
          <a:endParaRPr lang="en-US" sz="2800" b="1" kern="1200" dirty="0">
            <a:solidFill>
              <a:schemeClr val="tx1"/>
            </a:solidFill>
            <a:latin typeface="Calibri" panose="020F0502020204030204" pitchFamily="34" charset="0"/>
            <a:cs typeface="Calibri" panose="020F0502020204030204" pitchFamily="34" charset="0"/>
          </a:endParaRPr>
        </a:p>
      </dsp:txBody>
      <dsp:txXfrm>
        <a:off x="433341" y="6048"/>
        <a:ext cx="2885302" cy="1731181"/>
      </dsp:txXfrm>
    </dsp:sp>
    <dsp:sp modelId="{FB555EE1-D528-4D2B-9870-C37039495F48}">
      <dsp:nvSpPr>
        <dsp:cNvPr id="0" name=""/>
        <dsp:cNvSpPr/>
      </dsp:nvSpPr>
      <dsp:spPr>
        <a:xfrm>
          <a:off x="1875992" y="1735429"/>
          <a:ext cx="3548921" cy="63301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560192" y="2048618"/>
        <a:ext cx="180521" cy="6642"/>
      </dsp:txXfrm>
    </dsp:sp>
    <dsp:sp modelId="{871E6DAE-0758-43D9-B566-7CD5FECD0DE5}">
      <dsp:nvSpPr>
        <dsp:cNvPr id="0" name=""/>
        <dsp:cNvSpPr/>
      </dsp:nvSpPr>
      <dsp:spPr>
        <a:xfrm>
          <a:off x="3982263" y="6048"/>
          <a:ext cx="2885302" cy="1731181"/>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066800">
            <a:lnSpc>
              <a:spcPct val="90000"/>
            </a:lnSpc>
            <a:spcBef>
              <a:spcPct val="0"/>
            </a:spcBef>
            <a:spcAft>
              <a:spcPct val="35000"/>
            </a:spcAft>
            <a:buNone/>
          </a:pPr>
          <a:r>
            <a:rPr lang="en-US" sz="2400" b="1" i="0" kern="1200" dirty="0">
              <a:solidFill>
                <a:schemeClr val="tx1"/>
              </a:solidFill>
              <a:latin typeface="Calibri" panose="020F0502020204030204" pitchFamily="34" charset="0"/>
              <a:cs typeface="Calibri" panose="020F0502020204030204" pitchFamily="34" charset="0"/>
            </a:rPr>
            <a:t>2. Click </a:t>
          </a:r>
          <a:r>
            <a:rPr lang="en-US" sz="2400" b="1" i="1" kern="1200" dirty="0">
              <a:solidFill>
                <a:schemeClr val="tx1"/>
              </a:solidFill>
              <a:latin typeface="Calibri" panose="020F0502020204030204" pitchFamily="34" charset="0"/>
              <a:cs typeface="Calibri" panose="020F0502020204030204" pitchFamily="34" charset="0"/>
            </a:rPr>
            <a:t>View</a:t>
          </a:r>
          <a:r>
            <a:rPr lang="en-US" sz="2400" b="1" i="0" kern="1200" dirty="0">
              <a:solidFill>
                <a:schemeClr val="tx1"/>
              </a:solidFill>
              <a:latin typeface="Calibri" panose="020F0502020204030204" pitchFamily="34" charset="0"/>
              <a:cs typeface="Calibri" panose="020F0502020204030204" pitchFamily="34" charset="0"/>
            </a:rPr>
            <a:t>, and then in the </a:t>
          </a:r>
          <a:r>
            <a:rPr lang="en-US" sz="2400" b="1" i="1" kern="1200" dirty="0">
              <a:solidFill>
                <a:srgbClr val="000000"/>
              </a:solidFill>
              <a:latin typeface="Calibri" panose="020F0502020204030204" pitchFamily="34" charset="0"/>
              <a:ea typeface="+mn-ea"/>
              <a:cs typeface="Calibri" panose="020F0502020204030204" pitchFamily="34" charset="0"/>
            </a:rPr>
            <a:t>Presentation</a:t>
          </a:r>
          <a:r>
            <a:rPr lang="en-US" sz="2400" b="1" i="0" kern="1200" dirty="0">
              <a:solidFill>
                <a:schemeClr val="tx1"/>
              </a:solidFill>
              <a:latin typeface="Calibri" panose="020F0502020204030204" pitchFamily="34" charset="0"/>
              <a:cs typeface="Calibri" panose="020F0502020204030204" pitchFamily="34" charset="0"/>
            </a:rPr>
            <a:t> </a:t>
          </a:r>
          <a:r>
            <a:rPr lang="en-US" sz="2400" b="1" i="1" kern="1200" dirty="0">
              <a:solidFill>
                <a:srgbClr val="000000"/>
              </a:solidFill>
              <a:latin typeface="Calibri" panose="020F0502020204030204" pitchFamily="34" charset="0"/>
              <a:ea typeface="+mn-ea"/>
              <a:cs typeface="Calibri" panose="020F0502020204030204" pitchFamily="34" charset="0"/>
            </a:rPr>
            <a:t>Views</a:t>
          </a:r>
          <a:r>
            <a:rPr lang="en-US" sz="2400" b="1" i="0" kern="1200" dirty="0">
              <a:solidFill>
                <a:schemeClr val="tx1"/>
              </a:solidFill>
              <a:latin typeface="Calibri" panose="020F0502020204030204" pitchFamily="34" charset="0"/>
              <a:cs typeface="Calibri" panose="020F0502020204030204" pitchFamily="34" charset="0"/>
            </a:rPr>
            <a:t> group, click </a:t>
          </a:r>
          <a:r>
            <a:rPr lang="en-US" sz="2400" b="1" i="1" kern="1200" dirty="0">
              <a:solidFill>
                <a:srgbClr val="000000"/>
              </a:solidFill>
              <a:latin typeface="Calibri" panose="020F0502020204030204" pitchFamily="34" charset="0"/>
              <a:ea typeface="+mn-ea"/>
              <a:cs typeface="Calibri" panose="020F0502020204030204" pitchFamily="34" charset="0"/>
            </a:rPr>
            <a:t>Normal</a:t>
          </a:r>
          <a:r>
            <a:rPr lang="en-US" sz="2400" b="1" i="0" kern="1200" dirty="0"/>
            <a:t>.</a:t>
          </a:r>
          <a:endParaRPr lang="en-US" sz="2400" b="0" i="0" kern="1200" dirty="0"/>
        </a:p>
      </dsp:txBody>
      <dsp:txXfrm>
        <a:off x="3982263" y="6048"/>
        <a:ext cx="2885302" cy="1731181"/>
      </dsp:txXfrm>
    </dsp:sp>
    <dsp:sp modelId="{771DA846-765F-49CE-B194-7C368F4DAF93}">
      <dsp:nvSpPr>
        <dsp:cNvPr id="0" name=""/>
        <dsp:cNvSpPr/>
      </dsp:nvSpPr>
      <dsp:spPr>
        <a:xfrm>
          <a:off x="3316843" y="3220719"/>
          <a:ext cx="633019"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16762" y="3263118"/>
        <a:ext cx="33180" cy="6642"/>
      </dsp:txXfrm>
    </dsp:sp>
    <dsp:sp modelId="{52EE39ED-6FB0-41DC-9D18-91A726EBA3A7}">
      <dsp:nvSpPr>
        <dsp:cNvPr id="0" name=""/>
        <dsp:cNvSpPr/>
      </dsp:nvSpPr>
      <dsp:spPr>
        <a:xfrm>
          <a:off x="433341" y="2400849"/>
          <a:ext cx="2885302" cy="1731181"/>
        </a:xfrm>
        <a:prstGeom prst="rect">
          <a:avLst/>
        </a:prstGeom>
        <a:solidFill>
          <a:schemeClr val="bg1"/>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111250">
            <a:lnSpc>
              <a:spcPct val="90000"/>
            </a:lnSpc>
            <a:spcBef>
              <a:spcPct val="0"/>
            </a:spcBef>
            <a:spcAft>
              <a:spcPct val="35000"/>
            </a:spcAft>
            <a:buNone/>
          </a:pPr>
          <a:endParaRPr lang="en-US" sz="6500" b="1" kern="1200" dirty="0">
            <a:solidFill>
              <a:schemeClr val="tx1"/>
            </a:solidFill>
            <a:latin typeface="Calibri" panose="020F0502020204030204" pitchFamily="34" charset="0"/>
            <a:ea typeface="+mn-ea"/>
            <a:cs typeface="Calibri" panose="020F0502020204030204" pitchFamily="34" charset="0"/>
          </a:endParaRPr>
        </a:p>
      </dsp:txBody>
      <dsp:txXfrm>
        <a:off x="433341" y="2400849"/>
        <a:ext cx="2885302" cy="1731181"/>
      </dsp:txXfrm>
    </dsp:sp>
    <dsp:sp modelId="{F72E62F1-C026-4937-BA86-3AE0BC026BDD}">
      <dsp:nvSpPr>
        <dsp:cNvPr id="0" name=""/>
        <dsp:cNvSpPr/>
      </dsp:nvSpPr>
      <dsp:spPr>
        <a:xfrm>
          <a:off x="1875992" y="4130230"/>
          <a:ext cx="3548921" cy="63301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560192" y="4443419"/>
        <a:ext cx="180521" cy="6642"/>
      </dsp:txXfrm>
    </dsp:sp>
    <dsp:sp modelId="{F33BDD99-3979-4DAE-9A86-E6D14FFC0958}">
      <dsp:nvSpPr>
        <dsp:cNvPr id="0" name=""/>
        <dsp:cNvSpPr/>
      </dsp:nvSpPr>
      <dsp:spPr>
        <a:xfrm>
          <a:off x="3982263" y="2400849"/>
          <a:ext cx="2885302" cy="1731181"/>
        </a:xfrm>
        <a:prstGeom prst="rect">
          <a:avLst/>
        </a:prstGeom>
        <a:solidFill>
          <a:schemeClr val="accent1"/>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066800">
            <a:lnSpc>
              <a:spcPct val="90000"/>
            </a:lnSpc>
            <a:spcBef>
              <a:spcPct val="0"/>
            </a:spcBef>
            <a:spcAft>
              <a:spcPct val="35000"/>
            </a:spcAft>
            <a:buNone/>
          </a:pPr>
          <a:r>
            <a:rPr lang="en-US" sz="2400" b="1" i="0" kern="1200" dirty="0">
              <a:solidFill>
                <a:schemeClr val="tx1"/>
              </a:solidFill>
              <a:latin typeface="Calibri" panose="020F0502020204030204" pitchFamily="34" charset="0"/>
              <a:cs typeface="Calibri" panose="020F0502020204030204" pitchFamily="34" charset="0"/>
            </a:rPr>
            <a:t>3. In the slide thumbnails on the left side, click the slide(s) that you want to copy</a:t>
          </a:r>
          <a:endParaRPr lang="en-US" sz="2400" b="1" kern="1200" dirty="0">
            <a:solidFill>
              <a:schemeClr val="tx1"/>
            </a:solidFill>
            <a:latin typeface="Calibri" panose="020F0502020204030204" pitchFamily="34" charset="0"/>
            <a:cs typeface="Calibri" panose="020F0502020204030204" pitchFamily="34" charset="0"/>
          </a:endParaRPr>
        </a:p>
      </dsp:txBody>
      <dsp:txXfrm>
        <a:off x="3982263" y="2400849"/>
        <a:ext cx="2885302" cy="1731181"/>
      </dsp:txXfrm>
    </dsp:sp>
    <dsp:sp modelId="{28A26B8E-D80F-4F3D-8090-7FA4753BC0A5}">
      <dsp:nvSpPr>
        <dsp:cNvPr id="0" name=""/>
        <dsp:cNvSpPr/>
      </dsp:nvSpPr>
      <dsp:spPr>
        <a:xfrm>
          <a:off x="3316843" y="5615520"/>
          <a:ext cx="502488" cy="91440"/>
        </a:xfrm>
        <a:custGeom>
          <a:avLst/>
          <a:gdLst/>
          <a:ahLst/>
          <a:cxnLst/>
          <a:rect l="0" t="0" r="0" b="0"/>
          <a:pathLst>
            <a:path>
              <a:moveTo>
                <a:pt x="0" y="45720"/>
              </a:moveTo>
              <a:lnTo>
                <a:pt x="502488"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554760" y="5657919"/>
        <a:ext cx="26654" cy="6642"/>
      </dsp:txXfrm>
    </dsp:sp>
    <dsp:sp modelId="{F2E75460-0AAB-4A35-B9B4-1340F3D9D3C8}">
      <dsp:nvSpPr>
        <dsp:cNvPr id="0" name=""/>
        <dsp:cNvSpPr/>
      </dsp:nvSpPr>
      <dsp:spPr>
        <a:xfrm>
          <a:off x="433341" y="4795650"/>
          <a:ext cx="2885302" cy="1731181"/>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111250">
            <a:lnSpc>
              <a:spcPct val="90000"/>
            </a:lnSpc>
            <a:spcBef>
              <a:spcPct val="0"/>
            </a:spcBef>
            <a:spcAft>
              <a:spcPct val="35000"/>
            </a:spcAft>
            <a:buNone/>
          </a:pPr>
          <a:endParaRPr lang="en-US" sz="6500" b="1" kern="1200" dirty="0">
            <a:solidFill>
              <a:schemeClr val="tx1"/>
            </a:solidFill>
            <a:latin typeface="Calibri" panose="020F0502020204030204" pitchFamily="34" charset="0"/>
            <a:ea typeface="+mn-ea"/>
            <a:cs typeface="Calibri" panose="020F0502020204030204" pitchFamily="34" charset="0"/>
          </a:endParaRPr>
        </a:p>
      </dsp:txBody>
      <dsp:txXfrm>
        <a:off x="433341" y="4795650"/>
        <a:ext cx="2885302" cy="1731181"/>
      </dsp:txXfrm>
    </dsp:sp>
    <dsp:sp modelId="{E002B106-5D7C-4F57-855B-5863D2A9AE75}">
      <dsp:nvSpPr>
        <dsp:cNvPr id="0" name=""/>
        <dsp:cNvSpPr/>
      </dsp:nvSpPr>
      <dsp:spPr>
        <a:xfrm>
          <a:off x="3851732" y="4795650"/>
          <a:ext cx="3128879" cy="1731181"/>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latin typeface="Calibri" panose="020F0502020204030204" pitchFamily="34" charset="0"/>
              <a:cs typeface="Calibri" panose="020F0502020204030204" pitchFamily="34" charset="0"/>
            </a:rPr>
            <a:t>4. On the </a:t>
          </a:r>
          <a:r>
            <a:rPr lang="en-US" sz="2400" b="1" i="1" kern="1200" dirty="0">
              <a:solidFill>
                <a:schemeClr val="tx1"/>
              </a:solidFill>
              <a:latin typeface="Calibri" panose="020F0502020204030204" pitchFamily="34" charset="0"/>
              <a:cs typeface="Calibri" panose="020F0502020204030204" pitchFamily="34" charset="0"/>
            </a:rPr>
            <a:t>Home</a:t>
          </a:r>
          <a:r>
            <a:rPr lang="en-US" sz="2400" b="1" kern="1200" dirty="0">
              <a:solidFill>
                <a:schemeClr val="tx1"/>
              </a:solidFill>
              <a:latin typeface="Calibri" panose="020F0502020204030204" pitchFamily="34" charset="0"/>
              <a:cs typeface="Calibri" panose="020F0502020204030204" pitchFamily="34" charset="0"/>
            </a:rPr>
            <a:t> tab, in the </a:t>
          </a:r>
          <a:r>
            <a:rPr lang="en-US" sz="2400" b="1" i="1" kern="1200" dirty="0">
              <a:solidFill>
                <a:srgbClr val="000000"/>
              </a:solidFill>
              <a:latin typeface="Calibri" panose="020F0502020204030204" pitchFamily="34" charset="0"/>
              <a:ea typeface="+mn-ea"/>
              <a:cs typeface="Calibri" panose="020F0502020204030204" pitchFamily="34" charset="0"/>
            </a:rPr>
            <a:t>Clipboard</a:t>
          </a:r>
          <a:r>
            <a:rPr lang="en-US" sz="2400" b="1" kern="1200" dirty="0">
              <a:solidFill>
                <a:schemeClr val="tx1"/>
              </a:solidFill>
              <a:latin typeface="Calibri" panose="020F0502020204030204" pitchFamily="34" charset="0"/>
              <a:cs typeface="Calibri" panose="020F0502020204030204" pitchFamily="34" charset="0"/>
            </a:rPr>
            <a:t> Group, click </a:t>
          </a:r>
          <a:r>
            <a:rPr lang="en-US" sz="2400" b="1" i="1" kern="1200" dirty="0">
              <a:solidFill>
                <a:schemeClr val="tx1"/>
              </a:solidFill>
              <a:latin typeface="Calibri" panose="020F0502020204030204" pitchFamily="34" charset="0"/>
              <a:cs typeface="Calibri" panose="020F0502020204030204" pitchFamily="34" charset="0"/>
            </a:rPr>
            <a:t>Copy</a:t>
          </a:r>
          <a:endParaRPr lang="en-US" sz="2400" kern="1200" dirty="0"/>
        </a:p>
      </dsp:txBody>
      <dsp:txXfrm>
        <a:off x="3851732" y="4795650"/>
        <a:ext cx="3128879" cy="17311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62AE02-70CE-4D2D-B715-779343B96B91}">
      <dsp:nvSpPr>
        <dsp:cNvPr id="0" name=""/>
        <dsp:cNvSpPr/>
      </dsp:nvSpPr>
      <dsp:spPr>
        <a:xfrm>
          <a:off x="3044615" y="825919"/>
          <a:ext cx="633019" cy="91440"/>
        </a:xfrm>
        <a:custGeom>
          <a:avLst/>
          <a:gdLst/>
          <a:ahLst/>
          <a:cxnLst/>
          <a:rect l="0" t="0" r="0" b="0"/>
          <a:pathLst>
            <a:path>
              <a:moveTo>
                <a:pt x="0" y="45720"/>
              </a:moveTo>
              <a:lnTo>
                <a:pt x="633668"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344534" y="868317"/>
        <a:ext cx="33180" cy="6642"/>
      </dsp:txXfrm>
    </dsp:sp>
    <dsp:sp modelId="{B35EE154-8756-4E53-A8A5-F001CF9CF715}">
      <dsp:nvSpPr>
        <dsp:cNvPr id="0" name=""/>
        <dsp:cNvSpPr/>
      </dsp:nvSpPr>
      <dsp:spPr>
        <a:xfrm>
          <a:off x="161112" y="6048"/>
          <a:ext cx="2885302" cy="173118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latin typeface="Calibri" panose="020F0502020204030204" pitchFamily="34" charset="0"/>
              <a:cs typeface="Calibri" panose="020F0502020204030204" pitchFamily="34" charset="0"/>
            </a:rPr>
            <a:t>5. To paste the slides into the new location:  On the </a:t>
          </a:r>
          <a:r>
            <a:rPr lang="en-US" sz="2000" b="1" i="1" kern="1200" dirty="0">
              <a:solidFill>
                <a:schemeClr val="tx1"/>
              </a:solidFill>
              <a:latin typeface="Calibri" panose="020F0502020204030204" pitchFamily="34" charset="0"/>
              <a:cs typeface="Calibri" panose="020F0502020204030204" pitchFamily="34" charset="0"/>
            </a:rPr>
            <a:t>Home</a:t>
          </a:r>
          <a:r>
            <a:rPr lang="en-US" sz="2000" b="1" kern="1200" dirty="0">
              <a:solidFill>
                <a:schemeClr val="tx1"/>
              </a:solidFill>
              <a:latin typeface="Calibri" panose="020F0502020204030204" pitchFamily="34" charset="0"/>
              <a:cs typeface="Calibri" panose="020F0502020204030204" pitchFamily="34" charset="0"/>
            </a:rPr>
            <a:t> Tab, in the </a:t>
          </a:r>
          <a:r>
            <a:rPr lang="en-US" sz="2000" b="1" i="1" kern="1200" dirty="0">
              <a:solidFill>
                <a:srgbClr val="000000"/>
              </a:solidFill>
              <a:latin typeface="Calibri" panose="020F0502020204030204" pitchFamily="34" charset="0"/>
              <a:ea typeface="+mn-ea"/>
              <a:cs typeface="Calibri" panose="020F0502020204030204" pitchFamily="34" charset="0"/>
            </a:rPr>
            <a:t>Clipboard</a:t>
          </a:r>
          <a:r>
            <a:rPr lang="en-US" sz="2000" b="1" kern="1200" dirty="0">
              <a:solidFill>
                <a:schemeClr val="tx1"/>
              </a:solidFill>
              <a:latin typeface="Calibri" panose="020F0502020204030204" pitchFamily="34" charset="0"/>
              <a:cs typeface="Calibri" panose="020F0502020204030204" pitchFamily="34" charset="0"/>
            </a:rPr>
            <a:t> group, click the </a:t>
          </a:r>
          <a:r>
            <a:rPr lang="en-US" sz="2000" b="1" i="1" kern="1200" dirty="0">
              <a:solidFill>
                <a:srgbClr val="000000"/>
              </a:solidFill>
              <a:latin typeface="Calibri" panose="020F0502020204030204" pitchFamily="34" charset="0"/>
              <a:ea typeface="+mn-ea"/>
              <a:cs typeface="Calibri" panose="020F0502020204030204" pitchFamily="34" charset="0"/>
            </a:rPr>
            <a:t>down-pointing</a:t>
          </a:r>
          <a:r>
            <a:rPr lang="en-US" sz="2000" b="1" kern="1200" dirty="0">
              <a:solidFill>
                <a:schemeClr val="tx1"/>
              </a:solidFill>
              <a:latin typeface="Calibri" panose="020F0502020204030204" pitchFamily="34" charset="0"/>
              <a:cs typeface="Calibri" panose="020F0502020204030204" pitchFamily="34" charset="0"/>
            </a:rPr>
            <a:t> arrow under Paste </a:t>
          </a:r>
        </a:p>
      </dsp:txBody>
      <dsp:txXfrm>
        <a:off x="161112" y="6048"/>
        <a:ext cx="2885302" cy="1731181"/>
      </dsp:txXfrm>
    </dsp:sp>
    <dsp:sp modelId="{FB555EE1-D528-4D2B-9870-C37039495F48}">
      <dsp:nvSpPr>
        <dsp:cNvPr id="0" name=""/>
        <dsp:cNvSpPr/>
      </dsp:nvSpPr>
      <dsp:spPr>
        <a:xfrm>
          <a:off x="1603764" y="1735429"/>
          <a:ext cx="3548921" cy="63301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287964" y="2048618"/>
        <a:ext cx="180521" cy="6642"/>
      </dsp:txXfrm>
    </dsp:sp>
    <dsp:sp modelId="{871E6DAE-0758-43D9-B566-7CD5FECD0DE5}">
      <dsp:nvSpPr>
        <dsp:cNvPr id="0" name=""/>
        <dsp:cNvSpPr/>
      </dsp:nvSpPr>
      <dsp:spPr>
        <a:xfrm>
          <a:off x="3710034" y="6048"/>
          <a:ext cx="2885302" cy="1731181"/>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a:off x="3710034" y="6048"/>
        <a:ext cx="2885302" cy="1731181"/>
      </dsp:txXfrm>
    </dsp:sp>
    <dsp:sp modelId="{771DA846-765F-49CE-B194-7C368F4DAF93}">
      <dsp:nvSpPr>
        <dsp:cNvPr id="0" name=""/>
        <dsp:cNvSpPr/>
      </dsp:nvSpPr>
      <dsp:spPr>
        <a:xfrm>
          <a:off x="3044615" y="3220720"/>
          <a:ext cx="633019"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344534" y="3263118"/>
        <a:ext cx="33180" cy="6642"/>
      </dsp:txXfrm>
    </dsp:sp>
    <dsp:sp modelId="{52EE39ED-6FB0-41DC-9D18-91A726EBA3A7}">
      <dsp:nvSpPr>
        <dsp:cNvPr id="0" name=""/>
        <dsp:cNvSpPr/>
      </dsp:nvSpPr>
      <dsp:spPr>
        <a:xfrm>
          <a:off x="161112" y="2400849"/>
          <a:ext cx="2885302" cy="173118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111250">
            <a:lnSpc>
              <a:spcPct val="90000"/>
            </a:lnSpc>
            <a:spcBef>
              <a:spcPct val="0"/>
            </a:spcBef>
            <a:spcAft>
              <a:spcPct val="35000"/>
            </a:spcAft>
            <a:buFont typeface="+mj-lt"/>
            <a:buNone/>
          </a:pPr>
          <a:r>
            <a:rPr lang="en-US" sz="2400" b="1" kern="1200" dirty="0">
              <a:solidFill>
                <a:schemeClr val="tx1"/>
              </a:solidFill>
              <a:latin typeface="Calibri" panose="020F0502020204030204" pitchFamily="34" charset="0"/>
              <a:cs typeface="Calibri" panose="020F0502020204030204" pitchFamily="34" charset="0"/>
            </a:rPr>
            <a:t>6. The Paste Special Dialogue box opens</a:t>
          </a:r>
          <a:endParaRPr lang="en-US" sz="2400" b="1" kern="1200" dirty="0">
            <a:solidFill>
              <a:schemeClr val="tx1"/>
            </a:solidFill>
            <a:latin typeface="Calibri" panose="020F0502020204030204" pitchFamily="34" charset="0"/>
            <a:ea typeface="+mn-ea"/>
            <a:cs typeface="Calibri" panose="020F0502020204030204" pitchFamily="34" charset="0"/>
          </a:endParaRPr>
        </a:p>
      </dsp:txBody>
      <dsp:txXfrm>
        <a:off x="161112" y="2400849"/>
        <a:ext cx="2885302" cy="1731181"/>
      </dsp:txXfrm>
    </dsp:sp>
    <dsp:sp modelId="{F72E62F1-C026-4937-BA86-3AE0BC026BDD}">
      <dsp:nvSpPr>
        <dsp:cNvPr id="0" name=""/>
        <dsp:cNvSpPr/>
      </dsp:nvSpPr>
      <dsp:spPr>
        <a:xfrm>
          <a:off x="1603764" y="4130230"/>
          <a:ext cx="3548921" cy="63301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287964" y="4443419"/>
        <a:ext cx="180521" cy="6642"/>
      </dsp:txXfrm>
    </dsp:sp>
    <dsp:sp modelId="{F33BDD99-3979-4DAE-9A86-E6D14FFC0958}">
      <dsp:nvSpPr>
        <dsp:cNvPr id="0" name=""/>
        <dsp:cNvSpPr/>
      </dsp:nvSpPr>
      <dsp:spPr>
        <a:xfrm>
          <a:off x="3710034" y="2400849"/>
          <a:ext cx="2885302" cy="1731181"/>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a:off x="3710034" y="2400849"/>
        <a:ext cx="2885302" cy="1731181"/>
      </dsp:txXfrm>
    </dsp:sp>
    <dsp:sp modelId="{11AB9ABB-C2D0-4F8F-9059-3AB21C66C113}">
      <dsp:nvSpPr>
        <dsp:cNvPr id="0" name=""/>
        <dsp:cNvSpPr/>
      </dsp:nvSpPr>
      <dsp:spPr>
        <a:xfrm>
          <a:off x="3044615" y="5615520"/>
          <a:ext cx="633019" cy="91440"/>
        </a:xfrm>
        <a:custGeom>
          <a:avLst/>
          <a:gdLst/>
          <a:ahLst/>
          <a:cxnLst/>
          <a:rect l="0" t="0" r="0" b="0"/>
          <a:pathLst>
            <a:path>
              <a:moveTo>
                <a:pt x="0" y="45720"/>
              </a:moveTo>
              <a:lnTo>
                <a:pt x="633019"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344534" y="5657919"/>
        <a:ext cx="33180" cy="6642"/>
      </dsp:txXfrm>
    </dsp:sp>
    <dsp:sp modelId="{F2E75460-0AAB-4A35-B9B4-1340F3D9D3C8}">
      <dsp:nvSpPr>
        <dsp:cNvPr id="0" name=""/>
        <dsp:cNvSpPr/>
      </dsp:nvSpPr>
      <dsp:spPr>
        <a:xfrm>
          <a:off x="161112" y="4795650"/>
          <a:ext cx="2885302" cy="173118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111250">
            <a:lnSpc>
              <a:spcPct val="100000"/>
            </a:lnSpc>
            <a:spcBef>
              <a:spcPct val="0"/>
            </a:spcBef>
            <a:spcAft>
              <a:spcPts val="0"/>
            </a:spcAft>
            <a:buNone/>
          </a:pPr>
          <a:r>
            <a:rPr lang="en-US" sz="1800" b="1" kern="1200" dirty="0">
              <a:solidFill>
                <a:srgbClr val="000000"/>
              </a:solidFill>
              <a:latin typeface="Calibri" panose="020F0502020204030204" pitchFamily="34" charset="0"/>
              <a:ea typeface="+mn-ea"/>
              <a:cs typeface="Calibri" panose="020F0502020204030204" pitchFamily="34" charset="0"/>
            </a:rPr>
            <a:t>7. To take the theme of the destination presentation, click </a:t>
          </a:r>
          <a:r>
            <a:rPr lang="en-US" sz="1800" b="1" i="1" kern="1200" dirty="0">
              <a:solidFill>
                <a:srgbClr val="000000"/>
              </a:solidFill>
              <a:latin typeface="Calibri" panose="020F0502020204030204" pitchFamily="34" charset="0"/>
              <a:ea typeface="+mn-ea"/>
              <a:cs typeface="Calibri" panose="020F0502020204030204" pitchFamily="34" charset="0"/>
            </a:rPr>
            <a:t>Use Destination Theme        </a:t>
          </a:r>
          <a:r>
            <a:rPr lang="en-US" sz="1800" b="1" kern="1200" dirty="0">
              <a:solidFill>
                <a:srgbClr val="000000"/>
              </a:solidFill>
              <a:latin typeface="Calibri" panose="020F0502020204030204" pitchFamily="34" charset="0"/>
              <a:ea typeface="+mn-ea"/>
              <a:cs typeface="Calibri" panose="020F0502020204030204" pitchFamily="34" charset="0"/>
            </a:rPr>
            <a:t>This will adapt the copied slide to match the destination theme</a:t>
          </a:r>
        </a:p>
      </dsp:txBody>
      <dsp:txXfrm>
        <a:off x="161112" y="4795650"/>
        <a:ext cx="2885302" cy="1731181"/>
      </dsp:txXfrm>
    </dsp:sp>
    <dsp:sp modelId="{6B06432A-987B-40EC-8550-00E082987A6D}">
      <dsp:nvSpPr>
        <dsp:cNvPr id="0" name=""/>
        <dsp:cNvSpPr/>
      </dsp:nvSpPr>
      <dsp:spPr>
        <a:xfrm>
          <a:off x="3710034" y="4795650"/>
          <a:ext cx="3673336" cy="173118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800100">
            <a:lnSpc>
              <a:spcPct val="90000"/>
            </a:lnSpc>
            <a:spcBef>
              <a:spcPct val="0"/>
            </a:spcBef>
            <a:spcAft>
              <a:spcPct val="35000"/>
            </a:spcAft>
            <a:buNone/>
          </a:pPr>
          <a:r>
            <a:rPr lang="en-US" sz="1800" b="1" i="0" kern="1200" dirty="0">
              <a:solidFill>
                <a:schemeClr val="tx1"/>
              </a:solidFill>
              <a:latin typeface="Calibri" panose="020F0502020204030204" pitchFamily="34" charset="0"/>
              <a:cs typeface="Calibri" panose="020F0502020204030204" pitchFamily="34" charset="0"/>
            </a:rPr>
            <a:t>8. To </a:t>
          </a:r>
          <a:r>
            <a:rPr lang="en-US" sz="1800" b="1" kern="1200" dirty="0">
              <a:solidFill>
                <a:schemeClr val="tx1"/>
              </a:solidFill>
              <a:latin typeface="Calibri" panose="020F0502020204030204" pitchFamily="34" charset="0"/>
              <a:ea typeface="+mn-ea"/>
              <a:cs typeface="Calibri" panose="020F0502020204030204" pitchFamily="34" charset="0"/>
            </a:rPr>
            <a:t>maintain</a:t>
          </a:r>
          <a:r>
            <a:rPr lang="en-US" sz="1800" b="1" i="0" kern="1200" dirty="0">
              <a:solidFill>
                <a:schemeClr val="tx1"/>
              </a:solidFill>
              <a:latin typeface="Calibri" panose="020F0502020204030204" pitchFamily="34" charset="0"/>
              <a:cs typeface="Calibri" panose="020F0502020204030204" pitchFamily="34" charset="0"/>
            </a:rPr>
            <a:t> the theme of the  presentation you are copying from, click </a:t>
          </a:r>
          <a:r>
            <a:rPr lang="en-US" sz="1800" b="1" i="1" kern="1200" dirty="0">
              <a:solidFill>
                <a:schemeClr val="tx1"/>
              </a:solidFill>
              <a:latin typeface="Calibri" panose="020F0502020204030204" pitchFamily="34" charset="0"/>
              <a:cs typeface="Calibri" panose="020F0502020204030204" pitchFamily="34" charset="0"/>
            </a:rPr>
            <a:t>Keep Source Formatting.       </a:t>
          </a:r>
          <a:r>
            <a:rPr lang="en-US" sz="1800" b="1" i="0" kern="1200" dirty="0">
              <a:solidFill>
                <a:schemeClr val="tx1"/>
              </a:solidFill>
              <a:latin typeface="Calibri" panose="020F0502020204030204" pitchFamily="34" charset="0"/>
              <a:cs typeface="Calibri" panose="020F0502020204030204" pitchFamily="34" charset="0"/>
            </a:rPr>
            <a:t>This implies that the slide will   keep its </a:t>
          </a:r>
          <a:r>
            <a:rPr lang="en-US" sz="1800" b="1" i="1" kern="1200" dirty="0">
              <a:solidFill>
                <a:schemeClr val="tx1"/>
              </a:solidFill>
              <a:latin typeface="Calibri" panose="020F0502020204030204" pitchFamily="34" charset="0"/>
              <a:cs typeface="Calibri" panose="020F0502020204030204" pitchFamily="34" charset="0"/>
            </a:rPr>
            <a:t>original theme format </a:t>
          </a:r>
          <a:r>
            <a:rPr lang="en-US" sz="1800" b="1" i="0" kern="1200" dirty="0">
              <a:solidFill>
                <a:schemeClr val="tx1"/>
              </a:solidFill>
              <a:latin typeface="Calibri" panose="020F0502020204030204" pitchFamily="34" charset="0"/>
              <a:cs typeface="Calibri" panose="020F0502020204030204" pitchFamily="34" charset="0"/>
            </a:rPr>
            <a:t>and not the theme of the destination presentation</a:t>
          </a:r>
          <a:endParaRPr lang="en-US" sz="1800" b="1" kern="1200" dirty="0">
            <a:solidFill>
              <a:schemeClr val="tx1"/>
            </a:solidFill>
            <a:latin typeface="Calibri" panose="020F0502020204030204" pitchFamily="34" charset="0"/>
            <a:cs typeface="Calibri" panose="020F0502020204030204" pitchFamily="34" charset="0"/>
          </a:endParaRPr>
        </a:p>
      </dsp:txBody>
      <dsp:txXfrm>
        <a:off x="3710034" y="4795650"/>
        <a:ext cx="3673336" cy="17311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6E94D0-A7C2-4F5B-9D5B-837C8686FAEF}">
      <dsp:nvSpPr>
        <dsp:cNvPr id="0" name=""/>
        <dsp:cNvSpPr/>
      </dsp:nvSpPr>
      <dsp:spPr>
        <a:xfrm>
          <a:off x="1332" y="7648"/>
          <a:ext cx="4677087" cy="296995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1ECDF4-EE2C-4FB8-A2A2-A9983ACEAE10}">
      <dsp:nvSpPr>
        <dsp:cNvPr id="0" name=""/>
        <dsp:cNvSpPr/>
      </dsp:nvSpPr>
      <dsp:spPr>
        <a:xfrm>
          <a:off x="521008" y="501341"/>
          <a:ext cx="4677087" cy="296995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defRPr cap="all"/>
          </a:pPr>
          <a:r>
            <a:rPr lang="en-US" sz="2400" b="1" i="0" kern="1200" cap="none" dirty="0">
              <a:latin typeface="Calibri" panose="020F0502020204030204" pitchFamily="34" charset="0"/>
              <a:cs typeface="Calibri" panose="020F0502020204030204" pitchFamily="34" charset="0"/>
            </a:rPr>
            <a:t>To select multiple </a:t>
          </a:r>
          <a:r>
            <a:rPr lang="en-US" sz="2400" b="1" i="0" kern="1200" cap="none" dirty="0">
              <a:solidFill>
                <a:srgbClr val="FF0000"/>
              </a:solidFill>
              <a:latin typeface="Calibri" panose="020F0502020204030204" pitchFamily="34" charset="0"/>
              <a:cs typeface="Calibri" panose="020F0502020204030204" pitchFamily="34" charset="0"/>
            </a:rPr>
            <a:t>sequential</a:t>
          </a:r>
          <a:r>
            <a:rPr lang="en-US" sz="2400" b="1" i="0" kern="1200" cap="none" dirty="0">
              <a:latin typeface="Calibri" panose="020F0502020204030204" pitchFamily="34" charset="0"/>
              <a:cs typeface="Calibri" panose="020F0502020204030204" pitchFamily="34" charset="0"/>
            </a:rPr>
            <a:t> slides, click the first slide, press </a:t>
          </a:r>
          <a:r>
            <a:rPr lang="en-US" sz="2400" b="1" i="0" kern="1200" cap="none" dirty="0">
              <a:solidFill>
                <a:srgbClr val="FF0000"/>
              </a:solidFill>
              <a:latin typeface="Calibri" panose="020F0502020204030204" pitchFamily="34" charset="0"/>
              <a:cs typeface="Calibri" panose="020F0502020204030204" pitchFamily="34" charset="0"/>
            </a:rPr>
            <a:t>SHIFT</a:t>
          </a:r>
          <a:r>
            <a:rPr lang="en-US" sz="2400" b="1" i="0" kern="1200" cap="none" dirty="0">
              <a:latin typeface="Calibri" panose="020F0502020204030204" pitchFamily="34" charset="0"/>
              <a:cs typeface="Calibri" panose="020F0502020204030204" pitchFamily="34" charset="0"/>
            </a:rPr>
            <a:t>, and then click the last slide that you want. Alternatively, you can click on the first slide, press SHIFT and then press the CURSOR DOWN button until you get to the last slide</a:t>
          </a:r>
          <a:endParaRPr lang="en-US" sz="2400" b="1" kern="1200" cap="none" dirty="0">
            <a:solidFill>
              <a:schemeClr val="tx1"/>
            </a:solidFill>
            <a:latin typeface="Calibri" panose="020F0502020204030204" pitchFamily="34" charset="0"/>
            <a:cs typeface="Calibri" panose="020F0502020204030204" pitchFamily="34" charset="0"/>
          </a:endParaRPr>
        </a:p>
      </dsp:txBody>
      <dsp:txXfrm>
        <a:off x="607995" y="588328"/>
        <a:ext cx="4503113" cy="2795976"/>
      </dsp:txXfrm>
    </dsp:sp>
    <dsp:sp modelId="{3C6819C0-6A62-4FB0-BF1B-C2FBA5B89BAB}">
      <dsp:nvSpPr>
        <dsp:cNvPr id="0" name=""/>
        <dsp:cNvSpPr/>
      </dsp:nvSpPr>
      <dsp:spPr>
        <a:xfrm>
          <a:off x="5717772" y="7648"/>
          <a:ext cx="4677087" cy="296995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107241-020A-490E-AAEF-08337311CAA6}">
      <dsp:nvSpPr>
        <dsp:cNvPr id="0" name=""/>
        <dsp:cNvSpPr/>
      </dsp:nvSpPr>
      <dsp:spPr>
        <a:xfrm>
          <a:off x="6237449" y="501341"/>
          <a:ext cx="4677087" cy="296995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defRPr cap="all"/>
          </a:pPr>
          <a:r>
            <a:rPr lang="en-US" sz="3600" b="1" i="0" kern="1200" cap="none" dirty="0">
              <a:latin typeface="Calibri" panose="020F0502020204030204" pitchFamily="34" charset="0"/>
              <a:cs typeface="Calibri" panose="020F0502020204030204" pitchFamily="34" charset="0"/>
            </a:rPr>
            <a:t>To select multiple </a:t>
          </a:r>
          <a:r>
            <a:rPr lang="en-US" sz="3600" b="1" i="0" kern="1200" cap="none" dirty="0">
              <a:solidFill>
                <a:srgbClr val="FF0000"/>
              </a:solidFill>
              <a:latin typeface="Calibri" panose="020F0502020204030204" pitchFamily="34" charset="0"/>
              <a:cs typeface="Calibri" panose="020F0502020204030204" pitchFamily="34" charset="0"/>
            </a:rPr>
            <a:t>non-sequential </a:t>
          </a:r>
          <a:r>
            <a:rPr lang="en-US" sz="3600" b="1" i="0" kern="1200" cap="none" dirty="0">
              <a:latin typeface="Calibri" panose="020F0502020204030204" pitchFamily="34" charset="0"/>
              <a:cs typeface="Calibri" panose="020F0502020204030204" pitchFamily="34" charset="0"/>
            </a:rPr>
            <a:t>slides, press </a:t>
          </a:r>
          <a:r>
            <a:rPr lang="en-US" sz="3600" b="1" i="0" kern="1200" cap="none" dirty="0">
              <a:solidFill>
                <a:srgbClr val="FF0000"/>
              </a:solidFill>
              <a:latin typeface="Calibri" panose="020F0502020204030204" pitchFamily="34" charset="0"/>
              <a:cs typeface="Calibri" panose="020F0502020204030204" pitchFamily="34" charset="0"/>
            </a:rPr>
            <a:t>CTRL</a:t>
          </a:r>
          <a:r>
            <a:rPr lang="en-US" sz="3600" b="1" i="0" kern="1200" cap="none" dirty="0">
              <a:latin typeface="Calibri" panose="020F0502020204030204" pitchFamily="34" charset="0"/>
              <a:cs typeface="Calibri" panose="020F0502020204030204" pitchFamily="34" charset="0"/>
            </a:rPr>
            <a:t>, and then click each slide that you want</a:t>
          </a:r>
          <a:endParaRPr lang="en-US" sz="3600" b="1" kern="1200" cap="none" dirty="0">
            <a:latin typeface="Calibri" panose="020F0502020204030204" pitchFamily="34" charset="0"/>
            <a:cs typeface="Calibri" panose="020F0502020204030204" pitchFamily="34" charset="0"/>
          </a:endParaRPr>
        </a:p>
      </dsp:txBody>
      <dsp:txXfrm>
        <a:off x="6324436" y="588328"/>
        <a:ext cx="4503113" cy="279597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607531" y="919290"/>
          <a:ext cx="569535"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877295" y="962006"/>
        <a:ext cx="30007" cy="6007"/>
      </dsp:txXfrm>
    </dsp:sp>
    <dsp:sp modelId="{2BAC8DAA-6C41-456B-85D5-18D699F04314}">
      <dsp:nvSpPr>
        <dsp:cNvPr id="0" name=""/>
        <dsp:cNvSpPr/>
      </dsp:nvSpPr>
      <dsp:spPr>
        <a:xfrm>
          <a:off x="226054" y="0"/>
          <a:ext cx="3383277" cy="1930020"/>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857" tIns="134209" rIns="127857" bIns="134209" numCol="1" spcCol="1270" anchor="ctr" anchorCtr="0">
          <a:noAutofit/>
        </a:bodyPr>
        <a:lstStyle/>
        <a:p>
          <a:pPr marL="0" lvl="0" indent="0" algn="l" defTabSz="800100">
            <a:lnSpc>
              <a:spcPct val="100000"/>
            </a:lnSpc>
            <a:spcBef>
              <a:spcPct val="0"/>
            </a:spcBef>
            <a:spcAft>
              <a:spcPts val="600"/>
            </a:spcAft>
            <a:buFont typeface="+mj-lt"/>
            <a:buNone/>
          </a:pPr>
          <a:r>
            <a:rPr lang="en-US" sz="1800" b="1" kern="1200" dirty="0">
              <a:solidFill>
                <a:schemeClr val="tx1"/>
              </a:solidFill>
              <a:latin typeface="Calibri" panose="020F0502020204030204" pitchFamily="34" charset="0"/>
              <a:cs typeface="Calibri" panose="020F0502020204030204" pitchFamily="34" charset="0"/>
            </a:rPr>
            <a:t>1. If you have written text in PowerPoint, and have it formatted using a specific </a:t>
          </a:r>
          <a:r>
            <a:rPr lang="en-US" sz="1800" b="1" kern="1200" dirty="0">
              <a:solidFill>
                <a:schemeClr val="tx1"/>
              </a:solidFill>
              <a:latin typeface="Bodoni MT Condensed" panose="02070606080606020203" pitchFamily="18" charset="0"/>
              <a:cs typeface="Calibri" panose="020F0502020204030204" pitchFamily="34" charset="0"/>
            </a:rPr>
            <a:t>font type</a:t>
          </a:r>
          <a:r>
            <a:rPr lang="en-US" sz="1800" b="1" kern="1200" dirty="0">
              <a:solidFill>
                <a:schemeClr val="tx1"/>
              </a:solidFill>
              <a:latin typeface="Calibri" panose="020F0502020204030204" pitchFamily="34" charset="0"/>
              <a:cs typeface="Calibri" panose="020F0502020204030204" pitchFamily="34" charset="0"/>
            </a:rPr>
            <a:t>, </a:t>
          </a:r>
          <a:r>
            <a:rPr lang="en-US" sz="1800" b="1" kern="1200" dirty="0">
              <a:solidFill>
                <a:srgbClr val="FFFF00"/>
              </a:solidFill>
              <a:latin typeface="Calibri" panose="020F0502020204030204" pitchFamily="34" charset="0"/>
              <a:cs typeface="Calibri" panose="020F0502020204030204" pitchFamily="34" charset="0"/>
            </a:rPr>
            <a:t>colour</a:t>
          </a:r>
          <a:r>
            <a:rPr lang="en-US" sz="1800" b="1" kern="1200" dirty="0">
              <a:solidFill>
                <a:schemeClr val="tx1"/>
              </a:solidFill>
              <a:latin typeface="Calibri" panose="020F0502020204030204" pitchFamily="34" charset="0"/>
              <a:cs typeface="Calibri" panose="020F0502020204030204" pitchFamily="34" charset="0"/>
            </a:rPr>
            <a:t>, and </a:t>
          </a:r>
          <a:r>
            <a:rPr lang="en-US" sz="2000" b="1" kern="1200" dirty="0">
              <a:solidFill>
                <a:schemeClr val="tx1"/>
              </a:solidFill>
              <a:latin typeface="Calibri" panose="020F0502020204030204" pitchFamily="34" charset="0"/>
              <a:cs typeface="Calibri" panose="020F0502020204030204" pitchFamily="34" charset="0"/>
            </a:rPr>
            <a:t>font size</a:t>
          </a:r>
          <a:r>
            <a:rPr lang="en-US" sz="1800" b="1" kern="1200" dirty="0">
              <a:solidFill>
                <a:schemeClr val="tx1"/>
              </a:solidFill>
              <a:latin typeface="Calibri" panose="020F0502020204030204" pitchFamily="34" charset="0"/>
              <a:cs typeface="Calibri" panose="020F0502020204030204" pitchFamily="34" charset="0"/>
            </a:rPr>
            <a:t>, you could copy that formatting to another slide by using the Format Painter tool</a:t>
          </a:r>
        </a:p>
      </dsp:txBody>
      <dsp:txXfrm>
        <a:off x="226054" y="0"/>
        <a:ext cx="3383277" cy="1930020"/>
      </dsp:txXfrm>
    </dsp:sp>
    <dsp:sp modelId="{FB555EE1-D528-4D2B-9870-C37039495F48}">
      <dsp:nvSpPr>
        <dsp:cNvPr id="0" name=""/>
        <dsp:cNvSpPr/>
      </dsp:nvSpPr>
      <dsp:spPr>
        <a:xfrm>
          <a:off x="1826250" y="1932326"/>
          <a:ext cx="3937697" cy="710984"/>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94926" y="2284814"/>
        <a:ext cx="200346" cy="6007"/>
      </dsp:txXfrm>
    </dsp:sp>
    <dsp:sp modelId="{871E6DAE-0758-43D9-B566-7CD5FECD0DE5}">
      <dsp:nvSpPr>
        <dsp:cNvPr id="0" name=""/>
        <dsp:cNvSpPr/>
      </dsp:nvSpPr>
      <dsp:spPr>
        <a:xfrm>
          <a:off x="4209466" y="4105"/>
          <a:ext cx="3108962" cy="193002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857" tIns="134209" rIns="127857" bIns="134209" numCol="1" spcCol="1270" anchor="ctr" anchorCtr="0">
          <a:noAutofit/>
        </a:bodyPr>
        <a:lstStyle/>
        <a:p>
          <a:pPr marL="0" lvl="0" indent="0" algn="l" defTabSz="800100">
            <a:lnSpc>
              <a:spcPct val="100000"/>
            </a:lnSpc>
            <a:spcBef>
              <a:spcPct val="0"/>
            </a:spcBef>
            <a:spcAft>
              <a:spcPts val="600"/>
            </a:spcAft>
            <a:buFont typeface="+mj-lt"/>
            <a:buNone/>
          </a:pPr>
          <a:r>
            <a:rPr lang="en-US" sz="1800" b="1" kern="1200" dirty="0">
              <a:solidFill>
                <a:schemeClr val="tx1"/>
              </a:solidFill>
              <a:latin typeface="Calibri" panose="020F0502020204030204" pitchFamily="34" charset="0"/>
              <a:cs typeface="Calibri" panose="020F0502020204030204" pitchFamily="34" charset="0"/>
            </a:rPr>
            <a:t>2. Select the text with the formatting you want to copy  </a:t>
          </a:r>
        </a:p>
        <a:p>
          <a:pPr marL="0" lvl="0" indent="0" algn="l" defTabSz="800100">
            <a:lnSpc>
              <a:spcPct val="100000"/>
            </a:lnSpc>
            <a:spcBef>
              <a:spcPct val="0"/>
            </a:spcBef>
            <a:spcAft>
              <a:spcPts val="600"/>
            </a:spcAft>
            <a:buFont typeface="+mj-lt"/>
            <a:buNone/>
          </a:pPr>
          <a:r>
            <a:rPr lang="en-US" sz="1800" b="1" kern="1200" dirty="0">
              <a:solidFill>
                <a:schemeClr val="tx1"/>
              </a:solidFill>
              <a:latin typeface="Calibri" panose="020F0502020204030204" pitchFamily="34" charset="0"/>
              <a:cs typeface="Calibri" panose="020F0502020204030204" pitchFamily="34" charset="0"/>
            </a:rPr>
            <a:t>3. On the </a:t>
          </a:r>
          <a:r>
            <a:rPr lang="en-US" sz="1800" b="1" i="1" kern="1200" dirty="0">
              <a:solidFill>
                <a:schemeClr val="tx1"/>
              </a:solidFill>
              <a:latin typeface="Calibri" panose="020F0502020204030204" pitchFamily="34" charset="0"/>
              <a:cs typeface="Calibri" panose="020F0502020204030204" pitchFamily="34" charset="0"/>
            </a:rPr>
            <a:t>Home</a:t>
          </a:r>
          <a:r>
            <a:rPr lang="en-US" sz="1800" b="1" kern="1200" dirty="0">
              <a:solidFill>
                <a:schemeClr val="tx1"/>
              </a:solidFill>
              <a:latin typeface="Calibri" panose="020F0502020204030204" pitchFamily="34" charset="0"/>
              <a:cs typeface="Calibri" panose="020F0502020204030204" pitchFamily="34" charset="0"/>
            </a:rPr>
            <a:t> tab, in the </a:t>
          </a:r>
          <a:r>
            <a:rPr lang="en-US" sz="1800" b="1" i="1" kern="1200" dirty="0">
              <a:solidFill>
                <a:srgbClr val="000000"/>
              </a:solidFill>
              <a:latin typeface="Calibri" panose="020F0502020204030204" pitchFamily="34" charset="0"/>
              <a:ea typeface="+mn-ea"/>
              <a:cs typeface="Calibri" panose="020F0502020204030204" pitchFamily="34" charset="0"/>
            </a:rPr>
            <a:t>Clipboard</a:t>
          </a:r>
          <a:r>
            <a:rPr lang="en-US" sz="1800" b="1" kern="1200" dirty="0">
              <a:solidFill>
                <a:schemeClr val="tx1"/>
              </a:solidFill>
              <a:latin typeface="Calibri" panose="020F0502020204030204" pitchFamily="34" charset="0"/>
              <a:cs typeface="Calibri" panose="020F0502020204030204" pitchFamily="34" charset="0"/>
            </a:rPr>
            <a:t> Group, click </a:t>
          </a:r>
          <a:r>
            <a:rPr lang="en-US" sz="1800" b="1" i="1" kern="1200" dirty="0">
              <a:solidFill>
                <a:srgbClr val="000000"/>
              </a:solidFill>
              <a:latin typeface="Calibri" panose="020F0502020204030204" pitchFamily="34" charset="0"/>
              <a:ea typeface="+mn-ea"/>
              <a:cs typeface="Calibri" panose="020F0502020204030204" pitchFamily="34" charset="0"/>
            </a:rPr>
            <a:t>Format</a:t>
          </a:r>
          <a:r>
            <a:rPr lang="en-US" sz="1800" b="1" kern="1200" dirty="0">
              <a:solidFill>
                <a:schemeClr val="tx1"/>
              </a:solidFill>
              <a:latin typeface="Calibri" panose="020F0502020204030204" pitchFamily="34" charset="0"/>
              <a:cs typeface="Calibri" panose="020F0502020204030204" pitchFamily="34" charset="0"/>
            </a:rPr>
            <a:t> </a:t>
          </a:r>
          <a:r>
            <a:rPr lang="en-US" sz="1800" b="1" i="1" kern="1200" dirty="0">
              <a:solidFill>
                <a:srgbClr val="000000"/>
              </a:solidFill>
              <a:latin typeface="Calibri" panose="020F0502020204030204" pitchFamily="34" charset="0"/>
              <a:ea typeface="+mn-ea"/>
              <a:cs typeface="Calibri" panose="020F0502020204030204" pitchFamily="34" charset="0"/>
            </a:rPr>
            <a:t>Painter</a:t>
          </a:r>
          <a:r>
            <a:rPr lang="en-US" sz="1800" b="1" kern="1200" dirty="0">
              <a:solidFill>
                <a:schemeClr val="tx1"/>
              </a:solidFill>
              <a:latin typeface="Calibri" panose="020F0502020204030204" pitchFamily="34" charset="0"/>
              <a:cs typeface="Calibri" panose="020F0502020204030204" pitchFamily="34" charset="0"/>
            </a:rPr>
            <a:t> </a:t>
          </a:r>
        </a:p>
      </dsp:txBody>
      <dsp:txXfrm>
        <a:off x="4209466" y="4105"/>
        <a:ext cx="3108962" cy="1930020"/>
      </dsp:txXfrm>
    </dsp:sp>
    <dsp:sp modelId="{771DA846-765F-49CE-B194-7C368F4DAF93}">
      <dsp:nvSpPr>
        <dsp:cNvPr id="0" name=""/>
        <dsp:cNvSpPr/>
      </dsp:nvSpPr>
      <dsp:spPr>
        <a:xfrm>
          <a:off x="3424646" y="3448664"/>
          <a:ext cx="569535" cy="141449"/>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93999" y="3516385"/>
        <a:ext cx="30828" cy="6007"/>
      </dsp:txXfrm>
    </dsp:sp>
    <dsp:sp modelId="{52EE39ED-6FB0-41DC-9D18-91A726EBA3A7}">
      <dsp:nvSpPr>
        <dsp:cNvPr id="0" name=""/>
        <dsp:cNvSpPr/>
      </dsp:nvSpPr>
      <dsp:spPr>
        <a:xfrm>
          <a:off x="226054" y="2675710"/>
          <a:ext cx="3200392" cy="1828806"/>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857" tIns="134209" rIns="127857" bIns="134209" numCol="1" spcCol="1270" anchor="ctr" anchorCtr="0">
          <a:noAutofit/>
        </a:bodyPr>
        <a:lstStyle/>
        <a:p>
          <a:pPr marL="0" lvl="0" indent="0" algn="l" defTabSz="1111250">
            <a:lnSpc>
              <a:spcPct val="90000"/>
            </a:lnSpc>
            <a:spcBef>
              <a:spcPct val="0"/>
            </a:spcBef>
            <a:spcAft>
              <a:spcPct val="35000"/>
            </a:spcAft>
            <a:buNone/>
          </a:pPr>
          <a:endParaRPr lang="en-US" sz="6500" b="1" kern="1200" dirty="0">
            <a:solidFill>
              <a:schemeClr val="tx1"/>
            </a:solidFill>
            <a:latin typeface="Calibri" panose="020F0502020204030204" pitchFamily="34" charset="0"/>
            <a:ea typeface="+mn-ea"/>
            <a:cs typeface="Calibri" panose="020F0502020204030204" pitchFamily="34" charset="0"/>
          </a:endParaRPr>
        </a:p>
      </dsp:txBody>
      <dsp:txXfrm>
        <a:off x="226054" y="2675710"/>
        <a:ext cx="3200392" cy="1828806"/>
      </dsp:txXfrm>
    </dsp:sp>
    <dsp:sp modelId="{F72E62F1-C026-4937-BA86-3AE0BC026BDD}">
      <dsp:nvSpPr>
        <dsp:cNvPr id="0" name=""/>
        <dsp:cNvSpPr/>
      </dsp:nvSpPr>
      <dsp:spPr>
        <a:xfrm>
          <a:off x="1826250" y="4315545"/>
          <a:ext cx="3800527" cy="630448"/>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30074" y="4627765"/>
        <a:ext cx="192879" cy="6007"/>
      </dsp:txXfrm>
    </dsp:sp>
    <dsp:sp modelId="{F33BDD99-3979-4DAE-9A86-E6D14FFC0958}">
      <dsp:nvSpPr>
        <dsp:cNvPr id="0" name=""/>
        <dsp:cNvSpPr/>
      </dsp:nvSpPr>
      <dsp:spPr>
        <a:xfrm>
          <a:off x="4026582" y="2579984"/>
          <a:ext cx="3200392" cy="1737361"/>
        </a:xfrm>
        <a:prstGeom prst="rect">
          <a:avLst/>
        </a:prstGeom>
        <a:solidFill>
          <a:schemeClr val="accent1"/>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857" tIns="134209" rIns="127857" bIns="134209" numCol="1" spcCol="1270" anchor="ctr" anchorCtr="0">
          <a:noAutofit/>
        </a:bodyPr>
        <a:lstStyle/>
        <a:p>
          <a:pPr marL="0" lvl="0" indent="0" algn="l" defTabSz="800100">
            <a:lnSpc>
              <a:spcPct val="100000"/>
            </a:lnSpc>
            <a:spcBef>
              <a:spcPct val="0"/>
            </a:spcBef>
            <a:spcAft>
              <a:spcPts val="600"/>
            </a:spcAft>
            <a:buFont typeface="+mj-lt"/>
            <a:buNone/>
          </a:pPr>
          <a:r>
            <a:rPr lang="en-US" sz="1800" b="1" kern="1200" dirty="0">
              <a:solidFill>
                <a:srgbClr val="000000"/>
              </a:solidFill>
              <a:latin typeface="Calibri" panose="020F0502020204030204" pitchFamily="34" charset="0"/>
              <a:ea typeface="+mn-ea"/>
              <a:cs typeface="Calibri" panose="020F0502020204030204" pitchFamily="34" charset="0"/>
            </a:rPr>
            <a:t>4. The pointer changes to a paintbrush</a:t>
          </a:r>
        </a:p>
        <a:p>
          <a:pPr marL="0" lvl="0" indent="0" algn="l" defTabSz="800100">
            <a:lnSpc>
              <a:spcPct val="100000"/>
            </a:lnSpc>
            <a:spcBef>
              <a:spcPct val="0"/>
            </a:spcBef>
            <a:spcAft>
              <a:spcPts val="600"/>
            </a:spcAft>
            <a:buFont typeface="+mj-lt"/>
            <a:buNone/>
          </a:pPr>
          <a:r>
            <a:rPr lang="en-US" sz="1800" b="1" kern="1200" dirty="0">
              <a:solidFill>
                <a:srgbClr val="000000"/>
              </a:solidFill>
              <a:latin typeface="Calibri" panose="020F0502020204030204" pitchFamily="34" charset="0"/>
              <a:ea typeface="+mn-ea"/>
              <a:cs typeface="Calibri" panose="020F0502020204030204" pitchFamily="34" charset="0"/>
            </a:rPr>
            <a:t>5. Click and drag to select the text that you want to format and release the mouse button</a:t>
          </a:r>
        </a:p>
      </dsp:txBody>
      <dsp:txXfrm>
        <a:off x="4026582" y="2579984"/>
        <a:ext cx="3200392" cy="1737361"/>
      </dsp:txXfrm>
    </dsp:sp>
    <dsp:sp modelId="{28A26B8E-D80F-4F3D-8090-7FA4753BC0A5}">
      <dsp:nvSpPr>
        <dsp:cNvPr id="0" name=""/>
        <dsp:cNvSpPr/>
      </dsp:nvSpPr>
      <dsp:spPr>
        <a:xfrm>
          <a:off x="3424646" y="5700268"/>
          <a:ext cx="569535" cy="91440"/>
        </a:xfrm>
        <a:custGeom>
          <a:avLst/>
          <a:gdLst/>
          <a:ahLst/>
          <a:cxnLst/>
          <a:rect l="0" t="0" r="0" b="0"/>
          <a:pathLst>
            <a:path>
              <a:moveTo>
                <a:pt x="0" y="55367"/>
              </a:moveTo>
              <a:lnTo>
                <a:pt x="301867" y="55367"/>
              </a:lnTo>
              <a:lnTo>
                <a:pt x="301867" y="45720"/>
              </a:lnTo>
              <a:lnTo>
                <a:pt x="56953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94408" y="5742985"/>
        <a:ext cx="30010" cy="6007"/>
      </dsp:txXfrm>
    </dsp:sp>
    <dsp:sp modelId="{F2E75460-0AAB-4A35-B9B4-1340F3D9D3C8}">
      <dsp:nvSpPr>
        <dsp:cNvPr id="0" name=""/>
        <dsp:cNvSpPr/>
      </dsp:nvSpPr>
      <dsp:spPr>
        <a:xfrm>
          <a:off x="226054" y="4978393"/>
          <a:ext cx="3200392" cy="155448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857" tIns="134209" rIns="127857" bIns="134209" numCol="1" spcCol="1270" anchor="ctr" anchorCtr="0">
          <a:noAutofit/>
        </a:bodyPr>
        <a:lstStyle/>
        <a:p>
          <a:pPr marL="0" lvl="0" indent="0" algn="l" defTabSz="1111250">
            <a:lnSpc>
              <a:spcPct val="90000"/>
            </a:lnSpc>
            <a:spcBef>
              <a:spcPct val="0"/>
            </a:spcBef>
            <a:spcAft>
              <a:spcPct val="35000"/>
            </a:spcAft>
            <a:buFont typeface="+mj-lt"/>
            <a:buNone/>
          </a:pPr>
          <a:r>
            <a:rPr lang="en-US" sz="2000" b="1" kern="1200" dirty="0">
              <a:solidFill>
                <a:schemeClr val="tx1"/>
              </a:solidFill>
              <a:latin typeface="Calibri" panose="020F0502020204030204" pitchFamily="34" charset="0"/>
              <a:cs typeface="Calibri" panose="020F0502020204030204" pitchFamily="34" charset="0"/>
            </a:rPr>
            <a:t>6. If you </a:t>
          </a:r>
          <a:r>
            <a:rPr lang="en-US" sz="2000" b="1" i="1" kern="1200" dirty="0">
              <a:solidFill>
                <a:schemeClr val="tx1"/>
              </a:solidFill>
              <a:latin typeface="Calibri" panose="020F0502020204030204" pitchFamily="34" charset="0"/>
              <a:cs typeface="Calibri" panose="020F0502020204030204" pitchFamily="34" charset="0"/>
            </a:rPr>
            <a:t>double-clicked</a:t>
          </a:r>
          <a:r>
            <a:rPr lang="en-US" sz="2000" b="1" kern="1200" dirty="0">
              <a:solidFill>
                <a:schemeClr val="tx1"/>
              </a:solidFill>
              <a:latin typeface="Calibri" panose="020F0502020204030204" pitchFamily="34" charset="0"/>
              <a:cs typeface="Calibri" panose="020F0502020204030204" pitchFamily="34" charset="0"/>
            </a:rPr>
            <a:t> the Format Painter after selecting the text, you can use it </a:t>
          </a:r>
          <a:r>
            <a:rPr lang="en-US" sz="2000" b="1" i="1" kern="1200" dirty="0">
              <a:solidFill>
                <a:schemeClr val="tx1"/>
              </a:solidFill>
              <a:latin typeface="Calibri" panose="020F0502020204030204" pitchFamily="34" charset="0"/>
              <a:cs typeface="Calibri" panose="020F0502020204030204" pitchFamily="34" charset="0"/>
            </a:rPr>
            <a:t>multiple times</a:t>
          </a:r>
          <a:endParaRPr lang="en-US" sz="2000" b="1" i="1" kern="1200" dirty="0">
            <a:solidFill>
              <a:schemeClr val="tx1"/>
            </a:solidFill>
            <a:latin typeface="Calibri" panose="020F0502020204030204" pitchFamily="34" charset="0"/>
            <a:ea typeface="+mn-ea"/>
            <a:cs typeface="Calibri" panose="020F0502020204030204" pitchFamily="34" charset="0"/>
          </a:endParaRPr>
        </a:p>
      </dsp:txBody>
      <dsp:txXfrm>
        <a:off x="226054" y="4978393"/>
        <a:ext cx="3200392" cy="1554486"/>
      </dsp:txXfrm>
    </dsp:sp>
    <dsp:sp modelId="{E002B106-5D7C-4F57-855B-5863D2A9AE75}">
      <dsp:nvSpPr>
        <dsp:cNvPr id="0" name=""/>
        <dsp:cNvSpPr/>
      </dsp:nvSpPr>
      <dsp:spPr>
        <a:xfrm>
          <a:off x="4026582" y="4963203"/>
          <a:ext cx="3200392" cy="156557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857" tIns="134209" rIns="127857" bIns="134209" numCol="1" spcCol="1270" anchor="ctr" anchorCtr="0">
          <a:noAutofit/>
        </a:bodyPr>
        <a:lstStyle/>
        <a:p>
          <a:pPr marL="0" lvl="0" indent="0" algn="l" defTabSz="1111250">
            <a:lnSpc>
              <a:spcPct val="90000"/>
            </a:lnSpc>
            <a:spcBef>
              <a:spcPct val="0"/>
            </a:spcBef>
            <a:spcAft>
              <a:spcPct val="35000"/>
            </a:spcAft>
            <a:buFont typeface="+mj-lt"/>
            <a:buNone/>
          </a:pPr>
          <a:r>
            <a:rPr lang="en-US" sz="2000" b="1" kern="1200" dirty="0">
              <a:solidFill>
                <a:srgbClr val="000000"/>
              </a:solidFill>
              <a:latin typeface="Calibri" panose="020F0502020204030204" pitchFamily="34" charset="0"/>
              <a:ea typeface="+mn-ea"/>
              <a:cs typeface="Calibri" panose="020F0502020204030204" pitchFamily="34" charset="0"/>
            </a:rPr>
            <a:t>7. Click it once more or press the </a:t>
          </a:r>
          <a:r>
            <a:rPr lang="en-US" sz="2000" b="1" i="1" kern="1200" dirty="0">
              <a:solidFill>
                <a:srgbClr val="000000"/>
              </a:solidFill>
              <a:latin typeface="Calibri" panose="020F0502020204030204" pitchFamily="34" charset="0"/>
              <a:ea typeface="+mn-ea"/>
              <a:cs typeface="Calibri" panose="020F0502020204030204" pitchFamily="34" charset="0"/>
            </a:rPr>
            <a:t>Esc</a:t>
          </a:r>
          <a:r>
            <a:rPr lang="en-US" sz="2000" b="1" kern="1200" dirty="0">
              <a:solidFill>
                <a:srgbClr val="000000"/>
              </a:solidFill>
              <a:latin typeface="Calibri" panose="020F0502020204030204" pitchFamily="34" charset="0"/>
              <a:ea typeface="+mn-ea"/>
              <a:cs typeface="Calibri" panose="020F0502020204030204" pitchFamily="34" charset="0"/>
            </a:rPr>
            <a:t> key to deactivate it</a:t>
          </a:r>
        </a:p>
      </dsp:txBody>
      <dsp:txXfrm>
        <a:off x="4026582" y="4963203"/>
        <a:ext cx="3200392" cy="15655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562371" y="847152"/>
          <a:ext cx="524673"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810825" y="890093"/>
        <a:ext cx="27764" cy="5558"/>
      </dsp:txXfrm>
    </dsp:sp>
    <dsp:sp modelId="{2BAC8DAA-6C41-456B-85D5-18D699F04314}">
      <dsp:nvSpPr>
        <dsp:cNvPr id="0" name=""/>
        <dsp:cNvSpPr/>
      </dsp:nvSpPr>
      <dsp:spPr>
        <a:xfrm>
          <a:off x="433804" y="0"/>
          <a:ext cx="3130366" cy="1785745"/>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299" tIns="124176" rIns="118299" bIns="124176" numCol="1" spcCol="1270" anchor="ctr" anchorCtr="0">
          <a:noAutofit/>
        </a:bodyPr>
        <a:lstStyle/>
        <a:p>
          <a:pPr marL="0" lvl="0" indent="0" algn="l" defTabSz="889000">
            <a:lnSpc>
              <a:spcPct val="100000"/>
            </a:lnSpc>
            <a:spcBef>
              <a:spcPct val="0"/>
            </a:spcBef>
            <a:spcAft>
              <a:spcPts val="600"/>
            </a:spcAft>
            <a:buFont typeface="+mj-lt"/>
            <a:buNone/>
          </a:pPr>
          <a:r>
            <a:rPr lang="en-US" sz="2000" b="1" kern="1200" dirty="0">
              <a:solidFill>
                <a:schemeClr val="tx1"/>
              </a:solidFill>
              <a:latin typeface="Calibri" panose="020F0502020204030204" pitchFamily="34" charset="0"/>
              <a:cs typeface="Calibri" panose="020F0502020204030204" pitchFamily="34" charset="0"/>
            </a:rPr>
            <a:t>1. When you reuse / import a slide from one presentation to another, it is simply a copy of the original </a:t>
          </a:r>
        </a:p>
      </dsp:txBody>
      <dsp:txXfrm>
        <a:off x="433804" y="0"/>
        <a:ext cx="3130366" cy="1785745"/>
      </dsp:txXfrm>
    </dsp:sp>
    <dsp:sp modelId="{FB555EE1-D528-4D2B-9870-C37039495F48}">
      <dsp:nvSpPr>
        <dsp:cNvPr id="0" name=""/>
        <dsp:cNvSpPr/>
      </dsp:nvSpPr>
      <dsp:spPr>
        <a:xfrm>
          <a:off x="2014028" y="1788175"/>
          <a:ext cx="3543695" cy="659865"/>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95618" y="2115328"/>
        <a:ext cx="180516" cy="5558"/>
      </dsp:txXfrm>
    </dsp:sp>
    <dsp:sp modelId="{871E6DAE-0758-43D9-B566-7CD5FECD0DE5}">
      <dsp:nvSpPr>
        <dsp:cNvPr id="0" name=""/>
        <dsp:cNvSpPr/>
      </dsp:nvSpPr>
      <dsp:spPr>
        <a:xfrm>
          <a:off x="4119444" y="4229"/>
          <a:ext cx="2876558" cy="1785745"/>
        </a:xfrm>
        <a:prstGeom prst="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299" tIns="124176" rIns="118299" bIns="124176" numCol="1" spcCol="1270" anchor="ctr" anchorCtr="0">
          <a:noAutofit/>
        </a:bodyPr>
        <a:lstStyle/>
        <a:p>
          <a:pPr marL="0" lvl="0" indent="0" algn="l" defTabSz="889000">
            <a:lnSpc>
              <a:spcPct val="100000"/>
            </a:lnSpc>
            <a:spcBef>
              <a:spcPct val="0"/>
            </a:spcBef>
            <a:spcAft>
              <a:spcPts val="600"/>
            </a:spcAft>
            <a:buFont typeface="+mj-lt"/>
            <a:buNone/>
          </a:pPr>
          <a:r>
            <a:rPr lang="en-US" sz="2000" b="1" kern="1200" dirty="0">
              <a:solidFill>
                <a:schemeClr val="tx1"/>
              </a:solidFill>
              <a:latin typeface="Calibri" panose="020F0502020204030204" pitchFamily="34" charset="0"/>
              <a:cs typeface="Calibri" panose="020F0502020204030204" pitchFamily="34" charset="0"/>
            </a:rPr>
            <a:t>2. Changes you make to the copy do not affect the original slide in the other presentation</a:t>
          </a:r>
        </a:p>
      </dsp:txBody>
      <dsp:txXfrm>
        <a:off x="4119444" y="4229"/>
        <a:ext cx="2876558" cy="1785745"/>
      </dsp:txXfrm>
    </dsp:sp>
    <dsp:sp modelId="{771DA846-765F-49CE-B194-7C368F4DAF93}">
      <dsp:nvSpPr>
        <dsp:cNvPr id="0" name=""/>
        <dsp:cNvSpPr/>
      </dsp:nvSpPr>
      <dsp:spPr>
        <a:xfrm>
          <a:off x="3592452" y="3213836"/>
          <a:ext cx="524673" cy="112652"/>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840624" y="3267383"/>
        <a:ext cx="28329" cy="5558"/>
      </dsp:txXfrm>
    </dsp:sp>
    <dsp:sp modelId="{52EE39ED-6FB0-41DC-9D18-91A726EBA3A7}">
      <dsp:nvSpPr>
        <dsp:cNvPr id="0" name=""/>
        <dsp:cNvSpPr/>
      </dsp:nvSpPr>
      <dsp:spPr>
        <a:xfrm>
          <a:off x="433804" y="2480440"/>
          <a:ext cx="3160447" cy="1692096"/>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299" tIns="124176" rIns="118299" bIns="124176" numCol="1" spcCol="1270" anchor="ctr" anchorCtr="0">
          <a:noAutofit/>
        </a:bodyPr>
        <a:lstStyle/>
        <a:p>
          <a:pPr marL="0" lvl="0" indent="0" algn="l" defTabSz="1111250">
            <a:lnSpc>
              <a:spcPct val="90000"/>
            </a:lnSpc>
            <a:spcBef>
              <a:spcPct val="0"/>
            </a:spcBef>
            <a:spcAft>
              <a:spcPct val="35000"/>
            </a:spcAft>
            <a:buFont typeface="+mj-lt"/>
            <a:buNone/>
          </a:pPr>
          <a:r>
            <a:rPr lang="en-US" sz="2000" b="1" kern="1200" dirty="0">
              <a:solidFill>
                <a:schemeClr val="tx1"/>
              </a:solidFill>
              <a:latin typeface="Calibri" panose="020F0502020204030204" pitchFamily="34" charset="0"/>
              <a:cs typeface="Calibri" panose="020F0502020204030204" pitchFamily="34" charset="0"/>
            </a:rPr>
            <a:t>3. Open the Presentation that you want to </a:t>
          </a:r>
          <a:r>
            <a:rPr lang="en-US" sz="2000" b="1" kern="1200" dirty="0">
              <a:solidFill>
                <a:srgbClr val="FFFF00"/>
              </a:solidFill>
              <a:latin typeface="Calibri" panose="020F0502020204030204" pitchFamily="34" charset="0"/>
              <a:cs typeface="Calibri" panose="020F0502020204030204" pitchFamily="34" charset="0"/>
            </a:rPr>
            <a:t>add</a:t>
          </a:r>
          <a:r>
            <a:rPr lang="en-US" sz="2000" b="1" kern="1200" dirty="0">
              <a:solidFill>
                <a:schemeClr val="tx1"/>
              </a:solidFill>
              <a:latin typeface="Calibri" panose="020F0502020204030204" pitchFamily="34" charset="0"/>
              <a:cs typeface="Calibri" panose="020F0502020204030204" pitchFamily="34" charset="0"/>
            </a:rPr>
            <a:t> a slide to</a:t>
          </a:r>
          <a:endParaRPr lang="en-US" sz="2000" b="1" kern="1200" dirty="0">
            <a:solidFill>
              <a:schemeClr val="tx1"/>
            </a:solidFill>
            <a:latin typeface="Calibri" panose="020F0502020204030204" pitchFamily="34" charset="0"/>
            <a:ea typeface="+mn-ea"/>
            <a:cs typeface="Calibri" panose="020F0502020204030204" pitchFamily="34" charset="0"/>
          </a:endParaRPr>
        </a:p>
      </dsp:txBody>
      <dsp:txXfrm>
        <a:off x="433804" y="2480440"/>
        <a:ext cx="3160447" cy="1692096"/>
      </dsp:txXfrm>
    </dsp:sp>
    <dsp:sp modelId="{F72E62F1-C026-4937-BA86-3AE0BC026BDD}">
      <dsp:nvSpPr>
        <dsp:cNvPr id="0" name=""/>
        <dsp:cNvSpPr/>
      </dsp:nvSpPr>
      <dsp:spPr>
        <a:xfrm>
          <a:off x="1919065" y="4062401"/>
          <a:ext cx="3711037" cy="70760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79990" y="4413427"/>
        <a:ext cx="189187" cy="5558"/>
      </dsp:txXfrm>
    </dsp:sp>
    <dsp:sp modelId="{F33BDD99-3979-4DAE-9A86-E6D14FFC0958}">
      <dsp:nvSpPr>
        <dsp:cNvPr id="0" name=""/>
        <dsp:cNvSpPr/>
      </dsp:nvSpPr>
      <dsp:spPr>
        <a:xfrm>
          <a:off x="4149526" y="2363471"/>
          <a:ext cx="2961152" cy="1700730"/>
        </a:xfrm>
        <a:prstGeom prst="rect">
          <a:avLst/>
        </a:prstGeom>
        <a:solidFill>
          <a:schemeClr val="accent1">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299" tIns="124176" rIns="118299" bIns="124176" numCol="1" spcCol="1270" anchor="ctr" anchorCtr="0">
          <a:noAutofit/>
        </a:bodyPr>
        <a:lstStyle/>
        <a:p>
          <a:pPr marL="0" lvl="0" indent="0" algn="l" defTabSz="800100">
            <a:lnSpc>
              <a:spcPct val="100000"/>
            </a:lnSpc>
            <a:spcBef>
              <a:spcPct val="0"/>
            </a:spcBef>
            <a:spcAft>
              <a:spcPts val="600"/>
            </a:spcAft>
            <a:buFont typeface="+mj-lt"/>
            <a:buNone/>
          </a:pPr>
          <a:r>
            <a:rPr lang="en-US" sz="1800" b="1" kern="1200" dirty="0">
              <a:solidFill>
                <a:schemeClr val="tx1"/>
              </a:solidFill>
              <a:latin typeface="Calibri" panose="020F0502020204030204" pitchFamily="34" charset="0"/>
              <a:cs typeface="Calibri" panose="020F0502020204030204" pitchFamily="34" charset="0"/>
            </a:rPr>
            <a:t>4. In the left pane where you see thumbnail images of your slides, click in-between the slides where you want to add the imported slide</a:t>
          </a:r>
          <a:endParaRPr lang="en-US" sz="1800" b="1" kern="1200" dirty="0">
            <a:solidFill>
              <a:schemeClr val="tx1"/>
            </a:solidFill>
            <a:latin typeface="Calibri" panose="020F0502020204030204" pitchFamily="34" charset="0"/>
            <a:ea typeface="+mn-ea"/>
            <a:cs typeface="Calibri" panose="020F0502020204030204" pitchFamily="34" charset="0"/>
          </a:endParaRPr>
        </a:p>
      </dsp:txBody>
      <dsp:txXfrm>
        <a:off x="4149526" y="2363471"/>
        <a:ext cx="2961152" cy="1700730"/>
      </dsp:txXfrm>
    </dsp:sp>
    <dsp:sp modelId="{28A26B8E-D80F-4F3D-8090-7FA4753BC0A5}">
      <dsp:nvSpPr>
        <dsp:cNvPr id="0" name=""/>
        <dsp:cNvSpPr/>
      </dsp:nvSpPr>
      <dsp:spPr>
        <a:xfrm>
          <a:off x="3397841" y="5456919"/>
          <a:ext cx="631237" cy="210726"/>
        </a:xfrm>
        <a:custGeom>
          <a:avLst/>
          <a:gdLst/>
          <a:ahLst/>
          <a:cxnLst/>
          <a:rect l="0" t="0" r="0" b="0"/>
          <a:pathLst>
            <a:path>
              <a:moveTo>
                <a:pt x="0" y="210726"/>
              </a:moveTo>
              <a:lnTo>
                <a:pt x="332718" y="210726"/>
              </a:lnTo>
              <a:lnTo>
                <a:pt x="332718" y="0"/>
              </a:lnTo>
              <a:lnTo>
                <a:pt x="631237" y="0"/>
              </a:lnTo>
            </a:path>
          </a:pathLst>
        </a:custGeom>
        <a:noFill/>
        <a:ln w="28575" cap="flat" cmpd="sng" algn="ctr">
          <a:no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96095" y="5559503"/>
        <a:ext cx="34728" cy="5558"/>
      </dsp:txXfrm>
    </dsp:sp>
    <dsp:sp modelId="{F2E75460-0AAB-4A35-B9B4-1340F3D9D3C8}">
      <dsp:nvSpPr>
        <dsp:cNvPr id="0" name=""/>
        <dsp:cNvSpPr/>
      </dsp:nvSpPr>
      <dsp:spPr>
        <a:xfrm>
          <a:off x="438488" y="4802411"/>
          <a:ext cx="2961152" cy="1730468"/>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299" tIns="124176" rIns="118299" bIns="124176" numCol="1" spcCol="1270" anchor="ctr" anchorCtr="0">
          <a:noAutofit/>
        </a:bodyPr>
        <a:lstStyle/>
        <a:p>
          <a:pPr marL="0" lvl="0" indent="0" algn="l" defTabSz="1111250">
            <a:lnSpc>
              <a:spcPct val="90000"/>
            </a:lnSpc>
            <a:spcBef>
              <a:spcPct val="0"/>
            </a:spcBef>
            <a:spcAft>
              <a:spcPct val="35000"/>
            </a:spcAft>
            <a:buFont typeface="+mj-lt"/>
            <a:buNone/>
          </a:pPr>
          <a:endParaRPr lang="en-US" sz="2000" b="1" i="1" kern="1200" dirty="0">
            <a:solidFill>
              <a:schemeClr val="tx1"/>
            </a:solidFill>
            <a:latin typeface="Calibri" panose="020F0502020204030204" pitchFamily="34" charset="0"/>
            <a:ea typeface="+mn-ea"/>
            <a:cs typeface="Calibri" panose="020F0502020204030204" pitchFamily="34" charset="0"/>
          </a:endParaRPr>
        </a:p>
      </dsp:txBody>
      <dsp:txXfrm>
        <a:off x="438488" y="4802411"/>
        <a:ext cx="2961152" cy="1730468"/>
      </dsp:txXfrm>
    </dsp:sp>
    <dsp:sp modelId="{E002B106-5D7C-4F57-855B-5863D2A9AE75}">
      <dsp:nvSpPr>
        <dsp:cNvPr id="0" name=""/>
        <dsp:cNvSpPr/>
      </dsp:nvSpPr>
      <dsp:spPr>
        <a:xfrm>
          <a:off x="4061479" y="4493220"/>
          <a:ext cx="2961152" cy="1927397"/>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299" tIns="124176" rIns="118299" bIns="124176" numCol="1" spcCol="1270" anchor="ctr" anchorCtr="0">
          <a:noAutofit/>
        </a:bodyPr>
        <a:lstStyle/>
        <a:p>
          <a:pPr marL="0" lvl="0" indent="0" algn="l" defTabSz="1111250">
            <a:lnSpc>
              <a:spcPct val="90000"/>
            </a:lnSpc>
            <a:spcBef>
              <a:spcPct val="0"/>
            </a:spcBef>
            <a:spcAft>
              <a:spcPct val="35000"/>
            </a:spcAft>
            <a:buFont typeface="+mj-lt"/>
            <a:buNone/>
          </a:pPr>
          <a:endParaRPr lang="en-US" sz="2000" b="1" kern="1200" dirty="0">
            <a:solidFill>
              <a:srgbClr val="000000"/>
            </a:solidFill>
            <a:latin typeface="Calibri" panose="020F0502020204030204" pitchFamily="34" charset="0"/>
            <a:ea typeface="+mn-ea"/>
            <a:cs typeface="Calibri" panose="020F0502020204030204" pitchFamily="34" charset="0"/>
          </a:endParaRPr>
        </a:p>
      </dsp:txBody>
      <dsp:txXfrm>
        <a:off x="4061479" y="4493220"/>
        <a:ext cx="2961152" cy="192739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549817" y="908184"/>
          <a:ext cx="649449"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857539" y="950504"/>
        <a:ext cx="34006" cy="6800"/>
      </dsp:txXfrm>
    </dsp:sp>
    <dsp:sp modelId="{2BAC8DAA-6C41-456B-85D5-18D699F04314}">
      <dsp:nvSpPr>
        <dsp:cNvPr id="0" name=""/>
        <dsp:cNvSpPr/>
      </dsp:nvSpPr>
      <dsp:spPr>
        <a:xfrm>
          <a:off x="594881" y="77776"/>
          <a:ext cx="2956736" cy="177404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883" tIns="152080" rIns="144883" bIns="152080" numCol="1" spcCol="1270" anchor="ctr" anchorCtr="0">
          <a:noAutofit/>
        </a:bodyPr>
        <a:lstStyle/>
        <a:p>
          <a:pPr marL="0" lvl="0" indent="0" algn="l" defTabSz="1066800">
            <a:lnSpc>
              <a:spcPct val="90000"/>
            </a:lnSpc>
            <a:spcBef>
              <a:spcPct val="0"/>
            </a:spcBef>
            <a:spcAft>
              <a:spcPct val="35000"/>
            </a:spcAft>
            <a:buFont typeface="+mj-lt"/>
            <a:buNone/>
          </a:pPr>
          <a:r>
            <a:rPr lang="en-US" sz="2400" b="1" kern="1200" dirty="0">
              <a:solidFill>
                <a:schemeClr val="tx1"/>
              </a:solidFill>
              <a:latin typeface="Calibri" panose="020F0502020204030204" pitchFamily="34" charset="0"/>
              <a:cs typeface="Calibri" panose="020F0502020204030204" pitchFamily="34" charset="0"/>
            </a:rPr>
            <a:t>6. On the </a:t>
          </a:r>
          <a:r>
            <a:rPr lang="en-US" sz="2400" b="1" i="1" kern="1200" dirty="0">
              <a:solidFill>
                <a:schemeClr val="tx1"/>
              </a:solidFill>
              <a:latin typeface="Calibri" panose="020F0502020204030204" pitchFamily="34" charset="0"/>
              <a:cs typeface="Calibri" panose="020F0502020204030204" pitchFamily="34" charset="0"/>
            </a:rPr>
            <a:t>Home</a:t>
          </a:r>
          <a:r>
            <a:rPr lang="en-US" sz="2400" b="1" kern="1200" dirty="0">
              <a:solidFill>
                <a:schemeClr val="tx1"/>
              </a:solidFill>
              <a:latin typeface="Calibri" panose="020F0502020204030204" pitchFamily="34" charset="0"/>
              <a:cs typeface="Calibri" panose="020F0502020204030204" pitchFamily="34" charset="0"/>
            </a:rPr>
            <a:t> tab, in the </a:t>
          </a:r>
          <a:r>
            <a:rPr lang="en-US" sz="2400" b="1" i="1" kern="1200" dirty="0">
              <a:solidFill>
                <a:srgbClr val="000000"/>
              </a:solidFill>
              <a:latin typeface="Calibri" panose="020F0502020204030204" pitchFamily="34" charset="0"/>
              <a:ea typeface="+mn-ea"/>
              <a:cs typeface="Calibri" panose="020F0502020204030204" pitchFamily="34" charset="0"/>
            </a:rPr>
            <a:t>Slides</a:t>
          </a:r>
          <a:r>
            <a:rPr lang="en-US" sz="2400" b="1" kern="1200" dirty="0">
              <a:solidFill>
                <a:schemeClr val="tx1"/>
              </a:solidFill>
              <a:latin typeface="Calibri" panose="020F0502020204030204" pitchFamily="34" charset="0"/>
              <a:cs typeface="Calibri" panose="020F0502020204030204" pitchFamily="34" charset="0"/>
            </a:rPr>
            <a:t> group, click on </a:t>
          </a:r>
          <a:r>
            <a:rPr lang="en-US" sz="2400" b="1" i="1" kern="1200" dirty="0">
              <a:solidFill>
                <a:srgbClr val="000000"/>
              </a:solidFill>
              <a:latin typeface="Calibri" panose="020F0502020204030204" pitchFamily="34" charset="0"/>
              <a:ea typeface="+mn-ea"/>
              <a:cs typeface="Calibri" panose="020F0502020204030204" pitchFamily="34" charset="0"/>
            </a:rPr>
            <a:t>Reuse</a:t>
          </a:r>
          <a:r>
            <a:rPr lang="en-US" sz="2400" b="1" kern="1200" dirty="0">
              <a:solidFill>
                <a:schemeClr val="tx1"/>
              </a:solidFill>
              <a:latin typeface="Calibri" panose="020F0502020204030204" pitchFamily="34" charset="0"/>
              <a:cs typeface="Calibri" panose="020F0502020204030204" pitchFamily="34" charset="0"/>
            </a:rPr>
            <a:t> </a:t>
          </a:r>
          <a:r>
            <a:rPr lang="en-US" sz="2400" b="1" i="1" kern="1200" dirty="0">
              <a:solidFill>
                <a:srgbClr val="000000"/>
              </a:solidFill>
              <a:latin typeface="Calibri" panose="020F0502020204030204" pitchFamily="34" charset="0"/>
              <a:ea typeface="+mn-ea"/>
              <a:cs typeface="Calibri" panose="020F0502020204030204" pitchFamily="34" charset="0"/>
            </a:rPr>
            <a:t>Slides</a:t>
          </a:r>
        </a:p>
      </dsp:txBody>
      <dsp:txXfrm>
        <a:off x="594881" y="77776"/>
        <a:ext cx="2956736" cy="1774041"/>
      </dsp:txXfrm>
    </dsp:sp>
    <dsp:sp modelId="{FB555EE1-D528-4D2B-9870-C37039495F48}">
      <dsp:nvSpPr>
        <dsp:cNvPr id="0" name=""/>
        <dsp:cNvSpPr/>
      </dsp:nvSpPr>
      <dsp:spPr>
        <a:xfrm>
          <a:off x="2073249" y="1839125"/>
          <a:ext cx="3636785" cy="671234"/>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99045" y="2171342"/>
        <a:ext cx="185194" cy="6800"/>
      </dsp:txXfrm>
    </dsp:sp>
    <dsp:sp modelId="{871E6DAE-0758-43D9-B566-7CD5FECD0DE5}">
      <dsp:nvSpPr>
        <dsp:cNvPr id="0" name=""/>
        <dsp:cNvSpPr/>
      </dsp:nvSpPr>
      <dsp:spPr>
        <a:xfrm>
          <a:off x="4231667" y="66883"/>
          <a:ext cx="2956736" cy="1774041"/>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883" tIns="152080" rIns="144883" bIns="15208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4231667" y="66883"/>
        <a:ext cx="2956736" cy="1774041"/>
      </dsp:txXfrm>
    </dsp:sp>
    <dsp:sp modelId="{771DA846-765F-49CE-B194-7C368F4DAF93}">
      <dsp:nvSpPr>
        <dsp:cNvPr id="0" name=""/>
        <dsp:cNvSpPr/>
      </dsp:nvSpPr>
      <dsp:spPr>
        <a:xfrm>
          <a:off x="3549817" y="3296919"/>
          <a:ext cx="649449"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857402" y="3339239"/>
        <a:ext cx="34280" cy="6800"/>
      </dsp:txXfrm>
    </dsp:sp>
    <dsp:sp modelId="{52EE39ED-6FB0-41DC-9D18-91A726EBA3A7}">
      <dsp:nvSpPr>
        <dsp:cNvPr id="0" name=""/>
        <dsp:cNvSpPr/>
      </dsp:nvSpPr>
      <dsp:spPr>
        <a:xfrm>
          <a:off x="594881" y="2542760"/>
          <a:ext cx="2956736" cy="177404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883" tIns="152080" rIns="144883" bIns="152080" numCol="1" spcCol="1270" anchor="ctr" anchorCtr="0">
          <a:noAutofit/>
        </a:bodyPr>
        <a:lstStyle/>
        <a:p>
          <a:pPr marL="0" lvl="0" indent="0" algn="l" defTabSz="1111250">
            <a:lnSpc>
              <a:spcPct val="90000"/>
            </a:lnSpc>
            <a:spcBef>
              <a:spcPct val="0"/>
            </a:spcBef>
            <a:spcAft>
              <a:spcPct val="35000"/>
            </a:spcAft>
            <a:buFont typeface="+mj-lt"/>
            <a:buNone/>
          </a:pPr>
          <a:r>
            <a:rPr lang="en-US" sz="1900" b="1" kern="1200" dirty="0">
              <a:solidFill>
                <a:schemeClr val="tx1"/>
              </a:solidFill>
              <a:latin typeface="Calibri" panose="020F0502020204030204" pitchFamily="34" charset="0"/>
              <a:cs typeface="Calibri" panose="020F0502020204030204" pitchFamily="34" charset="0"/>
            </a:rPr>
            <a:t>7. A new pane will appear on the right, which will ask you to locate the file you want to obtain the new slides from</a:t>
          </a:r>
          <a:endParaRPr lang="en-US" sz="1900" b="1" kern="1200" dirty="0">
            <a:solidFill>
              <a:schemeClr val="tx1"/>
            </a:solidFill>
            <a:latin typeface="Calibri" panose="020F0502020204030204" pitchFamily="34" charset="0"/>
            <a:ea typeface="+mn-ea"/>
            <a:cs typeface="Calibri" panose="020F0502020204030204" pitchFamily="34" charset="0"/>
          </a:endParaRPr>
        </a:p>
      </dsp:txBody>
      <dsp:txXfrm>
        <a:off x="594881" y="2542760"/>
        <a:ext cx="2956736" cy="1774041"/>
      </dsp:txXfrm>
    </dsp:sp>
    <dsp:sp modelId="{F72E62F1-C026-4937-BA86-3AE0BC026BDD}">
      <dsp:nvSpPr>
        <dsp:cNvPr id="0" name=""/>
        <dsp:cNvSpPr/>
      </dsp:nvSpPr>
      <dsp:spPr>
        <a:xfrm>
          <a:off x="2073249" y="4227860"/>
          <a:ext cx="3636785" cy="64944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99146" y="4549185"/>
        <a:ext cx="184991" cy="6800"/>
      </dsp:txXfrm>
    </dsp:sp>
    <dsp:sp modelId="{F33BDD99-3979-4DAE-9A86-E6D14FFC0958}">
      <dsp:nvSpPr>
        <dsp:cNvPr id="0" name=""/>
        <dsp:cNvSpPr/>
      </dsp:nvSpPr>
      <dsp:spPr>
        <a:xfrm>
          <a:off x="4231667" y="2455619"/>
          <a:ext cx="2956736" cy="1774041"/>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883" tIns="152080" rIns="144883" bIns="15208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4231667" y="2455619"/>
        <a:ext cx="2956736" cy="1774041"/>
      </dsp:txXfrm>
    </dsp:sp>
    <dsp:sp modelId="{28A26B8E-D80F-4F3D-8090-7FA4753BC0A5}">
      <dsp:nvSpPr>
        <dsp:cNvPr id="0" name=""/>
        <dsp:cNvSpPr/>
      </dsp:nvSpPr>
      <dsp:spPr>
        <a:xfrm>
          <a:off x="3549817" y="5751011"/>
          <a:ext cx="649449" cy="91440"/>
        </a:xfrm>
        <a:custGeom>
          <a:avLst/>
          <a:gdLst/>
          <a:ahLst/>
          <a:cxnLst/>
          <a:rect l="0" t="0" r="0" b="0"/>
          <a:pathLst>
            <a:path>
              <a:moveTo>
                <a:pt x="0" y="45720"/>
              </a:moveTo>
              <a:lnTo>
                <a:pt x="649449"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857541" y="5793330"/>
        <a:ext cx="34002" cy="6800"/>
      </dsp:txXfrm>
    </dsp:sp>
    <dsp:sp modelId="{F2E75460-0AAB-4A35-B9B4-1340F3D9D3C8}">
      <dsp:nvSpPr>
        <dsp:cNvPr id="0" name=""/>
        <dsp:cNvSpPr/>
      </dsp:nvSpPr>
      <dsp:spPr>
        <a:xfrm>
          <a:off x="594881" y="4909710"/>
          <a:ext cx="2956736" cy="177404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883" tIns="152080" rIns="144883" bIns="152080" numCol="1" spcCol="1270" anchor="ctr" anchorCtr="0">
          <a:noAutofit/>
        </a:bodyPr>
        <a:lstStyle/>
        <a:p>
          <a:pPr marL="0" lvl="0" indent="0" algn="l" defTabSz="1111250">
            <a:lnSpc>
              <a:spcPct val="90000"/>
            </a:lnSpc>
            <a:spcBef>
              <a:spcPct val="0"/>
            </a:spcBef>
            <a:spcAft>
              <a:spcPct val="35000"/>
            </a:spcAft>
            <a:buFont typeface="+mj-lt"/>
            <a:buNone/>
          </a:pPr>
          <a:r>
            <a:rPr lang="en-US" sz="2400" b="1" kern="1200" dirty="0">
              <a:solidFill>
                <a:schemeClr val="tx1"/>
              </a:solidFill>
              <a:latin typeface="Calibri" panose="020F0502020204030204" pitchFamily="34" charset="0"/>
              <a:cs typeface="Calibri" panose="020F0502020204030204" pitchFamily="34" charset="0"/>
            </a:rPr>
            <a:t>8. Click Browse </a:t>
          </a:r>
          <a:endParaRPr lang="en-US" sz="2400" b="1" kern="1200" dirty="0">
            <a:solidFill>
              <a:schemeClr val="tx1"/>
            </a:solidFill>
            <a:latin typeface="Calibri" panose="020F0502020204030204" pitchFamily="34" charset="0"/>
            <a:ea typeface="+mn-ea"/>
            <a:cs typeface="Calibri" panose="020F0502020204030204" pitchFamily="34" charset="0"/>
          </a:endParaRPr>
        </a:p>
      </dsp:txBody>
      <dsp:txXfrm>
        <a:off x="594881" y="4909710"/>
        <a:ext cx="2956736" cy="1774041"/>
      </dsp:txXfrm>
    </dsp:sp>
    <dsp:sp modelId="{E002B106-5D7C-4F57-855B-5863D2A9AE75}">
      <dsp:nvSpPr>
        <dsp:cNvPr id="0" name=""/>
        <dsp:cNvSpPr/>
      </dsp:nvSpPr>
      <dsp:spPr>
        <a:xfrm>
          <a:off x="4231667" y="4909710"/>
          <a:ext cx="2956736" cy="1774041"/>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883" tIns="152080" rIns="144883" bIns="15208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4231667" y="4909710"/>
        <a:ext cx="2956736" cy="177404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017364" y="910517"/>
          <a:ext cx="648785"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324769" y="952837"/>
        <a:ext cx="33973" cy="6800"/>
      </dsp:txXfrm>
    </dsp:sp>
    <dsp:sp modelId="{2BAC8DAA-6C41-456B-85D5-18D699F04314}">
      <dsp:nvSpPr>
        <dsp:cNvPr id="0" name=""/>
        <dsp:cNvSpPr/>
      </dsp:nvSpPr>
      <dsp:spPr>
        <a:xfrm>
          <a:off x="65315" y="80964"/>
          <a:ext cx="2953848" cy="177230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977900">
            <a:lnSpc>
              <a:spcPct val="90000"/>
            </a:lnSpc>
            <a:spcBef>
              <a:spcPct val="0"/>
            </a:spcBef>
            <a:spcAft>
              <a:spcPct val="35000"/>
            </a:spcAft>
            <a:buFont typeface="+mj-lt"/>
            <a:buNone/>
          </a:pPr>
          <a:r>
            <a:rPr lang="en-US" sz="2200" b="1" kern="1200" dirty="0">
              <a:solidFill>
                <a:schemeClr val="tx1"/>
              </a:solidFill>
              <a:latin typeface="Calibri" panose="020F0502020204030204" pitchFamily="34" charset="0"/>
              <a:cs typeface="Calibri" panose="020F0502020204030204" pitchFamily="34" charset="0"/>
            </a:rPr>
            <a:t>9. This summons a </a:t>
          </a:r>
          <a:r>
            <a:rPr lang="en-US" sz="2200" b="1" i="1" kern="1200" dirty="0">
              <a:solidFill>
                <a:schemeClr val="tx1"/>
              </a:solidFill>
              <a:latin typeface="Calibri" panose="020F0502020204030204" pitchFamily="34" charset="0"/>
              <a:cs typeface="Calibri" panose="020F0502020204030204" pitchFamily="34" charset="0"/>
            </a:rPr>
            <a:t>Browse</a:t>
          </a:r>
          <a:r>
            <a:rPr lang="en-US" sz="2200" b="1" kern="1200" dirty="0">
              <a:solidFill>
                <a:schemeClr val="tx1"/>
              </a:solidFill>
              <a:latin typeface="Calibri" panose="020F0502020204030204" pitchFamily="34" charset="0"/>
              <a:cs typeface="Calibri" panose="020F0502020204030204" pitchFamily="34" charset="0"/>
            </a:rPr>
            <a:t> dialog box </a:t>
          </a:r>
          <a:endParaRPr lang="en-US" sz="2200" b="1" i="1" kern="1200" dirty="0">
            <a:solidFill>
              <a:schemeClr val="tx1"/>
            </a:solidFill>
            <a:latin typeface="Calibri" panose="020F0502020204030204" pitchFamily="34" charset="0"/>
            <a:ea typeface="+mn-ea"/>
            <a:cs typeface="Calibri" panose="020F0502020204030204" pitchFamily="34" charset="0"/>
          </a:endParaRPr>
        </a:p>
      </dsp:txBody>
      <dsp:txXfrm>
        <a:off x="65315" y="80964"/>
        <a:ext cx="2953848" cy="1772309"/>
      </dsp:txXfrm>
    </dsp:sp>
    <dsp:sp modelId="{FB555EE1-D528-4D2B-9870-C37039495F48}">
      <dsp:nvSpPr>
        <dsp:cNvPr id="0" name=""/>
        <dsp:cNvSpPr/>
      </dsp:nvSpPr>
      <dsp:spPr>
        <a:xfrm>
          <a:off x="1542239" y="1840592"/>
          <a:ext cx="3633233" cy="67054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266350" y="2172466"/>
        <a:ext cx="185013" cy="6800"/>
      </dsp:txXfrm>
    </dsp:sp>
    <dsp:sp modelId="{871E6DAE-0758-43D9-B566-7CD5FECD0DE5}">
      <dsp:nvSpPr>
        <dsp:cNvPr id="0" name=""/>
        <dsp:cNvSpPr/>
      </dsp:nvSpPr>
      <dsp:spPr>
        <a:xfrm>
          <a:off x="3698549" y="70082"/>
          <a:ext cx="2953848" cy="1772309"/>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a:off x="3698549" y="70082"/>
        <a:ext cx="2953848" cy="1772309"/>
      </dsp:txXfrm>
    </dsp:sp>
    <dsp:sp modelId="{771DA846-765F-49CE-B194-7C368F4DAF93}">
      <dsp:nvSpPr>
        <dsp:cNvPr id="0" name=""/>
        <dsp:cNvSpPr/>
      </dsp:nvSpPr>
      <dsp:spPr>
        <a:xfrm>
          <a:off x="3017364" y="3296919"/>
          <a:ext cx="648785"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324633" y="3339239"/>
        <a:ext cx="34247" cy="6800"/>
      </dsp:txXfrm>
    </dsp:sp>
    <dsp:sp modelId="{52EE39ED-6FB0-41DC-9D18-91A726EBA3A7}">
      <dsp:nvSpPr>
        <dsp:cNvPr id="0" name=""/>
        <dsp:cNvSpPr/>
      </dsp:nvSpPr>
      <dsp:spPr>
        <a:xfrm>
          <a:off x="65315" y="2543541"/>
          <a:ext cx="2953848" cy="1772309"/>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1111250">
            <a:lnSpc>
              <a:spcPct val="90000"/>
            </a:lnSpc>
            <a:spcBef>
              <a:spcPct val="0"/>
            </a:spcBef>
            <a:spcAft>
              <a:spcPct val="35000"/>
            </a:spcAft>
            <a:buFont typeface="+mj-lt"/>
            <a:buNone/>
          </a:pPr>
          <a:r>
            <a:rPr lang="en-US" sz="2200" b="1" kern="1200" dirty="0">
              <a:solidFill>
                <a:schemeClr val="tx1"/>
              </a:solidFill>
              <a:latin typeface="Calibri" panose="020F0502020204030204" pitchFamily="34" charset="0"/>
              <a:cs typeface="Calibri" panose="020F0502020204030204" pitchFamily="34" charset="0"/>
            </a:rPr>
            <a:t>10. Locate the file that you wish to import slides from and click </a:t>
          </a:r>
          <a:r>
            <a:rPr lang="en-US" sz="2200" b="1" i="1" kern="1200" dirty="0">
              <a:solidFill>
                <a:schemeClr val="tx1"/>
              </a:solidFill>
              <a:latin typeface="Calibri" panose="020F0502020204030204" pitchFamily="34" charset="0"/>
              <a:cs typeface="Calibri" panose="020F0502020204030204" pitchFamily="34" charset="0"/>
            </a:rPr>
            <a:t>Choose Content</a:t>
          </a:r>
          <a:endParaRPr lang="en-US" sz="2200" b="1" i="1" kern="1200" dirty="0">
            <a:solidFill>
              <a:schemeClr val="tx1"/>
            </a:solidFill>
            <a:latin typeface="Calibri" panose="020F0502020204030204" pitchFamily="34" charset="0"/>
            <a:ea typeface="+mn-ea"/>
            <a:cs typeface="Calibri" panose="020F0502020204030204" pitchFamily="34" charset="0"/>
          </a:endParaRPr>
        </a:p>
      </dsp:txBody>
      <dsp:txXfrm>
        <a:off x="65315" y="2543541"/>
        <a:ext cx="2953848" cy="1772309"/>
      </dsp:txXfrm>
    </dsp:sp>
    <dsp:sp modelId="{F72E62F1-C026-4937-BA86-3AE0BC026BDD}">
      <dsp:nvSpPr>
        <dsp:cNvPr id="0" name=""/>
        <dsp:cNvSpPr/>
      </dsp:nvSpPr>
      <dsp:spPr>
        <a:xfrm>
          <a:off x="1542239" y="4226994"/>
          <a:ext cx="3633233" cy="648785"/>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266451" y="4547986"/>
        <a:ext cx="184810" cy="6800"/>
      </dsp:txXfrm>
    </dsp:sp>
    <dsp:sp modelId="{F33BDD99-3979-4DAE-9A86-E6D14FFC0958}">
      <dsp:nvSpPr>
        <dsp:cNvPr id="0" name=""/>
        <dsp:cNvSpPr/>
      </dsp:nvSpPr>
      <dsp:spPr>
        <a:xfrm>
          <a:off x="3698549" y="2456485"/>
          <a:ext cx="2953848" cy="1772309"/>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a:off x="3698549" y="2456485"/>
        <a:ext cx="2953848" cy="1772309"/>
      </dsp:txXfrm>
    </dsp:sp>
    <dsp:sp modelId="{28A26B8E-D80F-4F3D-8090-7FA4753BC0A5}">
      <dsp:nvSpPr>
        <dsp:cNvPr id="0" name=""/>
        <dsp:cNvSpPr/>
      </dsp:nvSpPr>
      <dsp:spPr>
        <a:xfrm>
          <a:off x="3017364" y="5748614"/>
          <a:ext cx="648785" cy="91440"/>
        </a:xfrm>
        <a:custGeom>
          <a:avLst/>
          <a:gdLst/>
          <a:ahLst/>
          <a:cxnLst/>
          <a:rect l="0" t="0" r="0" b="0"/>
          <a:pathLst>
            <a:path>
              <a:moveTo>
                <a:pt x="0" y="45720"/>
              </a:moveTo>
              <a:lnTo>
                <a:pt x="64878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324772" y="5790934"/>
        <a:ext cx="33969" cy="6800"/>
      </dsp:txXfrm>
    </dsp:sp>
    <dsp:sp modelId="{F2E75460-0AAB-4A35-B9B4-1340F3D9D3C8}">
      <dsp:nvSpPr>
        <dsp:cNvPr id="0" name=""/>
        <dsp:cNvSpPr/>
      </dsp:nvSpPr>
      <dsp:spPr>
        <a:xfrm>
          <a:off x="65315" y="4908179"/>
          <a:ext cx="2953848" cy="177230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1111250">
            <a:lnSpc>
              <a:spcPct val="90000"/>
            </a:lnSpc>
            <a:spcBef>
              <a:spcPct val="0"/>
            </a:spcBef>
            <a:spcAft>
              <a:spcPct val="35000"/>
            </a:spcAft>
            <a:buFont typeface="+mj-lt"/>
            <a:buNone/>
          </a:pPr>
          <a:r>
            <a:rPr lang="en-US" sz="2200" b="1" kern="1200" dirty="0">
              <a:solidFill>
                <a:srgbClr val="000000"/>
              </a:solidFill>
              <a:latin typeface="Calibri" panose="020F0502020204030204" pitchFamily="34" charset="0"/>
              <a:ea typeface="+mn-ea"/>
              <a:cs typeface="Calibri" panose="020F0502020204030204" pitchFamily="34" charset="0"/>
            </a:rPr>
            <a:t>11. The slides from the presentation you selected are displayed in the Reuse Slides task pane on the right  </a:t>
          </a:r>
        </a:p>
      </dsp:txBody>
      <dsp:txXfrm>
        <a:off x="65315" y="4908179"/>
        <a:ext cx="2953848" cy="1772309"/>
      </dsp:txXfrm>
    </dsp:sp>
    <dsp:sp modelId="{E002B106-5D7C-4F57-855B-5863D2A9AE75}">
      <dsp:nvSpPr>
        <dsp:cNvPr id="0" name=""/>
        <dsp:cNvSpPr/>
      </dsp:nvSpPr>
      <dsp:spPr>
        <a:xfrm>
          <a:off x="3698549" y="4908179"/>
          <a:ext cx="4019420" cy="1772309"/>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41" tIns="151931" rIns="144741" bIns="151931" numCol="1" spcCol="1270" anchor="ctr" anchorCtr="0">
          <a:noAutofit/>
        </a:bodyPr>
        <a:lstStyle/>
        <a:p>
          <a:pPr marL="0" lvl="0" indent="0" algn="l" defTabSz="800100">
            <a:lnSpc>
              <a:spcPct val="90000"/>
            </a:lnSpc>
            <a:spcBef>
              <a:spcPct val="0"/>
            </a:spcBef>
            <a:spcAft>
              <a:spcPct val="35000"/>
            </a:spcAft>
            <a:buFont typeface="+mj-lt"/>
            <a:buNone/>
          </a:pPr>
          <a:r>
            <a:rPr lang="en-US" sz="1800" b="1" kern="1200" dirty="0">
              <a:solidFill>
                <a:schemeClr val="tx1"/>
              </a:solidFill>
              <a:latin typeface="Calibri" panose="020F0502020204030204" pitchFamily="34" charset="0"/>
              <a:cs typeface="Calibri" panose="020F0502020204030204" pitchFamily="34" charset="0"/>
            </a:rPr>
            <a:t>12. If you want the slide that you are adding to the destination presentation to maintain the formatting of the original presentation, select the </a:t>
          </a:r>
          <a:r>
            <a:rPr lang="en-US" sz="1800" b="1" i="1" kern="1200" dirty="0">
              <a:solidFill>
                <a:schemeClr val="tx1"/>
              </a:solidFill>
              <a:latin typeface="Calibri" panose="020F0502020204030204" pitchFamily="34" charset="0"/>
              <a:cs typeface="Calibri" panose="020F0502020204030204" pitchFamily="34" charset="0"/>
            </a:rPr>
            <a:t>Use source formatting </a:t>
          </a:r>
          <a:r>
            <a:rPr lang="en-US" sz="1800" b="1" kern="1200" dirty="0">
              <a:solidFill>
                <a:schemeClr val="tx1"/>
              </a:solidFill>
              <a:latin typeface="Calibri" panose="020F0502020204030204" pitchFamily="34" charset="0"/>
              <a:cs typeface="Calibri" panose="020F0502020204030204" pitchFamily="34" charset="0"/>
            </a:rPr>
            <a:t>check box </a:t>
          </a:r>
          <a:r>
            <a:rPr lang="en-US" sz="1800" b="1" kern="1200" dirty="0">
              <a:solidFill>
                <a:srgbClr val="FFFF00"/>
              </a:solidFill>
              <a:latin typeface="Calibri" panose="020F0502020204030204" pitchFamily="34" charset="0"/>
              <a:cs typeface="Calibri" panose="020F0502020204030204" pitchFamily="34" charset="0"/>
            </a:rPr>
            <a:t>before</a:t>
          </a:r>
          <a:r>
            <a:rPr lang="en-US" sz="1800" b="1" kern="1200" dirty="0">
              <a:solidFill>
                <a:schemeClr val="tx1"/>
              </a:solidFill>
              <a:latin typeface="Calibri" panose="020F0502020204030204" pitchFamily="34" charset="0"/>
              <a:cs typeface="Calibri" panose="020F0502020204030204" pitchFamily="34" charset="0"/>
            </a:rPr>
            <a:t> you add the slide to the destination presentation</a:t>
          </a:r>
        </a:p>
      </dsp:txBody>
      <dsp:txXfrm>
        <a:off x="3698549" y="4908179"/>
        <a:ext cx="4019420" cy="1772309"/>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6971EA-89F3-4961-A2A4-4E773397519F}" type="datetimeFigureOut">
              <a:rPr lang="en-US" smtClean="0"/>
              <a:t>2020/06/28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2FE39B-C6E1-40CD-8B76-AF8C26113B34}" type="slidenum">
              <a:rPr lang="en-US" smtClean="0"/>
              <a:t>‹#›</a:t>
            </a:fld>
            <a:endParaRPr lang="en-US"/>
          </a:p>
        </p:txBody>
      </p:sp>
    </p:spTree>
    <p:extLst>
      <p:ext uri="{BB962C8B-B14F-4D97-AF65-F5344CB8AC3E}">
        <p14:creationId xmlns:p14="http://schemas.microsoft.com/office/powerpoint/2010/main" val="3697596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2FE39B-C6E1-40CD-8B76-AF8C26113B34}" type="slidenum">
              <a:rPr lang="en-US" smtClean="0"/>
              <a:t>9</a:t>
            </a:fld>
            <a:endParaRPr lang="en-US"/>
          </a:p>
        </p:txBody>
      </p:sp>
    </p:spTree>
    <p:extLst>
      <p:ext uri="{BB962C8B-B14F-4D97-AF65-F5344CB8AC3E}">
        <p14:creationId xmlns:p14="http://schemas.microsoft.com/office/powerpoint/2010/main" val="1566228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2FE39B-C6E1-40CD-8B76-AF8C26113B34}" type="slidenum">
              <a:rPr lang="en-US" smtClean="0"/>
              <a:t>10</a:t>
            </a:fld>
            <a:endParaRPr lang="en-US"/>
          </a:p>
        </p:txBody>
      </p:sp>
    </p:spTree>
    <p:extLst>
      <p:ext uri="{BB962C8B-B14F-4D97-AF65-F5344CB8AC3E}">
        <p14:creationId xmlns:p14="http://schemas.microsoft.com/office/powerpoint/2010/main" val="9930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2FE39B-C6E1-40CD-8B76-AF8C26113B34}" type="slidenum">
              <a:rPr lang="en-US" smtClean="0"/>
              <a:t>11</a:t>
            </a:fld>
            <a:endParaRPr lang="en-US"/>
          </a:p>
        </p:txBody>
      </p:sp>
    </p:spTree>
    <p:extLst>
      <p:ext uri="{BB962C8B-B14F-4D97-AF65-F5344CB8AC3E}">
        <p14:creationId xmlns:p14="http://schemas.microsoft.com/office/powerpoint/2010/main" val="3961148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2FE39B-C6E1-40CD-8B76-AF8C26113B34}" type="slidenum">
              <a:rPr lang="en-US" smtClean="0"/>
              <a:t>12</a:t>
            </a:fld>
            <a:endParaRPr lang="en-US"/>
          </a:p>
        </p:txBody>
      </p:sp>
    </p:spTree>
    <p:extLst>
      <p:ext uri="{BB962C8B-B14F-4D97-AF65-F5344CB8AC3E}">
        <p14:creationId xmlns:p14="http://schemas.microsoft.com/office/powerpoint/2010/main" val="4185380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2FE39B-C6E1-40CD-8B76-AF8C26113B34}" type="slidenum">
              <a:rPr lang="en-US" smtClean="0"/>
              <a:t>13</a:t>
            </a:fld>
            <a:endParaRPr lang="en-US"/>
          </a:p>
        </p:txBody>
      </p:sp>
    </p:spTree>
    <p:extLst>
      <p:ext uri="{BB962C8B-B14F-4D97-AF65-F5344CB8AC3E}">
        <p14:creationId xmlns:p14="http://schemas.microsoft.com/office/powerpoint/2010/main" val="3415211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2FE39B-C6E1-40CD-8B76-AF8C26113B34}" type="slidenum">
              <a:rPr lang="en-US" smtClean="0"/>
              <a:t>14</a:t>
            </a:fld>
            <a:endParaRPr lang="en-US"/>
          </a:p>
        </p:txBody>
      </p:sp>
    </p:spTree>
    <p:extLst>
      <p:ext uri="{BB962C8B-B14F-4D97-AF65-F5344CB8AC3E}">
        <p14:creationId xmlns:p14="http://schemas.microsoft.com/office/powerpoint/2010/main" val="3181379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2FE39B-C6E1-40CD-8B76-AF8C26113B34}" type="slidenum">
              <a:rPr lang="en-US" smtClean="0"/>
              <a:t>15</a:t>
            </a:fld>
            <a:endParaRPr lang="en-US"/>
          </a:p>
        </p:txBody>
      </p:sp>
    </p:spTree>
    <p:extLst>
      <p:ext uri="{BB962C8B-B14F-4D97-AF65-F5344CB8AC3E}">
        <p14:creationId xmlns:p14="http://schemas.microsoft.com/office/powerpoint/2010/main" val="2285539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2FE39B-C6E1-40CD-8B76-AF8C26113B34}" type="slidenum">
              <a:rPr lang="en-US" smtClean="0"/>
              <a:t>16</a:t>
            </a:fld>
            <a:endParaRPr lang="en-US"/>
          </a:p>
        </p:txBody>
      </p:sp>
    </p:spTree>
    <p:extLst>
      <p:ext uri="{BB962C8B-B14F-4D97-AF65-F5344CB8AC3E}">
        <p14:creationId xmlns:p14="http://schemas.microsoft.com/office/powerpoint/2010/main" val="41483059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2FE39B-C6E1-40CD-8B76-AF8C26113B34}" type="slidenum">
              <a:rPr lang="en-US" smtClean="0"/>
              <a:t>17</a:t>
            </a:fld>
            <a:endParaRPr lang="en-US"/>
          </a:p>
        </p:txBody>
      </p:sp>
    </p:spTree>
    <p:extLst>
      <p:ext uri="{BB962C8B-B14F-4D97-AF65-F5344CB8AC3E}">
        <p14:creationId xmlns:p14="http://schemas.microsoft.com/office/powerpoint/2010/main" val="187708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218A1F65-FCA3-4505-A3F4-868CC588610F}" type="datetime1">
              <a:rPr lang="en-US" smtClean="0"/>
              <a:t>2020/06/28</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r>
              <a:rPr lang="en-US"/>
              <a:t>desiree.felkers@ecdoe.gov.za</a:t>
            </a:r>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76993971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5E38A74B-DC5B-4E30-9C89-67AC2487D6A8}" type="datetime1">
              <a:rPr lang="en-US" smtClean="0"/>
              <a:t>2020/06/28</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r>
              <a:rPr lang="en-US"/>
              <a:t>desiree.felkers@ecdoe.gov.za</a:t>
            </a:r>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5667305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B18D1027-5EBE-49D9-827D-30ADBB2518A6}" type="datetime1">
              <a:rPr lang="en-US" smtClean="0"/>
              <a:t>2020/06/28</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r>
              <a:rPr lang="en-US"/>
              <a:t>desiree.felkers@ecdoe.gov.za</a:t>
            </a:r>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1889973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26AE09E4-C2C9-488F-9F92-32268DFD8B78}" type="datetime1">
              <a:rPr lang="en-US" smtClean="0"/>
              <a:t>2020/06/28</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r>
              <a:rPr lang="en-US"/>
              <a:t>desiree.felkers@ecdoe.gov.za</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403656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DB372550-D03A-4911-8B55-ADCE843533B0}" type="datetime1">
              <a:rPr lang="en-US" smtClean="0"/>
              <a:t>2020/06/28</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r>
              <a:rPr lang="en-US"/>
              <a:t>desiree.felkers@ecdoe.gov.za</a:t>
            </a:r>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203794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62A6196A-F307-4349-A0BC-C1E1D79188B6}" type="datetime1">
              <a:rPr lang="en-US" smtClean="0"/>
              <a:t>2020/06/28</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r>
              <a:rPr lang="en-US"/>
              <a:t>desiree.felkers@ecdoe.gov.za</a:t>
            </a:r>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143499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29811353-DC6E-42DE-AD43-84352EE19BCF}" type="datetime1">
              <a:rPr lang="en-US" smtClean="0"/>
              <a:t>2020/06/28</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r>
              <a:rPr lang="en-US"/>
              <a:t>desiree.felkers@ecdoe.gov.za</a:t>
            </a:r>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290313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AFE9922E-FC30-40C5-9950-5CF20D0EEFAE}" type="datetime1">
              <a:rPr lang="en-US" smtClean="0"/>
              <a:t>2020/06/28</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r>
              <a:rPr lang="en-US"/>
              <a:t>desiree.felkers@ecdoe.gov.za</a:t>
            </a:r>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796413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50577B2B-40FE-43A4-A3D0-3B9782ECA886}" type="datetime1">
              <a:rPr lang="en-US" smtClean="0"/>
              <a:t>2020/06/28</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r>
              <a:rPr lang="en-US"/>
              <a:t>desiree.felkers@ecdoe.gov.za</a:t>
            </a:r>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6253413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6D863907-CD43-4F16-BEC2-A884D4A581C7}" type="datetime1">
              <a:rPr lang="en-US" smtClean="0"/>
              <a:t>2020/06/28</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r>
              <a:rPr lang="en-US"/>
              <a:t>desiree.felkers@ecdoe.gov.za</a:t>
            </a:r>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87474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EC080B27-A743-4F2B-9765-ECD009F16C3A}" type="datetime1">
              <a:rPr lang="en-US" smtClean="0"/>
              <a:t>2020/06/28</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r>
              <a:rPr lang="en-US"/>
              <a:t>desiree.felkers@ecdoe.gov.za</a:t>
            </a:r>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60899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F9E654A6-6135-49D4-8072-A4628399BA06}" type="datetime1">
              <a:rPr lang="en-US" smtClean="0"/>
              <a:t>2020/06/28</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r>
              <a:rPr lang="en-US"/>
              <a:t>desiree.felkers@ecdoe.gov.za</a:t>
            </a:r>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2784365039"/>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1" r:id="rId6"/>
    <p:sldLayoutId id="2147483717" r:id="rId7"/>
    <p:sldLayoutId id="2147483718" r:id="rId8"/>
    <p:sldLayoutId id="2147483719" r:id="rId9"/>
    <p:sldLayoutId id="2147483720" r:id="rId10"/>
    <p:sldLayoutId id="2147483722"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hdr="0" ftr="0" dt="0"/>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10" Type="http://schemas.openxmlformats.org/officeDocument/2006/relationships/image" Target="../media/image22.png"/><Relationship Id="rId4" Type="http://schemas.openxmlformats.org/officeDocument/2006/relationships/diagramLayout" Target="../diagrams/layout9.xml"/><Relationship Id="rId9" Type="http://schemas.openxmlformats.org/officeDocument/2006/relationships/image" Target="../media/image21.pn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10" Type="http://schemas.openxmlformats.org/officeDocument/2006/relationships/image" Target="../media/image24.png"/><Relationship Id="rId4" Type="http://schemas.openxmlformats.org/officeDocument/2006/relationships/diagramLayout" Target="../diagrams/layout10.xml"/><Relationship Id="rId9" Type="http://schemas.openxmlformats.org/officeDocument/2006/relationships/image" Target="../media/image23.png"/></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10" Type="http://schemas.openxmlformats.org/officeDocument/2006/relationships/image" Target="../media/image18.png"/><Relationship Id="rId4" Type="http://schemas.openxmlformats.org/officeDocument/2006/relationships/diagramLayout" Target="../diagrams/layout11.xml"/><Relationship Id="rId9" Type="http://schemas.openxmlformats.org/officeDocument/2006/relationships/image" Target="../media/image17.png"/></Relationships>
</file>

<file path=ppt/slides/_rels/slide1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10" Type="http://schemas.openxmlformats.org/officeDocument/2006/relationships/image" Target="../media/image18.png"/><Relationship Id="rId4" Type="http://schemas.openxmlformats.org/officeDocument/2006/relationships/diagramLayout" Target="../diagrams/layout12.xml"/><Relationship Id="rId9" Type="http://schemas.openxmlformats.org/officeDocument/2006/relationships/image" Target="../media/image17.png"/></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image" Target="../media/image25.png"/><Relationship Id="rId5" Type="http://schemas.openxmlformats.org/officeDocument/2006/relationships/diagramQuickStyle" Target="../diagrams/quickStyle13.xml"/><Relationship Id="rId10" Type="http://schemas.openxmlformats.org/officeDocument/2006/relationships/image" Target="../media/image18.png"/><Relationship Id="rId4" Type="http://schemas.openxmlformats.org/officeDocument/2006/relationships/diagramLayout" Target="../diagrams/layout13.xml"/><Relationship Id="rId9" Type="http://schemas.openxmlformats.org/officeDocument/2006/relationships/image" Target="../media/image17.png"/></Relationships>
</file>

<file path=ppt/slides/_rels/slide1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10" Type="http://schemas.openxmlformats.org/officeDocument/2006/relationships/image" Target="../media/image27.png"/><Relationship Id="rId4" Type="http://schemas.openxmlformats.org/officeDocument/2006/relationships/diagramLayout" Target="../diagrams/layout14.xml"/><Relationship Id="rId9" Type="http://schemas.openxmlformats.org/officeDocument/2006/relationships/image" Target="../media/image26.png"/></Relationships>
</file>

<file path=ppt/slides/_rels/slide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5.xml"/><Relationship Id="rId7" Type="http://schemas.microsoft.com/office/2007/relationships/diagramDrawing" Target="../diagrams/drawing15.xml"/><Relationship Id="rId12" Type="http://schemas.openxmlformats.org/officeDocument/2006/relationships/image" Target="../media/image29.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5.xml"/><Relationship Id="rId11" Type="http://schemas.openxmlformats.org/officeDocument/2006/relationships/image" Target="../media/image18.png"/><Relationship Id="rId5" Type="http://schemas.openxmlformats.org/officeDocument/2006/relationships/diagramQuickStyle" Target="../diagrams/quickStyle15.xml"/><Relationship Id="rId10" Type="http://schemas.openxmlformats.org/officeDocument/2006/relationships/image" Target="../media/image17.png"/><Relationship Id="rId4" Type="http://schemas.openxmlformats.org/officeDocument/2006/relationships/diagramLayout" Target="../diagrams/layout15.xml"/><Relationship Id="rId9" Type="http://schemas.openxmlformats.org/officeDocument/2006/relationships/image" Target="../media/image28.png"/></Relationships>
</file>

<file path=ppt/slides/_rels/slide1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6.xml"/><Relationship Id="rId7" Type="http://schemas.microsoft.com/office/2007/relationships/diagramDrawing" Target="../diagrams/drawing16.xml"/><Relationship Id="rId12" Type="http://schemas.openxmlformats.org/officeDocument/2006/relationships/image" Target="../media/image29.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6.xml"/><Relationship Id="rId11" Type="http://schemas.openxmlformats.org/officeDocument/2006/relationships/image" Target="../media/image18.png"/><Relationship Id="rId5" Type="http://schemas.openxmlformats.org/officeDocument/2006/relationships/diagramQuickStyle" Target="../diagrams/quickStyle16.xml"/><Relationship Id="rId10" Type="http://schemas.openxmlformats.org/officeDocument/2006/relationships/image" Target="../media/image17.png"/><Relationship Id="rId4" Type="http://schemas.openxmlformats.org/officeDocument/2006/relationships/diagramLayout" Target="../diagrams/layout16.xml"/><Relationship Id="rId9" Type="http://schemas.openxmlformats.org/officeDocument/2006/relationships/image" Target="../media/image28.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Layout" Target="../diagrams/layout3.xml"/><Relationship Id="rId7" Type="http://schemas.openxmlformats.org/officeDocument/2006/relationships/image" Target="../media/image4.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10" Type="http://schemas.openxmlformats.org/officeDocument/2006/relationships/image" Target="../media/image9.png"/><Relationship Id="rId4" Type="http://schemas.openxmlformats.org/officeDocument/2006/relationships/diagramQuickStyle" Target="../diagrams/quickStyle3.xml"/><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4.xml"/><Relationship Id="rId7" Type="http://schemas.openxmlformats.org/officeDocument/2006/relationships/image" Target="../media/image4.png"/><Relationship Id="rId12" Type="http://schemas.openxmlformats.org/officeDocument/2006/relationships/image" Target="../media/image12.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openxmlformats.org/officeDocument/2006/relationships/image" Target="../media/image11.png"/><Relationship Id="rId5" Type="http://schemas.openxmlformats.org/officeDocument/2006/relationships/diagramColors" Target="../diagrams/colors4.xml"/><Relationship Id="rId10" Type="http://schemas.openxmlformats.org/officeDocument/2006/relationships/image" Target="../media/image10.png"/><Relationship Id="rId4" Type="http://schemas.openxmlformats.org/officeDocument/2006/relationships/diagramQuickStyle" Target="../diagrams/quickStyle4.xml"/><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Layout" Target="../diagrams/layout6.xml"/><Relationship Id="rId7" Type="http://schemas.openxmlformats.org/officeDocument/2006/relationships/image" Target="../media/image4.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10" Type="http://schemas.openxmlformats.org/officeDocument/2006/relationships/image" Target="../media/image15.png"/><Relationship Id="rId4" Type="http://schemas.openxmlformats.org/officeDocument/2006/relationships/diagramQuickStyle" Target="../diagrams/quickStyle6.xml"/><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diagramLayout" Target="../diagrams/layout7.xml"/><Relationship Id="rId7" Type="http://schemas.openxmlformats.org/officeDocument/2006/relationships/image" Target="../media/image4.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8.xml"/><Relationship Id="rId7" Type="http://schemas.microsoft.com/office/2007/relationships/diagramDrawing" Target="../diagrams/drawing8.xml"/><Relationship Id="rId12"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image" Target="../media/image19.png"/><Relationship Id="rId5" Type="http://schemas.openxmlformats.org/officeDocument/2006/relationships/diagramQuickStyle" Target="../diagrams/quickStyle8.xml"/><Relationship Id="rId10" Type="http://schemas.openxmlformats.org/officeDocument/2006/relationships/image" Target="../media/image18.png"/><Relationship Id="rId4" Type="http://schemas.openxmlformats.org/officeDocument/2006/relationships/diagramLayout" Target="../diagrams/layout8.xml"/><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CFA87970-7A8E-4783-B2A0-32DEC816B7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1D567B-011C-4E6F-B3E3-BFD211633C56}"/>
              </a:ext>
            </a:extLst>
          </p:cNvPr>
          <p:cNvSpPr>
            <a:spLocks noGrp="1"/>
          </p:cNvSpPr>
          <p:nvPr>
            <p:ph type="ctrTitle"/>
          </p:nvPr>
        </p:nvSpPr>
        <p:spPr>
          <a:xfrm>
            <a:off x="6528390" y="433387"/>
            <a:ext cx="5032744" cy="3365646"/>
          </a:xfrm>
        </p:spPr>
        <p:txBody>
          <a:bodyPr>
            <a:normAutofit/>
          </a:bodyPr>
          <a:lstStyle/>
          <a:p>
            <a:br>
              <a:rPr lang="en-ZA" sz="5100" b="1" dirty="0">
                <a:latin typeface="Castellar" panose="020A0402060406010301" pitchFamily="18" charset="0"/>
              </a:rPr>
            </a:br>
            <a:r>
              <a:rPr lang="en-ZA" sz="5100" b="1" dirty="0">
                <a:solidFill>
                  <a:srgbClr val="FF0000"/>
                </a:solidFill>
                <a:latin typeface="Castellar" panose="020A0402060406010301" pitchFamily="18" charset="0"/>
                <a:ea typeface="+mn-ea"/>
                <a:cs typeface="+mn-cs"/>
              </a:rPr>
              <a:t>PowerPoint</a:t>
            </a:r>
            <a:endParaRPr lang="en-US" sz="5100" b="1" dirty="0">
              <a:solidFill>
                <a:srgbClr val="FF0000"/>
              </a:solidFill>
              <a:latin typeface="Castellar" panose="020A0402060406010301" pitchFamily="18" charset="0"/>
            </a:endParaRPr>
          </a:p>
        </p:txBody>
      </p:sp>
      <p:sp>
        <p:nvSpPr>
          <p:cNvPr id="3" name="Subtitle 2">
            <a:extLst>
              <a:ext uri="{FF2B5EF4-FFF2-40B4-BE49-F238E27FC236}">
                <a16:creationId xmlns:a16="http://schemas.microsoft.com/office/drawing/2014/main" id="{A3980D5A-5045-4A35-AECC-496345C6D450}"/>
              </a:ext>
            </a:extLst>
          </p:cNvPr>
          <p:cNvSpPr>
            <a:spLocks noGrp="1"/>
          </p:cNvSpPr>
          <p:nvPr>
            <p:ph type="subTitle" idx="1"/>
          </p:nvPr>
        </p:nvSpPr>
        <p:spPr>
          <a:xfrm>
            <a:off x="6528390" y="4264579"/>
            <a:ext cx="5032744" cy="1817850"/>
          </a:xfrm>
        </p:spPr>
        <p:txBody>
          <a:bodyPr>
            <a:normAutofit/>
          </a:bodyPr>
          <a:lstStyle/>
          <a:p>
            <a:r>
              <a:rPr lang="en-ZA" b="1" dirty="0">
                <a:solidFill>
                  <a:srgbClr val="FF0000"/>
                </a:solidFill>
                <a:latin typeface="Calibri" panose="020F0502020204030204" pitchFamily="34" charset="0"/>
                <a:cs typeface="Calibri" panose="020F0502020204030204" pitchFamily="34" charset="0"/>
              </a:rPr>
              <a:t>Lesson 2 </a:t>
            </a:r>
          </a:p>
          <a:p>
            <a:endParaRPr lang="en-US" b="1" dirty="0"/>
          </a:p>
        </p:txBody>
      </p:sp>
      <p:pic>
        <p:nvPicPr>
          <p:cNvPr id="8" name="Picture 7" descr="A screenshot of a cell phone&#10;&#10;Description automatically generated">
            <a:extLst>
              <a:ext uri="{FF2B5EF4-FFF2-40B4-BE49-F238E27FC236}">
                <a16:creationId xmlns:a16="http://schemas.microsoft.com/office/drawing/2014/main" id="{AD906706-3AB7-42B3-BAD8-CF78FFA77194}"/>
              </a:ext>
            </a:extLst>
          </p:cNvPr>
          <p:cNvPicPr>
            <a:picLocks noChangeAspect="1"/>
          </p:cNvPicPr>
          <p:nvPr/>
        </p:nvPicPr>
        <p:blipFill>
          <a:blip r:embed="rId2"/>
          <a:stretch>
            <a:fillRect/>
          </a:stretch>
        </p:blipFill>
        <p:spPr>
          <a:xfrm>
            <a:off x="364068" y="633437"/>
            <a:ext cx="5593768" cy="3112485"/>
          </a:xfrm>
          <a:prstGeom prst="rect">
            <a:avLst/>
          </a:prstGeom>
          <a:ln>
            <a:noFill/>
          </a:ln>
          <a:effectLst>
            <a:outerShdw blurRad="292100" dist="139700" dir="2700000" algn="tl" rotWithShape="0">
              <a:srgbClr val="333333">
                <a:alpha val="65000"/>
              </a:srgbClr>
            </a:outerShdw>
          </a:effectLst>
        </p:spPr>
      </p:pic>
      <p:sp>
        <p:nvSpPr>
          <p:cNvPr id="139" name="Rectangle 6">
            <a:extLst>
              <a:ext uri="{FF2B5EF4-FFF2-40B4-BE49-F238E27FC236}">
                <a16:creationId xmlns:a16="http://schemas.microsoft.com/office/drawing/2014/main" id="{482B7792-13BF-4567-AAF8-0BEED8D11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28390" y="4018090"/>
            <a:ext cx="3383280" cy="27432"/>
          </a:xfrm>
          <a:custGeom>
            <a:avLst/>
            <a:gdLst>
              <a:gd name="connsiteX0" fmla="*/ 0 w 3383280"/>
              <a:gd name="connsiteY0" fmla="*/ 0 h 27432"/>
              <a:gd name="connsiteX1" fmla="*/ 642823 w 3383280"/>
              <a:gd name="connsiteY1" fmla="*/ 0 h 27432"/>
              <a:gd name="connsiteX2" fmla="*/ 1319479 w 3383280"/>
              <a:gd name="connsiteY2" fmla="*/ 0 h 27432"/>
              <a:gd name="connsiteX3" fmla="*/ 2029968 w 3383280"/>
              <a:gd name="connsiteY3" fmla="*/ 0 h 27432"/>
              <a:gd name="connsiteX4" fmla="*/ 2740457 w 3383280"/>
              <a:gd name="connsiteY4" fmla="*/ 0 h 27432"/>
              <a:gd name="connsiteX5" fmla="*/ 3383280 w 3383280"/>
              <a:gd name="connsiteY5" fmla="*/ 0 h 27432"/>
              <a:gd name="connsiteX6" fmla="*/ 3383280 w 3383280"/>
              <a:gd name="connsiteY6" fmla="*/ 27432 h 27432"/>
              <a:gd name="connsiteX7" fmla="*/ 2638958 w 3383280"/>
              <a:gd name="connsiteY7" fmla="*/ 27432 h 27432"/>
              <a:gd name="connsiteX8" fmla="*/ 1894637 w 3383280"/>
              <a:gd name="connsiteY8" fmla="*/ 27432 h 27432"/>
              <a:gd name="connsiteX9" fmla="*/ 1217981 w 3383280"/>
              <a:gd name="connsiteY9" fmla="*/ 27432 h 27432"/>
              <a:gd name="connsiteX10" fmla="*/ 0 w 3383280"/>
              <a:gd name="connsiteY10" fmla="*/ 27432 h 27432"/>
              <a:gd name="connsiteX11" fmla="*/ 0 w 3383280"/>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3280" h="27432" fill="none" extrusionOk="0">
                <a:moveTo>
                  <a:pt x="0" y="0"/>
                </a:moveTo>
                <a:cubicBezTo>
                  <a:pt x="257987" y="12032"/>
                  <a:pt x="404745" y="16905"/>
                  <a:pt x="642823" y="0"/>
                </a:cubicBezTo>
                <a:cubicBezTo>
                  <a:pt x="880901" y="-16905"/>
                  <a:pt x="1102054" y="22021"/>
                  <a:pt x="1319479" y="0"/>
                </a:cubicBezTo>
                <a:cubicBezTo>
                  <a:pt x="1536904" y="-22021"/>
                  <a:pt x="1881604" y="24614"/>
                  <a:pt x="2029968" y="0"/>
                </a:cubicBezTo>
                <a:cubicBezTo>
                  <a:pt x="2178332" y="-24614"/>
                  <a:pt x="2554148" y="3447"/>
                  <a:pt x="2740457" y="0"/>
                </a:cubicBezTo>
                <a:cubicBezTo>
                  <a:pt x="2926766" y="-3447"/>
                  <a:pt x="3065477" y="23645"/>
                  <a:pt x="3383280" y="0"/>
                </a:cubicBezTo>
                <a:cubicBezTo>
                  <a:pt x="3382114" y="7395"/>
                  <a:pt x="3383325" y="21864"/>
                  <a:pt x="3383280" y="27432"/>
                </a:cubicBezTo>
                <a:cubicBezTo>
                  <a:pt x="3088851" y="31951"/>
                  <a:pt x="2966759" y="63689"/>
                  <a:pt x="2638958" y="27432"/>
                </a:cubicBezTo>
                <a:cubicBezTo>
                  <a:pt x="2311157" y="-8825"/>
                  <a:pt x="2123847" y="40497"/>
                  <a:pt x="1894637" y="27432"/>
                </a:cubicBezTo>
                <a:cubicBezTo>
                  <a:pt x="1665427" y="14367"/>
                  <a:pt x="1424813" y="48382"/>
                  <a:pt x="1217981" y="27432"/>
                </a:cubicBezTo>
                <a:cubicBezTo>
                  <a:pt x="1011149" y="6482"/>
                  <a:pt x="538241" y="25631"/>
                  <a:pt x="0" y="27432"/>
                </a:cubicBezTo>
                <a:cubicBezTo>
                  <a:pt x="-503" y="20663"/>
                  <a:pt x="1168" y="5855"/>
                  <a:pt x="0" y="0"/>
                </a:cubicBezTo>
                <a:close/>
              </a:path>
              <a:path w="3383280" h="27432" stroke="0" extrusionOk="0">
                <a:moveTo>
                  <a:pt x="0" y="0"/>
                </a:moveTo>
                <a:cubicBezTo>
                  <a:pt x="151297" y="22734"/>
                  <a:pt x="480695" y="25868"/>
                  <a:pt x="642823" y="0"/>
                </a:cubicBezTo>
                <a:cubicBezTo>
                  <a:pt x="804951" y="-25868"/>
                  <a:pt x="1021125" y="-7020"/>
                  <a:pt x="1217981" y="0"/>
                </a:cubicBezTo>
                <a:cubicBezTo>
                  <a:pt x="1414837" y="7020"/>
                  <a:pt x="1602550" y="692"/>
                  <a:pt x="1962302" y="0"/>
                </a:cubicBezTo>
                <a:cubicBezTo>
                  <a:pt x="2322054" y="-692"/>
                  <a:pt x="2404714" y="-13207"/>
                  <a:pt x="2605126" y="0"/>
                </a:cubicBezTo>
                <a:cubicBezTo>
                  <a:pt x="2805538" y="13207"/>
                  <a:pt x="3040223" y="19007"/>
                  <a:pt x="3383280" y="0"/>
                </a:cubicBezTo>
                <a:cubicBezTo>
                  <a:pt x="3383473" y="12649"/>
                  <a:pt x="3382292" y="17989"/>
                  <a:pt x="3383280" y="27432"/>
                </a:cubicBezTo>
                <a:cubicBezTo>
                  <a:pt x="3246258" y="-5317"/>
                  <a:pt x="2915318" y="27493"/>
                  <a:pt x="2706624" y="27432"/>
                </a:cubicBezTo>
                <a:cubicBezTo>
                  <a:pt x="2497930" y="27371"/>
                  <a:pt x="2314501" y="-484"/>
                  <a:pt x="1962302" y="27432"/>
                </a:cubicBezTo>
                <a:cubicBezTo>
                  <a:pt x="1610103" y="55348"/>
                  <a:pt x="1607990" y="25966"/>
                  <a:pt x="1387145" y="27432"/>
                </a:cubicBezTo>
                <a:cubicBezTo>
                  <a:pt x="1166300" y="28898"/>
                  <a:pt x="856166" y="27780"/>
                  <a:pt x="710489" y="27432"/>
                </a:cubicBezTo>
                <a:cubicBezTo>
                  <a:pt x="564812" y="27084"/>
                  <a:pt x="236809" y="62580"/>
                  <a:pt x="0" y="27432"/>
                </a:cubicBezTo>
                <a:cubicBezTo>
                  <a:pt x="1300" y="19678"/>
                  <a:pt x="-86" y="12044"/>
                  <a:pt x="0" y="0"/>
                </a:cubicBezTo>
                <a:close/>
              </a:path>
            </a:pathLst>
          </a:custGeom>
          <a:solidFill>
            <a:srgbClr val="B99D7D"/>
          </a:solidFill>
          <a:ln w="38100" cap="rnd">
            <a:solidFill>
              <a:srgbClr val="B99D7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755678CC-0D12-45BB-8F01-94DF6070FA1C}"/>
              </a:ext>
            </a:extLst>
          </p:cNvPr>
          <p:cNvPicPr>
            <a:picLocks noChangeAspect="1"/>
          </p:cNvPicPr>
          <p:nvPr/>
        </p:nvPicPr>
        <p:blipFill>
          <a:blip r:embed="rId3"/>
          <a:stretch>
            <a:fillRect/>
          </a:stretch>
        </p:blipFill>
        <p:spPr>
          <a:xfrm>
            <a:off x="659944" y="4164506"/>
            <a:ext cx="2092127" cy="2260108"/>
          </a:xfrm>
          <a:prstGeom prst="rect">
            <a:avLst/>
          </a:prstGeom>
          <a:ln>
            <a:noFill/>
          </a:ln>
          <a:effectLst>
            <a:outerShdw blurRad="292100" dist="139700" dir="2700000" algn="tl" rotWithShape="0">
              <a:srgbClr val="333333">
                <a:alpha val="65000"/>
              </a:srgbClr>
            </a:outerShdw>
          </a:effectLst>
        </p:spPr>
      </p:pic>
      <p:pic>
        <p:nvPicPr>
          <p:cNvPr id="1028" name="Picture 4" descr="Office worker Sam continues to work on network drives because he ...">
            <a:extLst>
              <a:ext uri="{FF2B5EF4-FFF2-40B4-BE49-F238E27FC236}">
                <a16:creationId xmlns:a16="http://schemas.microsoft.com/office/drawing/2014/main" id="{228F28D5-5CDF-4B29-9EC5-C96A30DB44DA}"/>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273957" y="4461145"/>
            <a:ext cx="2683879" cy="166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6AB4F637-3C94-48DA-A102-57B3CCEA6ECF}"/>
              </a:ext>
            </a:extLst>
          </p:cNvPr>
          <p:cNvSpPr>
            <a:spLocks noGrp="1"/>
          </p:cNvSpPr>
          <p:nvPr>
            <p:ph type="sldNum" sz="quarter" idx="12"/>
          </p:nvPr>
        </p:nvSpPr>
        <p:spPr>
          <a:xfrm>
            <a:off x="10463854" y="6356350"/>
            <a:ext cx="1097280" cy="365125"/>
          </a:xfrm>
        </p:spPr>
        <p:txBody>
          <a:bodyPr>
            <a:normAutofit/>
          </a:bodyPr>
          <a:lstStyle/>
          <a:p>
            <a:pPr>
              <a:spcAft>
                <a:spcPts val="600"/>
              </a:spcAft>
            </a:pPr>
            <a:fld id="{A7CD31F4-64FA-4BA0-9498-67783267A8C8}" type="slidenum">
              <a:rPr lang="en-US">
                <a:solidFill>
                  <a:schemeClr val="tx1"/>
                </a:solidFill>
              </a:rPr>
              <a:pPr>
                <a:spcAft>
                  <a:spcPts val="600"/>
                </a:spcAft>
              </a:pPr>
              <a:t>1</a:t>
            </a:fld>
            <a:endParaRPr lang="en-US" dirty="0">
              <a:solidFill>
                <a:schemeClr val="tx1"/>
              </a:solidFill>
            </a:endParaRPr>
          </a:p>
        </p:txBody>
      </p:sp>
    </p:spTree>
    <p:extLst>
      <p:ext uri="{BB962C8B-B14F-4D97-AF65-F5344CB8AC3E}">
        <p14:creationId xmlns:p14="http://schemas.microsoft.com/office/powerpoint/2010/main" val="9379247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1150858732"/>
              </p:ext>
            </p:extLst>
          </p:nvPr>
        </p:nvGraphicFramePr>
        <p:xfrm>
          <a:off x="4245429" y="63865"/>
          <a:ext cx="7783285" cy="6685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10</a:t>
            </a:fld>
            <a:endParaRPr lang="en-US"/>
          </a:p>
        </p:txBody>
      </p:sp>
      <p:pic>
        <p:nvPicPr>
          <p:cNvPr id="7" name="Picture 2" descr="Clipart shapes oval, Clipart shapes oval Transparent FREE for ...">
            <a:extLst>
              <a:ext uri="{FF2B5EF4-FFF2-40B4-BE49-F238E27FC236}">
                <a16:creationId xmlns:a16="http://schemas.microsoft.com/office/drawing/2014/main" id="{4FF2404D-BF61-46AF-94F4-056757087EE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991" y="1563977"/>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56F34E5E-C9D7-409C-A524-4A92855310CE}"/>
              </a:ext>
            </a:extLst>
          </p:cNvPr>
          <p:cNvSpPr/>
          <p:nvPr/>
        </p:nvSpPr>
        <p:spPr>
          <a:xfrm>
            <a:off x="462184" y="2429172"/>
            <a:ext cx="3166188" cy="1200329"/>
          </a:xfrm>
          <a:prstGeom prst="rect">
            <a:avLst/>
          </a:prstGeom>
        </p:spPr>
        <p:txBody>
          <a:bodyPr wrap="none">
            <a:spAutoFit/>
          </a:bodyPr>
          <a:lstStyle/>
          <a:p>
            <a:pPr algn="ctr"/>
            <a:r>
              <a:rPr lang="en-US" sz="2400" b="1">
                <a:latin typeface="Calibri" panose="020F0502020204030204" pitchFamily="34" charset="0"/>
                <a:ea typeface="Calibri" panose="020F0502020204030204" pitchFamily="34" charset="0"/>
                <a:cs typeface="Calibri" panose="020F0502020204030204" pitchFamily="34" charset="0"/>
              </a:rPr>
              <a:t>How to Import / Reuse </a:t>
            </a:r>
          </a:p>
          <a:p>
            <a:pPr algn="ctr"/>
            <a:r>
              <a:rPr lang="en-US" sz="2400" b="1">
                <a:latin typeface="Calibri" panose="020F0502020204030204" pitchFamily="34" charset="0"/>
                <a:ea typeface="Calibri" panose="020F0502020204030204" pitchFamily="34" charset="0"/>
                <a:cs typeface="Calibri" panose="020F0502020204030204" pitchFamily="34" charset="0"/>
              </a:rPr>
              <a:t>Slides from another </a:t>
            </a:r>
          </a:p>
          <a:p>
            <a:pPr algn="ctr"/>
            <a:r>
              <a:rPr lang="en-US" sz="2400" b="1">
                <a:latin typeface="Calibri" panose="020F0502020204030204" pitchFamily="34" charset="0"/>
                <a:ea typeface="Calibri" panose="020F0502020204030204" pitchFamily="34" charset="0"/>
                <a:cs typeface="Calibri" panose="020F0502020204030204" pitchFamily="34" charset="0"/>
              </a:rPr>
              <a:t>Presentation </a:t>
            </a:r>
            <a:r>
              <a:rPr lang="en-US" sz="2000" b="1">
                <a:solidFill>
                  <a:srgbClr val="FFFF00"/>
                </a:solidFill>
                <a:latin typeface="Calibri" panose="020F0502020204030204" pitchFamily="34" charset="0"/>
                <a:ea typeface="Calibri" panose="020F0502020204030204" pitchFamily="34" charset="0"/>
                <a:cs typeface="Calibri" panose="020F0502020204030204" pitchFamily="34" charset="0"/>
              </a:rPr>
              <a:t>(Cont’d)</a:t>
            </a:r>
            <a:endParaRPr lang="en-US" sz="2400" b="1" dirty="0">
              <a:solidFill>
                <a:srgbClr val="FFFF00"/>
              </a:solidFill>
            </a:endParaRPr>
          </a:p>
        </p:txBody>
      </p:sp>
      <p:pic>
        <p:nvPicPr>
          <p:cNvPr id="13" name="Picture 12">
            <a:extLst>
              <a:ext uri="{FF2B5EF4-FFF2-40B4-BE49-F238E27FC236}">
                <a16:creationId xmlns:a16="http://schemas.microsoft.com/office/drawing/2014/main" id="{4120C8F8-85F5-4909-AA47-A5D29853BD1F}"/>
              </a:ext>
            </a:extLst>
          </p:cNvPr>
          <p:cNvPicPr>
            <a:picLocks noChangeAspect="1"/>
          </p:cNvPicPr>
          <p:nvPr/>
        </p:nvPicPr>
        <p:blipFill>
          <a:blip r:embed="rId9"/>
          <a:stretch>
            <a:fillRect/>
          </a:stretch>
        </p:blipFill>
        <p:spPr>
          <a:xfrm>
            <a:off x="8436421" y="156562"/>
            <a:ext cx="2416628" cy="1850809"/>
          </a:xfrm>
          <a:prstGeom prst="rect">
            <a:avLst/>
          </a:prstGeom>
          <a:ln>
            <a:noFill/>
          </a:ln>
          <a:effectLst>
            <a:outerShdw blurRad="292100" dist="139700" dir="2700000" algn="tl" rotWithShape="0">
              <a:srgbClr val="333333">
                <a:alpha val="65000"/>
              </a:srgbClr>
            </a:outerShdw>
          </a:effectLst>
        </p:spPr>
      </p:pic>
      <p:pic>
        <p:nvPicPr>
          <p:cNvPr id="15" name="Picture 14">
            <a:extLst>
              <a:ext uri="{FF2B5EF4-FFF2-40B4-BE49-F238E27FC236}">
                <a16:creationId xmlns:a16="http://schemas.microsoft.com/office/drawing/2014/main" id="{7126D37A-FCAE-4089-B358-62C52520D612}"/>
              </a:ext>
            </a:extLst>
          </p:cNvPr>
          <p:cNvPicPr>
            <a:picLocks noChangeAspect="1"/>
          </p:cNvPicPr>
          <p:nvPr/>
        </p:nvPicPr>
        <p:blipFill>
          <a:blip r:embed="rId10"/>
          <a:stretch>
            <a:fillRect/>
          </a:stretch>
        </p:blipFill>
        <p:spPr>
          <a:xfrm>
            <a:off x="8420205" y="2440058"/>
            <a:ext cx="2448273" cy="185080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411182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3289836137"/>
              </p:ext>
            </p:extLst>
          </p:nvPr>
        </p:nvGraphicFramePr>
        <p:xfrm>
          <a:off x="4245429" y="63865"/>
          <a:ext cx="7783285" cy="6685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11</a:t>
            </a:fld>
            <a:endParaRPr lang="en-US"/>
          </a:p>
        </p:txBody>
      </p:sp>
      <p:pic>
        <p:nvPicPr>
          <p:cNvPr id="7" name="Picture 2" descr="Clipart shapes oval, Clipart shapes oval Transparent FREE for ...">
            <a:extLst>
              <a:ext uri="{FF2B5EF4-FFF2-40B4-BE49-F238E27FC236}">
                <a16:creationId xmlns:a16="http://schemas.microsoft.com/office/drawing/2014/main" id="{4FF2404D-BF61-46AF-94F4-056757087EE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991" y="1563977"/>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56F34E5E-C9D7-409C-A524-4A92855310CE}"/>
              </a:ext>
            </a:extLst>
          </p:cNvPr>
          <p:cNvSpPr/>
          <p:nvPr/>
        </p:nvSpPr>
        <p:spPr>
          <a:xfrm>
            <a:off x="462184" y="2429172"/>
            <a:ext cx="3166188" cy="1200329"/>
          </a:xfrm>
          <a:prstGeom prst="rect">
            <a:avLst/>
          </a:prstGeom>
        </p:spPr>
        <p:txBody>
          <a:bodyPr wrap="none">
            <a:spAutoFit/>
          </a:bodyPr>
          <a:lstStyle/>
          <a:p>
            <a:pPr algn="ctr"/>
            <a:r>
              <a:rPr lang="en-US" sz="2400" b="1">
                <a:latin typeface="Calibri" panose="020F0502020204030204" pitchFamily="34" charset="0"/>
                <a:ea typeface="Calibri" panose="020F0502020204030204" pitchFamily="34" charset="0"/>
                <a:cs typeface="Calibri" panose="020F0502020204030204" pitchFamily="34" charset="0"/>
              </a:rPr>
              <a:t>How to Import / Reuse </a:t>
            </a:r>
          </a:p>
          <a:p>
            <a:pPr algn="ctr"/>
            <a:r>
              <a:rPr lang="en-US" sz="2400" b="1">
                <a:latin typeface="Calibri" panose="020F0502020204030204" pitchFamily="34" charset="0"/>
                <a:ea typeface="Calibri" panose="020F0502020204030204" pitchFamily="34" charset="0"/>
                <a:cs typeface="Calibri" panose="020F0502020204030204" pitchFamily="34" charset="0"/>
              </a:rPr>
              <a:t>Slides from another </a:t>
            </a:r>
          </a:p>
          <a:p>
            <a:pPr algn="ctr"/>
            <a:r>
              <a:rPr lang="en-US" sz="2400" b="1">
                <a:latin typeface="Calibri" panose="020F0502020204030204" pitchFamily="34" charset="0"/>
                <a:ea typeface="Calibri" panose="020F0502020204030204" pitchFamily="34" charset="0"/>
                <a:cs typeface="Calibri" panose="020F0502020204030204" pitchFamily="34" charset="0"/>
              </a:rPr>
              <a:t>Presentation </a:t>
            </a:r>
            <a:r>
              <a:rPr lang="en-US" sz="2000" b="1">
                <a:solidFill>
                  <a:srgbClr val="FFFF00"/>
                </a:solidFill>
                <a:latin typeface="Calibri" panose="020F0502020204030204" pitchFamily="34" charset="0"/>
                <a:ea typeface="Calibri" panose="020F0502020204030204" pitchFamily="34" charset="0"/>
                <a:cs typeface="Calibri" panose="020F0502020204030204" pitchFamily="34" charset="0"/>
              </a:rPr>
              <a:t>(Cont’d)</a:t>
            </a:r>
            <a:endParaRPr lang="en-US" sz="2400" b="1" dirty="0">
              <a:solidFill>
                <a:srgbClr val="FFFF00"/>
              </a:solidFill>
            </a:endParaRPr>
          </a:p>
        </p:txBody>
      </p:sp>
      <p:pic>
        <p:nvPicPr>
          <p:cNvPr id="2" name="Picture 1">
            <a:extLst>
              <a:ext uri="{FF2B5EF4-FFF2-40B4-BE49-F238E27FC236}">
                <a16:creationId xmlns:a16="http://schemas.microsoft.com/office/drawing/2014/main" id="{5D2A68B0-4077-4DBA-940A-26789C992A3C}"/>
              </a:ext>
            </a:extLst>
          </p:cNvPr>
          <p:cNvPicPr>
            <a:picLocks noChangeAspect="1"/>
          </p:cNvPicPr>
          <p:nvPr/>
        </p:nvPicPr>
        <p:blipFill>
          <a:blip r:embed="rId9"/>
          <a:stretch>
            <a:fillRect/>
          </a:stretch>
        </p:blipFill>
        <p:spPr>
          <a:xfrm>
            <a:off x="4471671" y="217712"/>
            <a:ext cx="3248658" cy="1872345"/>
          </a:xfrm>
          <a:prstGeom prst="rect">
            <a:avLst/>
          </a:prstGeom>
          <a:ln>
            <a:noFill/>
          </a:ln>
          <a:effectLst>
            <a:outerShdw blurRad="292100" dist="139700" dir="2700000" algn="tl" rotWithShape="0">
              <a:srgbClr val="333333">
                <a:alpha val="65000"/>
              </a:srgbClr>
            </a:outerShdw>
          </a:effectLst>
        </p:spPr>
      </p:pic>
      <p:cxnSp>
        <p:nvCxnSpPr>
          <p:cNvPr id="6" name="Straight Arrow Connector 5">
            <a:extLst>
              <a:ext uri="{FF2B5EF4-FFF2-40B4-BE49-F238E27FC236}">
                <a16:creationId xmlns:a16="http://schemas.microsoft.com/office/drawing/2014/main" id="{FF08AAC9-3FAF-480F-9537-BE7551F71BA2}"/>
              </a:ext>
            </a:extLst>
          </p:cNvPr>
          <p:cNvCxnSpPr/>
          <p:nvPr/>
        </p:nvCxnSpPr>
        <p:spPr>
          <a:xfrm flipH="1">
            <a:off x="6433456" y="1937657"/>
            <a:ext cx="859971"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C8EC2125-85A7-481C-8282-6AF103BE5F3E}"/>
              </a:ext>
            </a:extLst>
          </p:cNvPr>
          <p:cNvPicPr>
            <a:picLocks noChangeAspect="1"/>
          </p:cNvPicPr>
          <p:nvPr/>
        </p:nvPicPr>
        <p:blipFill>
          <a:blip r:embed="rId10"/>
          <a:stretch>
            <a:fillRect/>
          </a:stretch>
        </p:blipFill>
        <p:spPr>
          <a:xfrm>
            <a:off x="8654140" y="2389756"/>
            <a:ext cx="3010359" cy="1981056"/>
          </a:xfrm>
          <a:prstGeom prst="rect">
            <a:avLst/>
          </a:prstGeom>
          <a:ln>
            <a:noFill/>
          </a:ln>
          <a:effectLst>
            <a:outerShdw blurRad="292100" dist="139700" dir="2700000" algn="tl" rotWithShape="0">
              <a:srgbClr val="333333">
                <a:alpha val="65000"/>
              </a:srgbClr>
            </a:outerShdw>
          </a:effectLst>
        </p:spPr>
      </p:pic>
      <p:cxnSp>
        <p:nvCxnSpPr>
          <p:cNvPr id="14" name="Straight Arrow Connector 13">
            <a:extLst>
              <a:ext uri="{FF2B5EF4-FFF2-40B4-BE49-F238E27FC236}">
                <a16:creationId xmlns:a16="http://schemas.microsoft.com/office/drawing/2014/main" id="{C67C52BC-2093-489E-97E6-DE7463961766}"/>
              </a:ext>
            </a:extLst>
          </p:cNvPr>
          <p:cNvCxnSpPr>
            <a:cxnSpLocks/>
          </p:cNvCxnSpPr>
          <p:nvPr/>
        </p:nvCxnSpPr>
        <p:spPr>
          <a:xfrm>
            <a:off x="9960426" y="4256315"/>
            <a:ext cx="979714"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46778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3757855475"/>
              </p:ext>
            </p:extLst>
          </p:nvPr>
        </p:nvGraphicFramePr>
        <p:xfrm>
          <a:off x="4245429" y="63865"/>
          <a:ext cx="7783285" cy="6685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12</a:t>
            </a:fld>
            <a:endParaRPr lang="en-US"/>
          </a:p>
        </p:txBody>
      </p:sp>
      <p:pic>
        <p:nvPicPr>
          <p:cNvPr id="7" name="Picture 2" descr="Clipart shapes oval, Clipart shapes oval Transparent FREE for ...">
            <a:extLst>
              <a:ext uri="{FF2B5EF4-FFF2-40B4-BE49-F238E27FC236}">
                <a16:creationId xmlns:a16="http://schemas.microsoft.com/office/drawing/2014/main" id="{4FF2404D-BF61-46AF-94F4-056757087EE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991" y="1563977"/>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63C00151-1A86-4451-8855-022791BC71A5}"/>
              </a:ext>
            </a:extLst>
          </p:cNvPr>
          <p:cNvSpPr/>
          <p:nvPr/>
        </p:nvSpPr>
        <p:spPr>
          <a:xfrm>
            <a:off x="334681" y="2547648"/>
            <a:ext cx="3421193" cy="1200329"/>
          </a:xfrm>
          <a:prstGeom prst="rect">
            <a:avLst/>
          </a:prstGeom>
        </p:spPr>
        <p:txBody>
          <a:bodyPr wrap="none">
            <a:spAutoFit/>
          </a:bodyPr>
          <a:lstStyle/>
          <a:p>
            <a:pPr algn="ctr"/>
            <a:r>
              <a:rPr lang="en-US" sz="2400" b="1" dirty="0">
                <a:latin typeface="Calibri" panose="020F0502020204030204" pitchFamily="34" charset="0"/>
                <a:ea typeface="Calibri" panose="020F0502020204030204" pitchFamily="34" charset="0"/>
              </a:rPr>
              <a:t>Reset a PowerPoint Slide </a:t>
            </a:r>
          </a:p>
          <a:p>
            <a:pPr algn="ctr"/>
            <a:r>
              <a:rPr lang="en-US" sz="2400" b="1" dirty="0">
                <a:latin typeface="Calibri" panose="020F0502020204030204" pitchFamily="34" charset="0"/>
                <a:ea typeface="Calibri" panose="020F0502020204030204" pitchFamily="34" charset="0"/>
              </a:rPr>
              <a:t>to its original </a:t>
            </a:r>
          </a:p>
          <a:p>
            <a:pPr algn="ctr"/>
            <a:r>
              <a:rPr lang="en-US" sz="2400" b="1" dirty="0">
                <a:latin typeface="Calibri" panose="020F0502020204030204" pitchFamily="34" charset="0"/>
                <a:ea typeface="Calibri" panose="020F0502020204030204" pitchFamily="34" charset="0"/>
              </a:rPr>
              <a:t>(default) Settings</a:t>
            </a:r>
            <a:endParaRPr lang="en-US" sz="2400" b="1" dirty="0"/>
          </a:p>
        </p:txBody>
      </p:sp>
      <p:pic>
        <p:nvPicPr>
          <p:cNvPr id="13" name="Picture 12">
            <a:extLst>
              <a:ext uri="{FF2B5EF4-FFF2-40B4-BE49-F238E27FC236}">
                <a16:creationId xmlns:a16="http://schemas.microsoft.com/office/drawing/2014/main" id="{A7657421-B31C-4AC5-8EB1-49FC3279A4E8}"/>
              </a:ext>
            </a:extLst>
          </p:cNvPr>
          <p:cNvPicPr>
            <a:picLocks noChangeAspect="1"/>
          </p:cNvPicPr>
          <p:nvPr/>
        </p:nvPicPr>
        <p:blipFill>
          <a:blip r:embed="rId9"/>
          <a:stretch>
            <a:fillRect/>
          </a:stretch>
        </p:blipFill>
        <p:spPr>
          <a:xfrm>
            <a:off x="8428476" y="2369868"/>
            <a:ext cx="978141" cy="581932"/>
          </a:xfrm>
          <a:prstGeom prst="rect">
            <a:avLst/>
          </a:prstGeom>
          <a:ln>
            <a:noFill/>
          </a:ln>
          <a:effectLst>
            <a:outerShdw blurRad="292100" dist="139700" dir="2700000" algn="tl" rotWithShape="0">
              <a:srgbClr val="333333">
                <a:alpha val="65000"/>
              </a:srgbClr>
            </a:outerShdw>
          </a:effectLst>
        </p:spPr>
      </p:pic>
      <p:pic>
        <p:nvPicPr>
          <p:cNvPr id="15" name="Picture 14">
            <a:extLst>
              <a:ext uri="{FF2B5EF4-FFF2-40B4-BE49-F238E27FC236}">
                <a16:creationId xmlns:a16="http://schemas.microsoft.com/office/drawing/2014/main" id="{C86E3C9E-503E-4F89-8DED-7021AAEE1066}"/>
              </a:ext>
            </a:extLst>
          </p:cNvPr>
          <p:cNvPicPr>
            <a:picLocks noChangeAspect="1"/>
          </p:cNvPicPr>
          <p:nvPr/>
        </p:nvPicPr>
        <p:blipFill>
          <a:blip r:embed="rId10"/>
          <a:stretch>
            <a:fillRect/>
          </a:stretch>
        </p:blipFill>
        <p:spPr>
          <a:xfrm>
            <a:off x="9496177" y="2897370"/>
            <a:ext cx="2438400" cy="1352550"/>
          </a:xfrm>
          <a:prstGeom prst="rect">
            <a:avLst/>
          </a:prstGeom>
          <a:ln>
            <a:noFill/>
          </a:ln>
          <a:effectLst>
            <a:outerShdw blurRad="292100" dist="139700" dir="2700000" algn="tl" rotWithShape="0">
              <a:srgbClr val="333333">
                <a:alpha val="65000"/>
              </a:srgbClr>
            </a:outerShdw>
          </a:effectLst>
        </p:spPr>
      </p:pic>
      <p:sp>
        <p:nvSpPr>
          <p:cNvPr id="16" name="Rectangle 15">
            <a:extLst>
              <a:ext uri="{FF2B5EF4-FFF2-40B4-BE49-F238E27FC236}">
                <a16:creationId xmlns:a16="http://schemas.microsoft.com/office/drawing/2014/main" id="{DE17C59D-F1E1-48E0-B701-A27CF0A243F2}"/>
              </a:ext>
            </a:extLst>
          </p:cNvPr>
          <p:cNvSpPr/>
          <p:nvPr/>
        </p:nvSpPr>
        <p:spPr>
          <a:xfrm>
            <a:off x="10744196" y="3265713"/>
            <a:ext cx="982491" cy="34834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48266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459485050"/>
              </p:ext>
            </p:extLst>
          </p:nvPr>
        </p:nvGraphicFramePr>
        <p:xfrm>
          <a:off x="4245429" y="63865"/>
          <a:ext cx="7783285" cy="6685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13</a:t>
            </a:fld>
            <a:endParaRPr lang="en-US"/>
          </a:p>
        </p:txBody>
      </p:sp>
      <p:pic>
        <p:nvPicPr>
          <p:cNvPr id="7" name="Picture 2" descr="Clipart shapes oval, Clipart shapes oval Transparent FREE for ...">
            <a:extLst>
              <a:ext uri="{FF2B5EF4-FFF2-40B4-BE49-F238E27FC236}">
                <a16:creationId xmlns:a16="http://schemas.microsoft.com/office/drawing/2014/main" id="{4FF2404D-BF61-46AF-94F4-056757087EE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991" y="1619465"/>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63C00151-1A86-4451-8855-022791BC71A5}"/>
              </a:ext>
            </a:extLst>
          </p:cNvPr>
          <p:cNvSpPr/>
          <p:nvPr/>
        </p:nvSpPr>
        <p:spPr>
          <a:xfrm>
            <a:off x="610494" y="2547648"/>
            <a:ext cx="2869568" cy="1200329"/>
          </a:xfrm>
          <a:prstGeom prst="rect">
            <a:avLst/>
          </a:prstGeom>
        </p:spPr>
        <p:txBody>
          <a:bodyPr wrap="none">
            <a:spAutoFit/>
          </a:bodyPr>
          <a:lstStyle/>
          <a:p>
            <a:pPr algn="ctr"/>
            <a:r>
              <a:rPr lang="en-US" sz="2400" b="1" dirty="0">
                <a:latin typeface="Calibri" panose="020F0502020204030204" pitchFamily="34" charset="0"/>
                <a:ea typeface="Calibri" panose="020F0502020204030204" pitchFamily="34" charset="0"/>
              </a:rPr>
              <a:t>Reset a PowerPoint </a:t>
            </a:r>
          </a:p>
          <a:p>
            <a:pPr algn="ctr"/>
            <a:r>
              <a:rPr lang="en-US" sz="2400" b="1" dirty="0">
                <a:latin typeface="Calibri" panose="020F0502020204030204" pitchFamily="34" charset="0"/>
                <a:ea typeface="Calibri" panose="020F0502020204030204" pitchFamily="34" charset="0"/>
              </a:rPr>
              <a:t>Slide to its </a:t>
            </a:r>
          </a:p>
          <a:p>
            <a:pPr algn="ctr"/>
            <a:r>
              <a:rPr lang="en-US" sz="2400" b="1" dirty="0">
                <a:latin typeface="Calibri" panose="020F0502020204030204" pitchFamily="34" charset="0"/>
                <a:cs typeface="Calibri" panose="020F0502020204030204" pitchFamily="34" charset="0"/>
              </a:rPr>
              <a:t>Slide Master Settings</a:t>
            </a:r>
          </a:p>
        </p:txBody>
      </p:sp>
      <p:pic>
        <p:nvPicPr>
          <p:cNvPr id="13" name="Picture 12">
            <a:extLst>
              <a:ext uri="{FF2B5EF4-FFF2-40B4-BE49-F238E27FC236}">
                <a16:creationId xmlns:a16="http://schemas.microsoft.com/office/drawing/2014/main" id="{A7657421-B31C-4AC5-8EB1-49FC3279A4E8}"/>
              </a:ext>
            </a:extLst>
          </p:cNvPr>
          <p:cNvPicPr>
            <a:picLocks noChangeAspect="1"/>
          </p:cNvPicPr>
          <p:nvPr/>
        </p:nvPicPr>
        <p:blipFill>
          <a:blip r:embed="rId9"/>
          <a:stretch>
            <a:fillRect/>
          </a:stretch>
        </p:blipFill>
        <p:spPr>
          <a:xfrm>
            <a:off x="8428476" y="2369868"/>
            <a:ext cx="978141" cy="581932"/>
          </a:xfrm>
          <a:prstGeom prst="rect">
            <a:avLst/>
          </a:prstGeom>
          <a:ln>
            <a:noFill/>
          </a:ln>
          <a:effectLst>
            <a:outerShdw blurRad="292100" dist="139700" dir="2700000" algn="tl" rotWithShape="0">
              <a:srgbClr val="333333">
                <a:alpha val="65000"/>
              </a:srgbClr>
            </a:outerShdw>
          </a:effectLst>
        </p:spPr>
      </p:pic>
      <p:pic>
        <p:nvPicPr>
          <p:cNvPr id="15" name="Picture 14">
            <a:extLst>
              <a:ext uri="{FF2B5EF4-FFF2-40B4-BE49-F238E27FC236}">
                <a16:creationId xmlns:a16="http://schemas.microsoft.com/office/drawing/2014/main" id="{C86E3C9E-503E-4F89-8DED-7021AAEE1066}"/>
              </a:ext>
            </a:extLst>
          </p:cNvPr>
          <p:cNvPicPr>
            <a:picLocks noChangeAspect="1"/>
          </p:cNvPicPr>
          <p:nvPr/>
        </p:nvPicPr>
        <p:blipFill>
          <a:blip r:embed="rId10"/>
          <a:stretch>
            <a:fillRect/>
          </a:stretch>
        </p:blipFill>
        <p:spPr>
          <a:xfrm>
            <a:off x="9496177" y="2897370"/>
            <a:ext cx="2438400" cy="1352550"/>
          </a:xfrm>
          <a:prstGeom prst="rect">
            <a:avLst/>
          </a:prstGeom>
          <a:ln>
            <a:noFill/>
          </a:ln>
          <a:effectLst>
            <a:outerShdw blurRad="292100" dist="139700" dir="2700000" algn="tl" rotWithShape="0">
              <a:srgbClr val="333333">
                <a:alpha val="65000"/>
              </a:srgbClr>
            </a:outerShdw>
          </a:effectLst>
        </p:spPr>
      </p:pic>
      <p:sp>
        <p:nvSpPr>
          <p:cNvPr id="16" name="Rectangle 15">
            <a:extLst>
              <a:ext uri="{FF2B5EF4-FFF2-40B4-BE49-F238E27FC236}">
                <a16:creationId xmlns:a16="http://schemas.microsoft.com/office/drawing/2014/main" id="{DE17C59D-F1E1-48E0-B701-A27CF0A243F2}"/>
              </a:ext>
            </a:extLst>
          </p:cNvPr>
          <p:cNvSpPr/>
          <p:nvPr/>
        </p:nvSpPr>
        <p:spPr>
          <a:xfrm>
            <a:off x="10744196" y="3265713"/>
            <a:ext cx="982491" cy="34834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53502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2380896478"/>
              </p:ext>
            </p:extLst>
          </p:nvPr>
        </p:nvGraphicFramePr>
        <p:xfrm>
          <a:off x="4245429" y="63865"/>
          <a:ext cx="7783285" cy="6685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14</a:t>
            </a:fld>
            <a:endParaRPr lang="en-US"/>
          </a:p>
        </p:txBody>
      </p:sp>
      <p:pic>
        <p:nvPicPr>
          <p:cNvPr id="7" name="Picture 2" descr="Clipart shapes oval, Clipart shapes oval Transparent FREE for ...">
            <a:extLst>
              <a:ext uri="{FF2B5EF4-FFF2-40B4-BE49-F238E27FC236}">
                <a16:creationId xmlns:a16="http://schemas.microsoft.com/office/drawing/2014/main" id="{4FF2404D-BF61-46AF-94F4-056757087EE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991" y="1619465"/>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63C00151-1A86-4451-8855-022791BC71A5}"/>
              </a:ext>
            </a:extLst>
          </p:cNvPr>
          <p:cNvSpPr/>
          <p:nvPr/>
        </p:nvSpPr>
        <p:spPr>
          <a:xfrm>
            <a:off x="818728" y="2348096"/>
            <a:ext cx="2387320" cy="1569660"/>
          </a:xfrm>
          <a:prstGeom prst="rect">
            <a:avLst/>
          </a:prstGeom>
        </p:spPr>
        <p:txBody>
          <a:bodyPr wrap="none">
            <a:spAutoFit/>
          </a:bodyPr>
          <a:lstStyle/>
          <a:p>
            <a:pPr algn="ctr"/>
            <a:r>
              <a:rPr lang="en-US" sz="2400" b="1" dirty="0">
                <a:latin typeface="Calibri" panose="020F0502020204030204" pitchFamily="34" charset="0"/>
                <a:cs typeface="Calibri" panose="020F0502020204030204" pitchFamily="34" charset="0"/>
              </a:rPr>
              <a:t>How to create a </a:t>
            </a:r>
          </a:p>
          <a:p>
            <a:pPr algn="ctr"/>
            <a:r>
              <a:rPr lang="en-US" sz="2400" b="1" dirty="0">
                <a:latin typeface="Calibri" panose="020F0502020204030204" pitchFamily="34" charset="0"/>
                <a:cs typeface="Calibri" panose="020F0502020204030204" pitchFamily="34" charset="0"/>
              </a:rPr>
              <a:t>new Section in </a:t>
            </a:r>
          </a:p>
          <a:p>
            <a:pPr algn="ctr"/>
            <a:r>
              <a:rPr lang="en-US" sz="2400" b="1" dirty="0">
                <a:latin typeface="Calibri" panose="020F0502020204030204" pitchFamily="34" charset="0"/>
                <a:cs typeface="Calibri" panose="020F0502020204030204" pitchFamily="34" charset="0"/>
              </a:rPr>
              <a:t>your PowerPoint </a:t>
            </a:r>
          </a:p>
          <a:p>
            <a:pPr algn="ctr"/>
            <a:r>
              <a:rPr lang="en-US" sz="2400" b="1" dirty="0">
                <a:latin typeface="Calibri" panose="020F0502020204030204" pitchFamily="34" charset="0"/>
                <a:cs typeface="Calibri" panose="020F0502020204030204" pitchFamily="34" charset="0"/>
              </a:rPr>
              <a:t>Presentation</a:t>
            </a:r>
            <a:endParaRPr lang="en-US" sz="3200" b="1" dirty="0">
              <a:latin typeface="Calibri" panose="020F0502020204030204" pitchFamily="34" charset="0"/>
              <a:cs typeface="Calibri" panose="020F0502020204030204" pitchFamily="34" charset="0"/>
            </a:endParaRPr>
          </a:p>
        </p:txBody>
      </p:sp>
      <p:pic>
        <p:nvPicPr>
          <p:cNvPr id="12" name="Picture 11">
            <a:extLst>
              <a:ext uri="{FF2B5EF4-FFF2-40B4-BE49-F238E27FC236}">
                <a16:creationId xmlns:a16="http://schemas.microsoft.com/office/drawing/2014/main" id="{766B04FD-C2D7-4E2A-AC3F-310F8CD3A719}"/>
              </a:ext>
            </a:extLst>
          </p:cNvPr>
          <p:cNvPicPr>
            <a:picLocks noChangeAspect="1"/>
          </p:cNvPicPr>
          <p:nvPr/>
        </p:nvPicPr>
        <p:blipFill>
          <a:blip r:embed="rId9"/>
          <a:stretch>
            <a:fillRect/>
          </a:stretch>
        </p:blipFill>
        <p:spPr>
          <a:xfrm>
            <a:off x="8610600" y="2348096"/>
            <a:ext cx="978141" cy="581932"/>
          </a:xfrm>
          <a:prstGeom prst="rect">
            <a:avLst/>
          </a:prstGeom>
          <a:ln>
            <a:noFill/>
          </a:ln>
          <a:effectLst>
            <a:outerShdw blurRad="292100" dist="139700" dir="2700000" algn="tl" rotWithShape="0">
              <a:srgbClr val="333333">
                <a:alpha val="65000"/>
              </a:srgbClr>
            </a:outerShdw>
          </a:effectLst>
        </p:spPr>
      </p:pic>
      <p:pic>
        <p:nvPicPr>
          <p:cNvPr id="14" name="Picture 13">
            <a:extLst>
              <a:ext uri="{FF2B5EF4-FFF2-40B4-BE49-F238E27FC236}">
                <a16:creationId xmlns:a16="http://schemas.microsoft.com/office/drawing/2014/main" id="{BFD209EE-0F83-46D2-8AFF-26B03CCB9D68}"/>
              </a:ext>
            </a:extLst>
          </p:cNvPr>
          <p:cNvPicPr>
            <a:picLocks noChangeAspect="1"/>
          </p:cNvPicPr>
          <p:nvPr/>
        </p:nvPicPr>
        <p:blipFill>
          <a:blip r:embed="rId10"/>
          <a:stretch>
            <a:fillRect/>
          </a:stretch>
        </p:blipFill>
        <p:spPr>
          <a:xfrm>
            <a:off x="9452634" y="2993893"/>
            <a:ext cx="2438400" cy="1352550"/>
          </a:xfrm>
          <a:prstGeom prst="rect">
            <a:avLst/>
          </a:prstGeom>
          <a:ln>
            <a:noFill/>
          </a:ln>
          <a:effectLst>
            <a:outerShdw blurRad="292100" dist="139700" dir="2700000" algn="tl" rotWithShape="0">
              <a:srgbClr val="333333">
                <a:alpha val="65000"/>
              </a:srgbClr>
            </a:outerShdw>
          </a:effectLst>
        </p:spPr>
      </p:pic>
      <p:sp>
        <p:nvSpPr>
          <p:cNvPr id="17" name="Rectangle 16">
            <a:extLst>
              <a:ext uri="{FF2B5EF4-FFF2-40B4-BE49-F238E27FC236}">
                <a16:creationId xmlns:a16="http://schemas.microsoft.com/office/drawing/2014/main" id="{AD38C02D-C935-4C63-A35A-B5FAB7472E42}"/>
              </a:ext>
            </a:extLst>
          </p:cNvPr>
          <p:cNvSpPr/>
          <p:nvPr/>
        </p:nvSpPr>
        <p:spPr>
          <a:xfrm>
            <a:off x="10678248" y="3670168"/>
            <a:ext cx="1143639" cy="40108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D445D61-810D-4EC0-B5E0-799E90175AB3}"/>
              </a:ext>
            </a:extLst>
          </p:cNvPr>
          <p:cNvPicPr>
            <a:picLocks noChangeAspect="1"/>
          </p:cNvPicPr>
          <p:nvPr/>
        </p:nvPicPr>
        <p:blipFill>
          <a:blip r:embed="rId11"/>
          <a:stretch>
            <a:fillRect/>
          </a:stretch>
        </p:blipFill>
        <p:spPr>
          <a:xfrm>
            <a:off x="9147810" y="4789812"/>
            <a:ext cx="1790653" cy="1991266"/>
          </a:xfrm>
          <a:prstGeom prst="rect">
            <a:avLst/>
          </a:prstGeom>
          <a:ln>
            <a:noFill/>
          </a:ln>
          <a:effectLst>
            <a:outerShdw blurRad="292100" dist="139700" dir="2700000" algn="tl" rotWithShape="0">
              <a:srgbClr val="333333">
                <a:alpha val="65000"/>
              </a:srgbClr>
            </a:outerShdw>
          </a:effectLst>
        </p:spPr>
      </p:pic>
      <p:cxnSp>
        <p:nvCxnSpPr>
          <p:cNvPr id="8" name="Straight Arrow Connector 7">
            <a:extLst>
              <a:ext uri="{FF2B5EF4-FFF2-40B4-BE49-F238E27FC236}">
                <a16:creationId xmlns:a16="http://schemas.microsoft.com/office/drawing/2014/main" id="{70E2BF18-7856-49F1-9E6D-99C7BEA3A454}"/>
              </a:ext>
            </a:extLst>
          </p:cNvPr>
          <p:cNvCxnSpPr/>
          <p:nvPr/>
        </p:nvCxnSpPr>
        <p:spPr>
          <a:xfrm flipH="1">
            <a:off x="10276112" y="4953001"/>
            <a:ext cx="875981"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6837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4208348554"/>
              </p:ext>
            </p:extLst>
          </p:nvPr>
        </p:nvGraphicFramePr>
        <p:xfrm>
          <a:off x="4245429" y="63865"/>
          <a:ext cx="7783285" cy="6685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15</a:t>
            </a:fld>
            <a:endParaRPr lang="en-US"/>
          </a:p>
        </p:txBody>
      </p:sp>
      <p:pic>
        <p:nvPicPr>
          <p:cNvPr id="7" name="Picture 2" descr="Clipart shapes oval, Clipart shapes oval Transparent FREE for ...">
            <a:extLst>
              <a:ext uri="{FF2B5EF4-FFF2-40B4-BE49-F238E27FC236}">
                <a16:creationId xmlns:a16="http://schemas.microsoft.com/office/drawing/2014/main" id="{4FF2404D-BF61-46AF-94F4-056757087EE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991" y="1619465"/>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63C00151-1A86-4451-8855-022791BC71A5}"/>
              </a:ext>
            </a:extLst>
          </p:cNvPr>
          <p:cNvSpPr/>
          <p:nvPr/>
        </p:nvSpPr>
        <p:spPr>
          <a:xfrm>
            <a:off x="643585" y="2348096"/>
            <a:ext cx="2737608" cy="1569660"/>
          </a:xfrm>
          <a:prstGeom prst="rect">
            <a:avLst/>
          </a:prstGeom>
        </p:spPr>
        <p:txBody>
          <a:bodyPr wrap="none">
            <a:spAutoFit/>
          </a:bodyPr>
          <a:lstStyle/>
          <a:p>
            <a:pPr algn="ctr"/>
            <a:r>
              <a:rPr lang="en-US" sz="2400" b="1" dirty="0">
                <a:latin typeface="Calibri" panose="020F0502020204030204" pitchFamily="34" charset="0"/>
                <a:cs typeface="Calibri" panose="020F0502020204030204" pitchFamily="34" charset="0"/>
              </a:rPr>
              <a:t>How to create a </a:t>
            </a:r>
          </a:p>
          <a:p>
            <a:pPr algn="ctr"/>
            <a:r>
              <a:rPr lang="en-US" sz="2400" b="1" dirty="0">
                <a:latin typeface="Calibri" panose="020F0502020204030204" pitchFamily="34" charset="0"/>
                <a:cs typeface="Calibri" panose="020F0502020204030204" pitchFamily="34" charset="0"/>
              </a:rPr>
              <a:t>new Section in </a:t>
            </a:r>
          </a:p>
          <a:p>
            <a:pPr algn="ctr"/>
            <a:r>
              <a:rPr lang="en-US" sz="2400" b="1" dirty="0">
                <a:latin typeface="Calibri" panose="020F0502020204030204" pitchFamily="34" charset="0"/>
                <a:cs typeface="Calibri" panose="020F0502020204030204" pitchFamily="34" charset="0"/>
              </a:rPr>
              <a:t>your PowerPoint </a:t>
            </a:r>
          </a:p>
          <a:p>
            <a:pPr algn="ctr"/>
            <a:r>
              <a:rPr lang="en-US" sz="2400" b="1" dirty="0">
                <a:latin typeface="Calibri" panose="020F0502020204030204" pitchFamily="34" charset="0"/>
                <a:cs typeface="Calibri" panose="020F0502020204030204" pitchFamily="34" charset="0"/>
              </a:rPr>
              <a:t>Presentation </a:t>
            </a:r>
            <a:r>
              <a:rPr lang="en-US" b="1" dirty="0">
                <a:solidFill>
                  <a:srgbClr val="FFFF00"/>
                </a:solidFill>
                <a:latin typeface="Calibri" panose="020F0502020204030204" pitchFamily="34" charset="0"/>
                <a:cs typeface="Calibri" panose="020F0502020204030204" pitchFamily="34" charset="0"/>
              </a:rPr>
              <a:t>(Cont’d)</a:t>
            </a:r>
            <a:endParaRPr lang="en-US" sz="3200" b="1" dirty="0">
              <a:solidFill>
                <a:srgbClr val="FFFF00"/>
              </a:solidFill>
              <a:latin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2C55CEFC-EAC8-457D-A6F7-C067E4869DA7}"/>
              </a:ext>
            </a:extLst>
          </p:cNvPr>
          <p:cNvPicPr>
            <a:picLocks noChangeAspect="1"/>
          </p:cNvPicPr>
          <p:nvPr/>
        </p:nvPicPr>
        <p:blipFill>
          <a:blip r:embed="rId9"/>
          <a:stretch>
            <a:fillRect/>
          </a:stretch>
        </p:blipFill>
        <p:spPr>
          <a:xfrm>
            <a:off x="8859637" y="136525"/>
            <a:ext cx="1526528" cy="1915885"/>
          </a:xfrm>
          <a:prstGeom prst="rect">
            <a:avLst/>
          </a:prstGeom>
          <a:ln>
            <a:noFill/>
          </a:ln>
          <a:effectLst>
            <a:outerShdw blurRad="292100" dist="139700" dir="2700000" algn="tl" rotWithShape="0">
              <a:srgbClr val="333333">
                <a:alpha val="65000"/>
              </a:srgbClr>
            </a:outerShdw>
          </a:effectLst>
        </p:spPr>
      </p:pic>
      <p:pic>
        <p:nvPicPr>
          <p:cNvPr id="10" name="Picture 9">
            <a:extLst>
              <a:ext uri="{FF2B5EF4-FFF2-40B4-BE49-F238E27FC236}">
                <a16:creationId xmlns:a16="http://schemas.microsoft.com/office/drawing/2014/main" id="{6725C2C0-094E-4A19-A2AF-9CA3D44D7C78}"/>
              </a:ext>
            </a:extLst>
          </p:cNvPr>
          <p:cNvPicPr>
            <a:picLocks noChangeAspect="1"/>
          </p:cNvPicPr>
          <p:nvPr/>
        </p:nvPicPr>
        <p:blipFill>
          <a:blip r:embed="rId10"/>
          <a:stretch>
            <a:fillRect/>
          </a:stretch>
        </p:blipFill>
        <p:spPr>
          <a:xfrm>
            <a:off x="8610600" y="2667000"/>
            <a:ext cx="2524125" cy="1524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853256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1021954663"/>
              </p:ext>
            </p:extLst>
          </p:nvPr>
        </p:nvGraphicFramePr>
        <p:xfrm>
          <a:off x="4245429" y="63865"/>
          <a:ext cx="7783285" cy="6685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16</a:t>
            </a:fld>
            <a:endParaRPr lang="en-US"/>
          </a:p>
        </p:txBody>
      </p:sp>
      <p:pic>
        <p:nvPicPr>
          <p:cNvPr id="7" name="Picture 2" descr="Clipart shapes oval, Clipart shapes oval Transparent FREE for ...">
            <a:extLst>
              <a:ext uri="{FF2B5EF4-FFF2-40B4-BE49-F238E27FC236}">
                <a16:creationId xmlns:a16="http://schemas.microsoft.com/office/drawing/2014/main" id="{4FF2404D-BF61-46AF-94F4-056757087EE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991" y="1619465"/>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63C00151-1A86-4451-8855-022791BC71A5}"/>
              </a:ext>
            </a:extLst>
          </p:cNvPr>
          <p:cNvSpPr/>
          <p:nvPr/>
        </p:nvSpPr>
        <p:spPr>
          <a:xfrm>
            <a:off x="585519" y="2598003"/>
            <a:ext cx="2919517" cy="1077218"/>
          </a:xfrm>
          <a:prstGeom prst="rect">
            <a:avLst/>
          </a:prstGeom>
        </p:spPr>
        <p:txBody>
          <a:bodyPr wrap="none">
            <a:spAutoFit/>
          </a:bodyPr>
          <a:lstStyle/>
          <a:p>
            <a:pPr algn="ctr"/>
            <a:r>
              <a:rPr lang="en-US" sz="3200" b="1" dirty="0">
                <a:latin typeface="Calibri" panose="020F0502020204030204" pitchFamily="34" charset="0"/>
                <a:cs typeface="Calibri" panose="020F0502020204030204" pitchFamily="34" charset="0"/>
              </a:rPr>
              <a:t>How to rename </a:t>
            </a:r>
          </a:p>
          <a:p>
            <a:pPr algn="ctr"/>
            <a:r>
              <a:rPr lang="en-US" sz="3200" b="1" dirty="0">
                <a:latin typeface="Calibri" panose="020F0502020204030204" pitchFamily="34" charset="0"/>
                <a:cs typeface="Calibri" panose="020F0502020204030204" pitchFamily="34" charset="0"/>
              </a:rPr>
              <a:t>a Section</a:t>
            </a:r>
            <a:endParaRPr lang="en-US" sz="4000" b="1" dirty="0">
              <a:solidFill>
                <a:srgbClr val="FFFF00"/>
              </a:solidFill>
              <a:latin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1A599DB7-74F8-47C1-B91D-E0F5CE9FEA8D}"/>
              </a:ext>
            </a:extLst>
          </p:cNvPr>
          <p:cNvPicPr>
            <a:picLocks noChangeAspect="1"/>
          </p:cNvPicPr>
          <p:nvPr/>
        </p:nvPicPr>
        <p:blipFill>
          <a:blip r:embed="rId9"/>
          <a:stretch>
            <a:fillRect/>
          </a:stretch>
        </p:blipFill>
        <p:spPr>
          <a:xfrm>
            <a:off x="8671148" y="286430"/>
            <a:ext cx="2362200" cy="1647825"/>
          </a:xfrm>
          <a:prstGeom prst="rect">
            <a:avLst/>
          </a:prstGeom>
        </p:spPr>
      </p:pic>
      <p:cxnSp>
        <p:nvCxnSpPr>
          <p:cNvPr id="8" name="Straight Arrow Connector 7">
            <a:extLst>
              <a:ext uri="{FF2B5EF4-FFF2-40B4-BE49-F238E27FC236}">
                <a16:creationId xmlns:a16="http://schemas.microsoft.com/office/drawing/2014/main" id="{7EA415F1-D7B6-4D16-A656-387D4532954B}"/>
              </a:ext>
            </a:extLst>
          </p:cNvPr>
          <p:cNvCxnSpPr/>
          <p:nvPr/>
        </p:nvCxnSpPr>
        <p:spPr>
          <a:xfrm flipH="1">
            <a:off x="9829799" y="468086"/>
            <a:ext cx="979714"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573AD6BE-A522-48D4-9685-09869AA3E7DE}"/>
              </a:ext>
            </a:extLst>
          </p:cNvPr>
          <p:cNvPicPr>
            <a:picLocks noChangeAspect="1"/>
          </p:cNvPicPr>
          <p:nvPr/>
        </p:nvPicPr>
        <p:blipFill>
          <a:blip r:embed="rId10"/>
          <a:stretch>
            <a:fillRect/>
          </a:stretch>
        </p:blipFill>
        <p:spPr>
          <a:xfrm>
            <a:off x="8610600" y="2348096"/>
            <a:ext cx="978141" cy="581932"/>
          </a:xfrm>
          <a:prstGeom prst="rect">
            <a:avLst/>
          </a:prstGeom>
          <a:ln>
            <a:noFill/>
          </a:ln>
          <a:effectLst>
            <a:outerShdw blurRad="292100" dist="139700" dir="2700000" algn="tl" rotWithShape="0">
              <a:srgbClr val="333333">
                <a:alpha val="65000"/>
              </a:srgbClr>
            </a:outerShdw>
          </a:effectLst>
        </p:spPr>
      </p:pic>
      <p:pic>
        <p:nvPicPr>
          <p:cNvPr id="13" name="Picture 12">
            <a:extLst>
              <a:ext uri="{FF2B5EF4-FFF2-40B4-BE49-F238E27FC236}">
                <a16:creationId xmlns:a16="http://schemas.microsoft.com/office/drawing/2014/main" id="{C98AAF56-D975-46C5-AF1D-7BC35DB1729A}"/>
              </a:ext>
            </a:extLst>
          </p:cNvPr>
          <p:cNvPicPr>
            <a:picLocks noChangeAspect="1"/>
          </p:cNvPicPr>
          <p:nvPr/>
        </p:nvPicPr>
        <p:blipFill>
          <a:blip r:embed="rId11"/>
          <a:stretch>
            <a:fillRect/>
          </a:stretch>
        </p:blipFill>
        <p:spPr>
          <a:xfrm>
            <a:off x="9452634" y="2993893"/>
            <a:ext cx="2438400" cy="1352550"/>
          </a:xfrm>
          <a:prstGeom prst="rect">
            <a:avLst/>
          </a:prstGeom>
          <a:ln>
            <a:noFill/>
          </a:ln>
          <a:effectLst>
            <a:outerShdw blurRad="292100" dist="139700" dir="2700000" algn="tl" rotWithShape="0">
              <a:srgbClr val="333333">
                <a:alpha val="65000"/>
              </a:srgbClr>
            </a:outerShdw>
          </a:effectLst>
        </p:spPr>
      </p:pic>
      <p:sp>
        <p:nvSpPr>
          <p:cNvPr id="10" name="Rectangle 9">
            <a:extLst>
              <a:ext uri="{FF2B5EF4-FFF2-40B4-BE49-F238E27FC236}">
                <a16:creationId xmlns:a16="http://schemas.microsoft.com/office/drawing/2014/main" id="{6D2615A3-F358-4909-B15F-EB2451797C8D}"/>
              </a:ext>
            </a:extLst>
          </p:cNvPr>
          <p:cNvSpPr/>
          <p:nvPr/>
        </p:nvSpPr>
        <p:spPr>
          <a:xfrm>
            <a:off x="10689771" y="3696993"/>
            <a:ext cx="1110343" cy="36337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A586F62B-D1B3-4A9E-998C-61E7F8BC00F3}"/>
              </a:ext>
            </a:extLst>
          </p:cNvPr>
          <p:cNvPicPr>
            <a:picLocks noChangeAspect="1"/>
          </p:cNvPicPr>
          <p:nvPr/>
        </p:nvPicPr>
        <p:blipFill>
          <a:blip r:embed="rId12"/>
          <a:stretch>
            <a:fillRect/>
          </a:stretch>
        </p:blipFill>
        <p:spPr>
          <a:xfrm>
            <a:off x="9712191" y="4763472"/>
            <a:ext cx="1796482" cy="1956493"/>
          </a:xfrm>
          <a:prstGeom prst="rect">
            <a:avLst/>
          </a:prstGeom>
          <a:ln>
            <a:noFill/>
          </a:ln>
          <a:effectLst>
            <a:outerShdw blurRad="292100" dist="139700" dir="2700000" algn="tl" rotWithShape="0">
              <a:srgbClr val="333333">
                <a:alpha val="65000"/>
              </a:srgbClr>
            </a:outerShdw>
          </a:effectLst>
        </p:spPr>
      </p:pic>
      <p:cxnSp>
        <p:nvCxnSpPr>
          <p:cNvPr id="14" name="Straight Arrow Connector 13">
            <a:extLst>
              <a:ext uri="{FF2B5EF4-FFF2-40B4-BE49-F238E27FC236}">
                <a16:creationId xmlns:a16="http://schemas.microsoft.com/office/drawing/2014/main" id="{C5B04493-FE1E-4093-A923-36FECFFB78FA}"/>
              </a:ext>
            </a:extLst>
          </p:cNvPr>
          <p:cNvCxnSpPr/>
          <p:nvPr/>
        </p:nvCxnSpPr>
        <p:spPr>
          <a:xfrm flipH="1">
            <a:off x="11038114" y="5246913"/>
            <a:ext cx="979714"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87078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3348491572"/>
              </p:ext>
            </p:extLst>
          </p:nvPr>
        </p:nvGraphicFramePr>
        <p:xfrm>
          <a:off x="4245429" y="63865"/>
          <a:ext cx="7783285" cy="6685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17</a:t>
            </a:fld>
            <a:endParaRPr lang="en-US"/>
          </a:p>
        </p:txBody>
      </p:sp>
      <p:pic>
        <p:nvPicPr>
          <p:cNvPr id="7" name="Picture 2" descr="Clipart shapes oval, Clipart shapes oval Transparent FREE for ...">
            <a:extLst>
              <a:ext uri="{FF2B5EF4-FFF2-40B4-BE49-F238E27FC236}">
                <a16:creationId xmlns:a16="http://schemas.microsoft.com/office/drawing/2014/main" id="{4FF2404D-BF61-46AF-94F4-056757087EE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991" y="1619465"/>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63C00151-1A86-4451-8855-022791BC71A5}"/>
              </a:ext>
            </a:extLst>
          </p:cNvPr>
          <p:cNvSpPr/>
          <p:nvPr/>
        </p:nvSpPr>
        <p:spPr>
          <a:xfrm>
            <a:off x="591224" y="2598003"/>
            <a:ext cx="2908105" cy="1077218"/>
          </a:xfrm>
          <a:prstGeom prst="rect">
            <a:avLst/>
          </a:prstGeom>
        </p:spPr>
        <p:txBody>
          <a:bodyPr wrap="none">
            <a:spAutoFit/>
          </a:bodyPr>
          <a:lstStyle/>
          <a:p>
            <a:pPr algn="ctr"/>
            <a:r>
              <a:rPr lang="en-US" sz="3200" b="1" dirty="0">
                <a:latin typeface="Calibri" panose="020F0502020204030204" pitchFamily="34" charset="0"/>
                <a:cs typeface="Calibri" panose="020F0502020204030204" pitchFamily="34" charset="0"/>
              </a:rPr>
              <a:t>How to remove </a:t>
            </a:r>
          </a:p>
          <a:p>
            <a:pPr algn="ctr"/>
            <a:r>
              <a:rPr lang="en-US" sz="3200" b="1" dirty="0">
                <a:latin typeface="Calibri" panose="020F0502020204030204" pitchFamily="34" charset="0"/>
                <a:cs typeface="Calibri" panose="020F0502020204030204" pitchFamily="34" charset="0"/>
              </a:rPr>
              <a:t>a Section</a:t>
            </a:r>
            <a:endParaRPr lang="en-US" sz="4000" b="1" dirty="0">
              <a:solidFill>
                <a:srgbClr val="FFFF00"/>
              </a:solidFill>
              <a:latin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1A599DB7-74F8-47C1-B91D-E0F5CE9FEA8D}"/>
              </a:ext>
            </a:extLst>
          </p:cNvPr>
          <p:cNvPicPr>
            <a:picLocks noChangeAspect="1"/>
          </p:cNvPicPr>
          <p:nvPr/>
        </p:nvPicPr>
        <p:blipFill>
          <a:blip r:embed="rId9"/>
          <a:stretch>
            <a:fillRect/>
          </a:stretch>
        </p:blipFill>
        <p:spPr>
          <a:xfrm>
            <a:off x="8671148" y="286430"/>
            <a:ext cx="2362200" cy="1647825"/>
          </a:xfrm>
          <a:prstGeom prst="rect">
            <a:avLst/>
          </a:prstGeom>
        </p:spPr>
      </p:pic>
      <p:cxnSp>
        <p:nvCxnSpPr>
          <p:cNvPr id="8" name="Straight Arrow Connector 7">
            <a:extLst>
              <a:ext uri="{FF2B5EF4-FFF2-40B4-BE49-F238E27FC236}">
                <a16:creationId xmlns:a16="http://schemas.microsoft.com/office/drawing/2014/main" id="{7EA415F1-D7B6-4D16-A656-387D4532954B}"/>
              </a:ext>
            </a:extLst>
          </p:cNvPr>
          <p:cNvCxnSpPr/>
          <p:nvPr/>
        </p:nvCxnSpPr>
        <p:spPr>
          <a:xfrm flipH="1">
            <a:off x="9829799" y="468086"/>
            <a:ext cx="979714"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573AD6BE-A522-48D4-9685-09869AA3E7DE}"/>
              </a:ext>
            </a:extLst>
          </p:cNvPr>
          <p:cNvPicPr>
            <a:picLocks noChangeAspect="1"/>
          </p:cNvPicPr>
          <p:nvPr/>
        </p:nvPicPr>
        <p:blipFill>
          <a:blip r:embed="rId10"/>
          <a:stretch>
            <a:fillRect/>
          </a:stretch>
        </p:blipFill>
        <p:spPr>
          <a:xfrm>
            <a:off x="8610600" y="2348096"/>
            <a:ext cx="978141" cy="581932"/>
          </a:xfrm>
          <a:prstGeom prst="rect">
            <a:avLst/>
          </a:prstGeom>
          <a:ln>
            <a:noFill/>
          </a:ln>
          <a:effectLst>
            <a:outerShdw blurRad="292100" dist="139700" dir="2700000" algn="tl" rotWithShape="0">
              <a:srgbClr val="333333">
                <a:alpha val="65000"/>
              </a:srgbClr>
            </a:outerShdw>
          </a:effectLst>
        </p:spPr>
      </p:pic>
      <p:pic>
        <p:nvPicPr>
          <p:cNvPr id="13" name="Picture 12">
            <a:extLst>
              <a:ext uri="{FF2B5EF4-FFF2-40B4-BE49-F238E27FC236}">
                <a16:creationId xmlns:a16="http://schemas.microsoft.com/office/drawing/2014/main" id="{C98AAF56-D975-46C5-AF1D-7BC35DB1729A}"/>
              </a:ext>
            </a:extLst>
          </p:cNvPr>
          <p:cNvPicPr>
            <a:picLocks noChangeAspect="1"/>
          </p:cNvPicPr>
          <p:nvPr/>
        </p:nvPicPr>
        <p:blipFill>
          <a:blip r:embed="rId11"/>
          <a:stretch>
            <a:fillRect/>
          </a:stretch>
        </p:blipFill>
        <p:spPr>
          <a:xfrm>
            <a:off x="9452634" y="2993893"/>
            <a:ext cx="2438400" cy="1352550"/>
          </a:xfrm>
          <a:prstGeom prst="rect">
            <a:avLst/>
          </a:prstGeom>
          <a:ln>
            <a:noFill/>
          </a:ln>
          <a:effectLst>
            <a:outerShdw blurRad="292100" dist="139700" dir="2700000" algn="tl" rotWithShape="0">
              <a:srgbClr val="333333">
                <a:alpha val="65000"/>
              </a:srgbClr>
            </a:outerShdw>
          </a:effectLst>
        </p:spPr>
      </p:pic>
      <p:sp>
        <p:nvSpPr>
          <p:cNvPr id="10" name="Rectangle 9">
            <a:extLst>
              <a:ext uri="{FF2B5EF4-FFF2-40B4-BE49-F238E27FC236}">
                <a16:creationId xmlns:a16="http://schemas.microsoft.com/office/drawing/2014/main" id="{6D2615A3-F358-4909-B15F-EB2451797C8D}"/>
              </a:ext>
            </a:extLst>
          </p:cNvPr>
          <p:cNvSpPr/>
          <p:nvPr/>
        </p:nvSpPr>
        <p:spPr>
          <a:xfrm>
            <a:off x="10689771" y="3696993"/>
            <a:ext cx="1110343" cy="36337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A586F62B-D1B3-4A9E-998C-61E7F8BC00F3}"/>
              </a:ext>
            </a:extLst>
          </p:cNvPr>
          <p:cNvPicPr>
            <a:picLocks noChangeAspect="1"/>
          </p:cNvPicPr>
          <p:nvPr/>
        </p:nvPicPr>
        <p:blipFill>
          <a:blip r:embed="rId12"/>
          <a:stretch>
            <a:fillRect/>
          </a:stretch>
        </p:blipFill>
        <p:spPr>
          <a:xfrm>
            <a:off x="9712191" y="4763472"/>
            <a:ext cx="1796482" cy="1956493"/>
          </a:xfrm>
          <a:prstGeom prst="rect">
            <a:avLst/>
          </a:prstGeom>
          <a:ln>
            <a:noFill/>
          </a:ln>
          <a:effectLst>
            <a:outerShdw blurRad="292100" dist="139700" dir="2700000" algn="tl" rotWithShape="0">
              <a:srgbClr val="333333">
                <a:alpha val="65000"/>
              </a:srgbClr>
            </a:outerShdw>
          </a:effectLst>
        </p:spPr>
      </p:pic>
      <p:cxnSp>
        <p:nvCxnSpPr>
          <p:cNvPr id="14" name="Straight Arrow Connector 13">
            <a:extLst>
              <a:ext uri="{FF2B5EF4-FFF2-40B4-BE49-F238E27FC236}">
                <a16:creationId xmlns:a16="http://schemas.microsoft.com/office/drawing/2014/main" id="{C5B04493-FE1E-4093-A923-36FECFFB78FA}"/>
              </a:ext>
            </a:extLst>
          </p:cNvPr>
          <p:cNvCxnSpPr/>
          <p:nvPr/>
        </p:nvCxnSpPr>
        <p:spPr>
          <a:xfrm flipH="1">
            <a:off x="11049000" y="5595256"/>
            <a:ext cx="979714"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49199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2213900366"/>
              </p:ext>
            </p:extLst>
          </p:nvPr>
        </p:nvGraphicFramePr>
        <p:xfrm>
          <a:off x="4373196" y="172720"/>
          <a:ext cx="7544484" cy="653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2</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991" y="1563977"/>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274320" y="2607328"/>
            <a:ext cx="3573735" cy="954107"/>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Copy and Paste within </a:t>
            </a:r>
          </a:p>
          <a:p>
            <a:pPr algn="ctr"/>
            <a:r>
              <a:rPr lang="en-US" sz="2800" b="1" dirty="0">
                <a:latin typeface="Calibri" panose="020F0502020204030204" pitchFamily="34" charset="0"/>
                <a:cs typeface="Calibri" panose="020F0502020204030204" pitchFamily="34" charset="0"/>
              </a:rPr>
              <a:t>the presentation</a:t>
            </a:r>
            <a:endParaRPr lang="en-US" sz="4800" b="1" dirty="0">
              <a:latin typeface="Calibri" panose="020F0502020204030204" pitchFamily="34" charset="0"/>
              <a:cs typeface="Calibri" panose="020F0502020204030204" pitchFamily="34" charset="0"/>
            </a:endParaRPr>
          </a:p>
        </p:txBody>
      </p:sp>
      <p:pic>
        <p:nvPicPr>
          <p:cNvPr id="12" name="Picture 11">
            <a:extLst>
              <a:ext uri="{FF2B5EF4-FFF2-40B4-BE49-F238E27FC236}">
                <a16:creationId xmlns:a16="http://schemas.microsoft.com/office/drawing/2014/main" id="{83BAFE7B-4229-4F33-B525-E234864A3D46}"/>
              </a:ext>
            </a:extLst>
          </p:cNvPr>
          <p:cNvPicPr>
            <a:picLocks noChangeAspect="1"/>
          </p:cNvPicPr>
          <p:nvPr/>
        </p:nvPicPr>
        <p:blipFill>
          <a:blip r:embed="rId8"/>
          <a:stretch>
            <a:fillRect/>
          </a:stretch>
        </p:blipFill>
        <p:spPr>
          <a:xfrm>
            <a:off x="4977229" y="2872044"/>
            <a:ext cx="939862" cy="556955"/>
          </a:xfrm>
          <a:prstGeom prst="rect">
            <a:avLst/>
          </a:prstGeom>
          <a:ln>
            <a:noFill/>
          </a:ln>
          <a:effectLst>
            <a:outerShdw blurRad="292100" dist="139700" dir="2700000" algn="tl" rotWithShape="0">
              <a:srgbClr val="333333">
                <a:alpha val="65000"/>
              </a:srgbClr>
            </a:outerShdw>
          </a:effectLst>
        </p:spPr>
      </p:pic>
      <p:pic>
        <p:nvPicPr>
          <p:cNvPr id="13" name="Picture 12">
            <a:extLst>
              <a:ext uri="{FF2B5EF4-FFF2-40B4-BE49-F238E27FC236}">
                <a16:creationId xmlns:a16="http://schemas.microsoft.com/office/drawing/2014/main" id="{DB2C49AC-E18D-484A-A85F-F3BB5299CA77}"/>
              </a:ext>
            </a:extLst>
          </p:cNvPr>
          <p:cNvPicPr>
            <a:picLocks noChangeAspect="1"/>
          </p:cNvPicPr>
          <p:nvPr/>
        </p:nvPicPr>
        <p:blipFill>
          <a:blip r:embed="rId9"/>
          <a:stretch>
            <a:fillRect/>
          </a:stretch>
        </p:blipFill>
        <p:spPr>
          <a:xfrm>
            <a:off x="6091583" y="2734338"/>
            <a:ext cx="1586676" cy="1654194"/>
          </a:xfrm>
          <a:prstGeom prst="rect">
            <a:avLst/>
          </a:prstGeom>
          <a:ln>
            <a:noFill/>
          </a:ln>
          <a:effectLst>
            <a:outerShdw blurRad="292100" dist="139700" dir="2700000" algn="tl" rotWithShape="0">
              <a:srgbClr val="333333">
                <a:alpha val="65000"/>
              </a:srgbClr>
            </a:outerShdw>
          </a:effectLst>
        </p:spPr>
      </p:pic>
      <p:pic>
        <p:nvPicPr>
          <p:cNvPr id="21" name="Picture 20">
            <a:extLst>
              <a:ext uri="{FF2B5EF4-FFF2-40B4-BE49-F238E27FC236}">
                <a16:creationId xmlns:a16="http://schemas.microsoft.com/office/drawing/2014/main" id="{3C50755C-A01E-4475-A9A5-AAA70F6B86FA}"/>
              </a:ext>
            </a:extLst>
          </p:cNvPr>
          <p:cNvPicPr>
            <a:picLocks noChangeAspect="1"/>
          </p:cNvPicPr>
          <p:nvPr/>
        </p:nvPicPr>
        <p:blipFill>
          <a:blip r:embed="rId9"/>
          <a:stretch>
            <a:fillRect/>
          </a:stretch>
        </p:blipFill>
        <p:spPr>
          <a:xfrm>
            <a:off x="9179525" y="4947302"/>
            <a:ext cx="1586676" cy="1654194"/>
          </a:xfrm>
          <a:prstGeom prst="rect">
            <a:avLst/>
          </a:prstGeom>
          <a:ln>
            <a:noFill/>
          </a:ln>
          <a:effectLst>
            <a:outerShdw blurRad="292100" dist="139700" dir="2700000" algn="tl" rotWithShape="0">
              <a:srgbClr val="333333">
                <a:alpha val="65000"/>
              </a:srgbClr>
            </a:outerShdw>
          </a:effectLst>
        </p:spPr>
      </p:pic>
      <p:sp>
        <p:nvSpPr>
          <p:cNvPr id="22" name="Rectangle 21">
            <a:extLst>
              <a:ext uri="{FF2B5EF4-FFF2-40B4-BE49-F238E27FC236}">
                <a16:creationId xmlns:a16="http://schemas.microsoft.com/office/drawing/2014/main" id="{CA9ADD55-1C90-4693-982B-DCA6A707D20B}"/>
              </a:ext>
            </a:extLst>
          </p:cNvPr>
          <p:cNvSpPr/>
          <p:nvPr/>
        </p:nvSpPr>
        <p:spPr>
          <a:xfrm>
            <a:off x="6884921" y="3150521"/>
            <a:ext cx="560908" cy="49619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6A101B0-D722-43BE-91F8-09AF42CAB346}"/>
              </a:ext>
            </a:extLst>
          </p:cNvPr>
          <p:cNvSpPr/>
          <p:nvPr/>
        </p:nvSpPr>
        <p:spPr>
          <a:xfrm>
            <a:off x="9301550" y="5014205"/>
            <a:ext cx="615336" cy="109268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7314EFB7-AB3E-440E-B94E-13BB0662F6CD}"/>
              </a:ext>
            </a:extLst>
          </p:cNvPr>
          <p:cNvCxnSpPr/>
          <p:nvPr/>
        </p:nvCxnSpPr>
        <p:spPr>
          <a:xfrm>
            <a:off x="7848600" y="5867400"/>
            <a:ext cx="870857"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43102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2991408001"/>
              </p:ext>
            </p:extLst>
          </p:nvPr>
        </p:nvGraphicFramePr>
        <p:xfrm>
          <a:off x="4373196" y="172720"/>
          <a:ext cx="7544484" cy="653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3</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991" y="1563977"/>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391980" y="2607328"/>
            <a:ext cx="3338414" cy="954107"/>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Cut and Paste within </a:t>
            </a:r>
          </a:p>
          <a:p>
            <a:pPr algn="ctr"/>
            <a:r>
              <a:rPr lang="en-US" sz="2800" b="1" dirty="0">
                <a:latin typeface="Calibri" panose="020F0502020204030204" pitchFamily="34" charset="0"/>
                <a:cs typeface="Calibri" panose="020F0502020204030204" pitchFamily="34" charset="0"/>
              </a:rPr>
              <a:t>the presentation</a:t>
            </a:r>
            <a:endParaRPr lang="en-US" sz="4800" b="1" dirty="0">
              <a:latin typeface="Calibri" panose="020F0502020204030204" pitchFamily="34" charset="0"/>
              <a:cs typeface="Calibri" panose="020F0502020204030204" pitchFamily="34" charset="0"/>
            </a:endParaRPr>
          </a:p>
        </p:txBody>
      </p:sp>
      <p:pic>
        <p:nvPicPr>
          <p:cNvPr id="12" name="Picture 11">
            <a:extLst>
              <a:ext uri="{FF2B5EF4-FFF2-40B4-BE49-F238E27FC236}">
                <a16:creationId xmlns:a16="http://schemas.microsoft.com/office/drawing/2014/main" id="{83BAFE7B-4229-4F33-B525-E234864A3D46}"/>
              </a:ext>
            </a:extLst>
          </p:cNvPr>
          <p:cNvPicPr>
            <a:picLocks noChangeAspect="1"/>
          </p:cNvPicPr>
          <p:nvPr/>
        </p:nvPicPr>
        <p:blipFill>
          <a:blip r:embed="rId8"/>
          <a:stretch>
            <a:fillRect/>
          </a:stretch>
        </p:blipFill>
        <p:spPr>
          <a:xfrm>
            <a:off x="4977229" y="2872044"/>
            <a:ext cx="939862" cy="556955"/>
          </a:xfrm>
          <a:prstGeom prst="rect">
            <a:avLst/>
          </a:prstGeom>
          <a:ln>
            <a:noFill/>
          </a:ln>
          <a:effectLst>
            <a:outerShdw blurRad="292100" dist="139700" dir="2700000" algn="tl" rotWithShape="0">
              <a:srgbClr val="333333">
                <a:alpha val="65000"/>
              </a:srgbClr>
            </a:outerShdw>
          </a:effectLst>
        </p:spPr>
      </p:pic>
      <p:pic>
        <p:nvPicPr>
          <p:cNvPr id="13" name="Picture 12">
            <a:extLst>
              <a:ext uri="{FF2B5EF4-FFF2-40B4-BE49-F238E27FC236}">
                <a16:creationId xmlns:a16="http://schemas.microsoft.com/office/drawing/2014/main" id="{DB2C49AC-E18D-484A-A85F-F3BB5299CA77}"/>
              </a:ext>
            </a:extLst>
          </p:cNvPr>
          <p:cNvPicPr>
            <a:picLocks noChangeAspect="1"/>
          </p:cNvPicPr>
          <p:nvPr/>
        </p:nvPicPr>
        <p:blipFill>
          <a:blip r:embed="rId9"/>
          <a:stretch>
            <a:fillRect/>
          </a:stretch>
        </p:blipFill>
        <p:spPr>
          <a:xfrm>
            <a:off x="6091583" y="2734338"/>
            <a:ext cx="1586676" cy="1654194"/>
          </a:xfrm>
          <a:prstGeom prst="rect">
            <a:avLst/>
          </a:prstGeom>
          <a:ln>
            <a:noFill/>
          </a:ln>
          <a:effectLst>
            <a:outerShdw blurRad="292100" dist="139700" dir="2700000" algn="tl" rotWithShape="0">
              <a:srgbClr val="333333">
                <a:alpha val="65000"/>
              </a:srgbClr>
            </a:outerShdw>
          </a:effectLst>
        </p:spPr>
      </p:pic>
      <p:pic>
        <p:nvPicPr>
          <p:cNvPr id="21" name="Picture 20">
            <a:extLst>
              <a:ext uri="{FF2B5EF4-FFF2-40B4-BE49-F238E27FC236}">
                <a16:creationId xmlns:a16="http://schemas.microsoft.com/office/drawing/2014/main" id="{3C50755C-A01E-4475-A9A5-AAA70F6B86FA}"/>
              </a:ext>
            </a:extLst>
          </p:cNvPr>
          <p:cNvPicPr>
            <a:picLocks noChangeAspect="1"/>
          </p:cNvPicPr>
          <p:nvPr/>
        </p:nvPicPr>
        <p:blipFill>
          <a:blip r:embed="rId9"/>
          <a:stretch>
            <a:fillRect/>
          </a:stretch>
        </p:blipFill>
        <p:spPr>
          <a:xfrm>
            <a:off x="9179525" y="4947302"/>
            <a:ext cx="1586676" cy="1654194"/>
          </a:xfrm>
          <a:prstGeom prst="rect">
            <a:avLst/>
          </a:prstGeom>
          <a:ln>
            <a:noFill/>
          </a:ln>
          <a:effectLst>
            <a:outerShdw blurRad="292100" dist="139700" dir="2700000" algn="tl" rotWithShape="0">
              <a:srgbClr val="333333">
                <a:alpha val="65000"/>
              </a:srgbClr>
            </a:outerShdw>
          </a:effectLst>
        </p:spPr>
      </p:pic>
      <p:sp>
        <p:nvSpPr>
          <p:cNvPr id="22" name="Rectangle 21">
            <a:extLst>
              <a:ext uri="{FF2B5EF4-FFF2-40B4-BE49-F238E27FC236}">
                <a16:creationId xmlns:a16="http://schemas.microsoft.com/office/drawing/2014/main" id="{CA9ADD55-1C90-4693-982B-DCA6A707D20B}"/>
              </a:ext>
            </a:extLst>
          </p:cNvPr>
          <p:cNvSpPr/>
          <p:nvPr/>
        </p:nvSpPr>
        <p:spPr>
          <a:xfrm>
            <a:off x="6841377" y="2752709"/>
            <a:ext cx="397622" cy="45857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6A101B0-D722-43BE-91F8-09AF42CAB346}"/>
              </a:ext>
            </a:extLst>
          </p:cNvPr>
          <p:cNvSpPr/>
          <p:nvPr/>
        </p:nvSpPr>
        <p:spPr>
          <a:xfrm>
            <a:off x="9301550" y="5014205"/>
            <a:ext cx="615336" cy="109268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CB005FF0-7FAB-457B-A688-217533FE95FD}"/>
              </a:ext>
            </a:extLst>
          </p:cNvPr>
          <p:cNvCxnSpPr/>
          <p:nvPr/>
        </p:nvCxnSpPr>
        <p:spPr>
          <a:xfrm>
            <a:off x="7848600" y="5867400"/>
            <a:ext cx="870857"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16874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1355125651"/>
              </p:ext>
            </p:extLst>
          </p:nvPr>
        </p:nvGraphicFramePr>
        <p:xfrm>
          <a:off x="4373196" y="172720"/>
          <a:ext cx="7544484" cy="653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4</a:t>
            </a:fld>
            <a:endParaRPr lang="en-US"/>
          </a:p>
        </p:txBody>
      </p:sp>
      <p:pic>
        <p:nvPicPr>
          <p:cNvPr id="7" name="Picture 2" descr="Clipart shapes oval, Clipart shapes oval Transparent FREE for ...">
            <a:extLst>
              <a:ext uri="{FF2B5EF4-FFF2-40B4-BE49-F238E27FC236}">
                <a16:creationId xmlns:a16="http://schemas.microsoft.com/office/drawing/2014/main" id="{26265876-18E5-45AA-84F5-4F37432393A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991" y="1563977"/>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C593F073-B671-48A0-9959-3FA685A5A4A3}"/>
              </a:ext>
            </a:extLst>
          </p:cNvPr>
          <p:cNvSpPr/>
          <p:nvPr/>
        </p:nvSpPr>
        <p:spPr>
          <a:xfrm>
            <a:off x="499506" y="2420034"/>
            <a:ext cx="3091543" cy="1569660"/>
          </a:xfrm>
          <a:prstGeom prst="rect">
            <a:avLst/>
          </a:prstGeom>
        </p:spPr>
        <p:txBody>
          <a:bodyPr wrap="square">
            <a:spAutoFit/>
          </a:bodyPr>
          <a:lstStyle/>
          <a:p>
            <a:pPr algn="ctr"/>
            <a:r>
              <a:rPr lang="en-US" sz="2400" b="1" dirty="0">
                <a:latin typeface="Calibri" panose="020F0502020204030204" pitchFamily="34" charset="0"/>
                <a:ea typeface="Calibri" panose="020F0502020204030204" pitchFamily="34" charset="0"/>
              </a:rPr>
              <a:t>To paste an item, using </a:t>
            </a:r>
          </a:p>
          <a:p>
            <a:pPr algn="ctr"/>
            <a:r>
              <a:rPr lang="en-US" sz="2400" b="1" dirty="0">
                <a:latin typeface="Calibri" panose="020F0502020204030204" pitchFamily="34" charset="0"/>
                <a:ea typeface="Calibri" panose="020F0502020204030204" pitchFamily="34" charset="0"/>
              </a:rPr>
              <a:t>a SPECIFIC FORMAT, </a:t>
            </a:r>
          </a:p>
          <a:p>
            <a:pPr algn="ctr"/>
            <a:r>
              <a:rPr lang="en-US" sz="2400" b="1" dirty="0">
                <a:latin typeface="Calibri" panose="020F0502020204030204" pitchFamily="34" charset="0"/>
                <a:ea typeface="Calibri" panose="020F0502020204030204" pitchFamily="34" charset="0"/>
              </a:rPr>
              <a:t>use the Paste Special </a:t>
            </a:r>
          </a:p>
          <a:p>
            <a:pPr algn="ctr"/>
            <a:r>
              <a:rPr lang="en-US" sz="2400" b="1" dirty="0">
                <a:latin typeface="Calibri" panose="020F0502020204030204" pitchFamily="34" charset="0"/>
                <a:ea typeface="Calibri" panose="020F0502020204030204" pitchFamily="34" charset="0"/>
              </a:rPr>
              <a:t>Command </a:t>
            </a:r>
            <a:endParaRPr lang="en-US" sz="2400" b="1" dirty="0">
              <a:solidFill>
                <a:srgbClr val="FFFF00"/>
              </a:solidFill>
            </a:endParaRPr>
          </a:p>
        </p:txBody>
      </p:sp>
      <p:pic>
        <p:nvPicPr>
          <p:cNvPr id="2" name="Picture 1">
            <a:extLst>
              <a:ext uri="{FF2B5EF4-FFF2-40B4-BE49-F238E27FC236}">
                <a16:creationId xmlns:a16="http://schemas.microsoft.com/office/drawing/2014/main" id="{FA774001-B4EB-457D-95DE-20BD2E146399}"/>
              </a:ext>
            </a:extLst>
          </p:cNvPr>
          <p:cNvPicPr>
            <a:picLocks noChangeAspect="1"/>
          </p:cNvPicPr>
          <p:nvPr/>
        </p:nvPicPr>
        <p:blipFill>
          <a:blip r:embed="rId8"/>
          <a:stretch>
            <a:fillRect/>
          </a:stretch>
        </p:blipFill>
        <p:spPr>
          <a:xfrm>
            <a:off x="6018440" y="2594206"/>
            <a:ext cx="871662" cy="525232"/>
          </a:xfrm>
          <a:prstGeom prst="rect">
            <a:avLst/>
          </a:prstGeom>
          <a:ln>
            <a:noFill/>
          </a:ln>
          <a:effectLst>
            <a:outerShdw blurRad="292100" dist="139700" dir="2700000" algn="tl" rotWithShape="0">
              <a:srgbClr val="333333">
                <a:alpha val="65000"/>
              </a:srgbClr>
            </a:outerShdw>
          </a:effectLst>
        </p:spPr>
      </p:pic>
      <p:pic>
        <p:nvPicPr>
          <p:cNvPr id="4" name="Picture 3">
            <a:extLst>
              <a:ext uri="{FF2B5EF4-FFF2-40B4-BE49-F238E27FC236}">
                <a16:creationId xmlns:a16="http://schemas.microsoft.com/office/drawing/2014/main" id="{8605B59E-9680-40F0-BB4A-CA038ED7E80B}"/>
              </a:ext>
            </a:extLst>
          </p:cNvPr>
          <p:cNvPicPr>
            <a:picLocks noChangeAspect="1"/>
          </p:cNvPicPr>
          <p:nvPr/>
        </p:nvPicPr>
        <p:blipFill>
          <a:blip r:embed="rId9"/>
          <a:stretch>
            <a:fillRect/>
          </a:stretch>
        </p:blipFill>
        <p:spPr>
          <a:xfrm>
            <a:off x="4637309" y="3233734"/>
            <a:ext cx="3025548" cy="1306686"/>
          </a:xfrm>
          <a:prstGeom prst="rect">
            <a:avLst/>
          </a:prstGeom>
          <a:ln>
            <a:noFill/>
          </a:ln>
          <a:effectLst>
            <a:outerShdw blurRad="292100" dist="139700" dir="2700000" algn="tl" rotWithShape="0">
              <a:srgbClr val="333333">
                <a:alpha val="65000"/>
              </a:srgbClr>
            </a:outerShdw>
          </a:effectLst>
        </p:spPr>
      </p:pic>
      <p:pic>
        <p:nvPicPr>
          <p:cNvPr id="6" name="Picture 5">
            <a:extLst>
              <a:ext uri="{FF2B5EF4-FFF2-40B4-BE49-F238E27FC236}">
                <a16:creationId xmlns:a16="http://schemas.microsoft.com/office/drawing/2014/main" id="{D1476995-6E9A-4C2C-99F0-A01ACE9AB93C}"/>
              </a:ext>
            </a:extLst>
          </p:cNvPr>
          <p:cNvPicPr>
            <a:picLocks noChangeAspect="1"/>
          </p:cNvPicPr>
          <p:nvPr/>
        </p:nvPicPr>
        <p:blipFill>
          <a:blip r:embed="rId10"/>
          <a:stretch>
            <a:fillRect/>
          </a:stretch>
        </p:blipFill>
        <p:spPr>
          <a:xfrm>
            <a:off x="6030686" y="4972998"/>
            <a:ext cx="1153331" cy="181888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265882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3090424753"/>
              </p:ext>
            </p:extLst>
          </p:nvPr>
        </p:nvGraphicFramePr>
        <p:xfrm>
          <a:off x="4373196" y="172720"/>
          <a:ext cx="7544484" cy="653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5</a:t>
            </a:fld>
            <a:endParaRPr lang="en-US"/>
          </a:p>
        </p:txBody>
      </p:sp>
      <p:pic>
        <p:nvPicPr>
          <p:cNvPr id="8" name="Picture 2" descr="Clipart shapes oval, Clipart shapes oval Transparent FREE for ...">
            <a:extLst>
              <a:ext uri="{FF2B5EF4-FFF2-40B4-BE49-F238E27FC236}">
                <a16:creationId xmlns:a16="http://schemas.microsoft.com/office/drawing/2014/main" id="{B174D8D5-82E1-40D1-940B-342DD6A52F1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991" y="1563977"/>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D7F5D815-310D-486D-A420-8A0FC8EF2DC1}"/>
              </a:ext>
            </a:extLst>
          </p:cNvPr>
          <p:cNvSpPr/>
          <p:nvPr/>
        </p:nvSpPr>
        <p:spPr>
          <a:xfrm>
            <a:off x="499506" y="2420034"/>
            <a:ext cx="3091543" cy="1569660"/>
          </a:xfrm>
          <a:prstGeom prst="rect">
            <a:avLst/>
          </a:prstGeom>
        </p:spPr>
        <p:txBody>
          <a:bodyPr wrap="square">
            <a:spAutoFit/>
          </a:bodyPr>
          <a:lstStyle/>
          <a:p>
            <a:pPr algn="ctr"/>
            <a:r>
              <a:rPr lang="en-US" sz="2400" b="1" dirty="0">
                <a:latin typeface="Calibri" panose="020F0502020204030204" pitchFamily="34" charset="0"/>
                <a:ea typeface="Calibri" panose="020F0502020204030204" pitchFamily="34" charset="0"/>
              </a:rPr>
              <a:t>To paste an item, using </a:t>
            </a:r>
          </a:p>
          <a:p>
            <a:pPr algn="ctr"/>
            <a:r>
              <a:rPr lang="en-US" sz="2400" b="1" dirty="0">
                <a:latin typeface="Calibri" panose="020F0502020204030204" pitchFamily="34" charset="0"/>
                <a:ea typeface="Calibri" panose="020F0502020204030204" pitchFamily="34" charset="0"/>
              </a:rPr>
              <a:t>a SPECIFIC FORMAT, </a:t>
            </a:r>
          </a:p>
          <a:p>
            <a:pPr algn="ctr"/>
            <a:r>
              <a:rPr lang="en-US" sz="2400" b="1" dirty="0">
                <a:latin typeface="Calibri" panose="020F0502020204030204" pitchFamily="34" charset="0"/>
                <a:ea typeface="Calibri" panose="020F0502020204030204" pitchFamily="34" charset="0"/>
              </a:rPr>
              <a:t>use the Paste Special </a:t>
            </a:r>
          </a:p>
          <a:p>
            <a:pPr algn="ctr"/>
            <a:r>
              <a:rPr lang="en-US" sz="2400" b="1" dirty="0">
                <a:latin typeface="Calibri" panose="020F0502020204030204" pitchFamily="34" charset="0"/>
                <a:ea typeface="Calibri" panose="020F0502020204030204" pitchFamily="34" charset="0"/>
              </a:rPr>
              <a:t>Command </a:t>
            </a:r>
            <a:r>
              <a:rPr lang="en-US" sz="2000" b="1" dirty="0">
                <a:solidFill>
                  <a:srgbClr val="FFFF00"/>
                </a:solidFill>
                <a:latin typeface="Calibri" panose="020F0502020204030204" pitchFamily="34" charset="0"/>
                <a:ea typeface="Calibri" panose="020F0502020204030204" pitchFamily="34" charset="0"/>
              </a:rPr>
              <a:t>(Cont’d)</a:t>
            </a:r>
            <a:endParaRPr lang="en-US" sz="2400" b="1" dirty="0">
              <a:solidFill>
                <a:srgbClr val="FFFF00"/>
              </a:solidFill>
            </a:endParaRPr>
          </a:p>
        </p:txBody>
      </p:sp>
      <p:pic>
        <p:nvPicPr>
          <p:cNvPr id="12" name="Picture 11">
            <a:extLst>
              <a:ext uri="{FF2B5EF4-FFF2-40B4-BE49-F238E27FC236}">
                <a16:creationId xmlns:a16="http://schemas.microsoft.com/office/drawing/2014/main" id="{F6B538DE-B19B-4EE9-92E2-E36DAB3A3EF4}"/>
              </a:ext>
            </a:extLst>
          </p:cNvPr>
          <p:cNvPicPr>
            <a:picLocks noChangeAspect="1"/>
          </p:cNvPicPr>
          <p:nvPr/>
        </p:nvPicPr>
        <p:blipFill>
          <a:blip r:embed="rId8"/>
          <a:stretch>
            <a:fillRect/>
          </a:stretch>
        </p:blipFill>
        <p:spPr>
          <a:xfrm>
            <a:off x="8075738" y="172720"/>
            <a:ext cx="939862" cy="556955"/>
          </a:xfrm>
          <a:prstGeom prst="rect">
            <a:avLst/>
          </a:prstGeom>
          <a:ln>
            <a:noFill/>
          </a:ln>
          <a:effectLst>
            <a:outerShdw blurRad="292100" dist="139700" dir="2700000" algn="tl" rotWithShape="0">
              <a:srgbClr val="333333">
                <a:alpha val="65000"/>
              </a:srgbClr>
            </a:outerShdw>
          </a:effectLst>
        </p:spPr>
      </p:pic>
      <p:pic>
        <p:nvPicPr>
          <p:cNvPr id="13" name="Picture 12">
            <a:extLst>
              <a:ext uri="{FF2B5EF4-FFF2-40B4-BE49-F238E27FC236}">
                <a16:creationId xmlns:a16="http://schemas.microsoft.com/office/drawing/2014/main" id="{B9572958-87EB-469D-B8CD-0C1CE1EF38A1}"/>
              </a:ext>
            </a:extLst>
          </p:cNvPr>
          <p:cNvPicPr>
            <a:picLocks noChangeAspect="1"/>
          </p:cNvPicPr>
          <p:nvPr/>
        </p:nvPicPr>
        <p:blipFill>
          <a:blip r:embed="rId9"/>
          <a:stretch>
            <a:fillRect/>
          </a:stretch>
        </p:blipFill>
        <p:spPr>
          <a:xfrm>
            <a:off x="9120848" y="172720"/>
            <a:ext cx="1586676" cy="1654194"/>
          </a:xfrm>
          <a:prstGeom prst="rect">
            <a:avLst/>
          </a:prstGeom>
          <a:ln>
            <a:noFill/>
          </a:ln>
          <a:effectLst>
            <a:outerShdw blurRad="292100" dist="139700" dir="2700000" algn="tl" rotWithShape="0">
              <a:srgbClr val="333333">
                <a:alpha val="65000"/>
              </a:srgbClr>
            </a:outerShdw>
          </a:effectLst>
        </p:spPr>
      </p:pic>
      <p:sp>
        <p:nvSpPr>
          <p:cNvPr id="7" name="Oval 6">
            <a:extLst>
              <a:ext uri="{FF2B5EF4-FFF2-40B4-BE49-F238E27FC236}">
                <a16:creationId xmlns:a16="http://schemas.microsoft.com/office/drawing/2014/main" id="{2FC0427E-0135-4E5B-883B-AECD74AEA13D}"/>
              </a:ext>
            </a:extLst>
          </p:cNvPr>
          <p:cNvSpPr/>
          <p:nvPr/>
        </p:nvSpPr>
        <p:spPr>
          <a:xfrm>
            <a:off x="9405256" y="1076960"/>
            <a:ext cx="283029" cy="3048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B8EAE12A-3FA9-4A6A-9375-5239D6BED93B}"/>
              </a:ext>
            </a:extLst>
          </p:cNvPr>
          <p:cNvPicPr>
            <a:picLocks noChangeAspect="1"/>
          </p:cNvPicPr>
          <p:nvPr/>
        </p:nvPicPr>
        <p:blipFill>
          <a:blip r:embed="rId10"/>
          <a:stretch>
            <a:fillRect/>
          </a:stretch>
        </p:blipFill>
        <p:spPr>
          <a:xfrm>
            <a:off x="8612631" y="2590800"/>
            <a:ext cx="2603111" cy="1654194"/>
          </a:xfrm>
          <a:prstGeom prst="rect">
            <a:avLst/>
          </a:prstGeom>
          <a:ln>
            <a:noFill/>
          </a:ln>
          <a:effectLst>
            <a:outerShdw blurRad="292100" dist="139700" dir="2700000" algn="tl" rotWithShape="0">
              <a:srgbClr val="333333">
                <a:alpha val="65000"/>
              </a:srgbClr>
            </a:outerShdw>
          </a:effectLst>
        </p:spPr>
      </p:pic>
      <p:pic>
        <p:nvPicPr>
          <p:cNvPr id="4" name="Picture 3">
            <a:extLst>
              <a:ext uri="{FF2B5EF4-FFF2-40B4-BE49-F238E27FC236}">
                <a16:creationId xmlns:a16="http://schemas.microsoft.com/office/drawing/2014/main" id="{C9F67DBF-D9D1-4E43-8762-AE31EC94DAE1}"/>
              </a:ext>
            </a:extLst>
          </p:cNvPr>
          <p:cNvPicPr>
            <a:picLocks noChangeAspect="1"/>
          </p:cNvPicPr>
          <p:nvPr/>
        </p:nvPicPr>
        <p:blipFill>
          <a:blip r:embed="rId11"/>
          <a:stretch>
            <a:fillRect/>
          </a:stretch>
        </p:blipFill>
        <p:spPr>
          <a:xfrm>
            <a:off x="5384173" y="5807528"/>
            <a:ext cx="318407" cy="342900"/>
          </a:xfrm>
          <a:prstGeom prst="rect">
            <a:avLst/>
          </a:prstGeom>
          <a:ln>
            <a:noFill/>
          </a:ln>
          <a:effectLst>
            <a:outerShdw blurRad="292100" dist="139700" dir="2700000" algn="tl" rotWithShape="0">
              <a:srgbClr val="333333">
                <a:alpha val="65000"/>
              </a:srgbClr>
            </a:outerShdw>
          </a:effectLst>
        </p:spPr>
      </p:pic>
      <p:pic>
        <p:nvPicPr>
          <p:cNvPr id="6" name="Picture 5">
            <a:extLst>
              <a:ext uri="{FF2B5EF4-FFF2-40B4-BE49-F238E27FC236}">
                <a16:creationId xmlns:a16="http://schemas.microsoft.com/office/drawing/2014/main" id="{2457F87A-A6D8-4500-95C3-23E9625B9BBA}"/>
              </a:ext>
            </a:extLst>
          </p:cNvPr>
          <p:cNvPicPr>
            <a:picLocks noChangeAspect="1"/>
          </p:cNvPicPr>
          <p:nvPr/>
        </p:nvPicPr>
        <p:blipFill>
          <a:blip r:embed="rId12"/>
          <a:stretch>
            <a:fillRect/>
          </a:stretch>
        </p:blipFill>
        <p:spPr>
          <a:xfrm>
            <a:off x="11139938" y="5540731"/>
            <a:ext cx="354577" cy="39397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761317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247B6BBF-09F2-4A29-AE4E-3771E29248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he Hand"/>
              <a:ea typeface="+mn-ea"/>
              <a:cs typeface="+mn-cs"/>
            </a:endParaRPr>
          </a:p>
        </p:txBody>
      </p:sp>
      <p:sp>
        <p:nvSpPr>
          <p:cNvPr id="2" name="Title 1">
            <a:extLst>
              <a:ext uri="{FF2B5EF4-FFF2-40B4-BE49-F238E27FC236}">
                <a16:creationId xmlns:a16="http://schemas.microsoft.com/office/drawing/2014/main" id="{3DA6F998-4865-4000-A7EA-21D901730BEF}"/>
              </a:ext>
            </a:extLst>
          </p:cNvPr>
          <p:cNvSpPr>
            <a:spLocks noGrp="1"/>
          </p:cNvSpPr>
          <p:nvPr>
            <p:ph type="title"/>
          </p:nvPr>
        </p:nvSpPr>
        <p:spPr>
          <a:xfrm>
            <a:off x="635000" y="634029"/>
            <a:ext cx="10921640" cy="1314698"/>
          </a:xfrm>
          <a:prstGeom prst="roundRect">
            <a:avLst/>
          </a:prstGeom>
          <a:solidFill>
            <a:schemeClr val="accent1"/>
          </a:solidFill>
          <a:ln w="28575">
            <a:solidFill>
              <a:schemeClr val="accent1"/>
            </a:solidFill>
          </a:ln>
        </p:spPr>
        <p:txBody>
          <a:bodyPr vert="horz" lIns="91440" tIns="45720" rIns="91440" bIns="45720" rtlCol="0" anchor="ctr">
            <a:normAutofit/>
          </a:bodyPr>
          <a:lstStyle/>
          <a:p>
            <a:pPr algn="ctr">
              <a:lnSpc>
                <a:spcPct val="90000"/>
              </a:lnSpc>
            </a:pPr>
            <a:r>
              <a:rPr lang="en-US" sz="4800" b="1" dirty="0">
                <a:latin typeface="Calibri" panose="020F0502020204030204" pitchFamily="34" charset="0"/>
                <a:cs typeface="Calibri" panose="020F0502020204030204" pitchFamily="34" charset="0"/>
              </a:rPr>
              <a:t>How to select multiple slides</a:t>
            </a:r>
            <a:endParaRPr lang="en-US" sz="4000" b="1"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35C50F9B-1FC3-4DD4-9BBF-2263249604C0}"/>
              </a:ext>
            </a:extLst>
          </p:cNvPr>
          <p:cNvSpPr>
            <a:spLocks noGrp="1"/>
          </p:cNvSpPr>
          <p:nvPr>
            <p:ph type="sldNum" sz="quarter" idx="12"/>
          </p:nvPr>
        </p:nvSpPr>
        <p:spPr>
          <a:xfrm>
            <a:off x="9728200" y="136525"/>
            <a:ext cx="18288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A7CD31F4-64FA-4BA0-9498-67783267A8C8}" type="slidenum">
              <a:rPr kumimoji="0" lang="en-US" sz="1600" b="0" i="0" u="none" strike="noStrike" kern="1200" cap="none" spc="0" normalizeH="0" baseline="0" noProof="0">
                <a:ln>
                  <a:noFill/>
                </a:ln>
                <a:solidFill>
                  <a:srgbClr val="000000"/>
                </a:solidFill>
                <a:effectLst/>
                <a:uLnTx/>
                <a:uFillTx/>
                <a:latin typeface="The Hand"/>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600" b="0" i="0" u="none" strike="noStrike" kern="1200" cap="none" spc="0" normalizeH="0" baseline="0" noProof="0">
              <a:ln>
                <a:noFill/>
              </a:ln>
              <a:solidFill>
                <a:srgbClr val="000000"/>
              </a:solidFill>
              <a:effectLst/>
              <a:uLnTx/>
              <a:uFillTx/>
              <a:latin typeface="The Hand"/>
              <a:ea typeface="+mn-ea"/>
              <a:cs typeface="+mn-cs"/>
            </a:endParaRPr>
          </a:p>
        </p:txBody>
      </p:sp>
      <p:sp>
        <p:nvSpPr>
          <p:cNvPr id="17" name="Rectangle 22">
            <a:extLst>
              <a:ext uri="{FF2B5EF4-FFF2-40B4-BE49-F238E27FC236}">
                <a16:creationId xmlns:a16="http://schemas.microsoft.com/office/drawing/2014/main" id="{535742DD-1B16-4E9D-B715-0D74B4574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48305" y="2241737"/>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rgbClr val="B99D7D"/>
          </a:solidFill>
          <a:ln w="34925">
            <a:solidFill>
              <a:srgbClr val="B99D7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he Hand"/>
              <a:ea typeface="+mn-ea"/>
              <a:cs typeface="+mn-cs"/>
            </a:endParaRPr>
          </a:p>
        </p:txBody>
      </p:sp>
      <p:graphicFrame>
        <p:nvGraphicFramePr>
          <p:cNvPr id="6" name="Content Placeholder 2">
            <a:extLst>
              <a:ext uri="{FF2B5EF4-FFF2-40B4-BE49-F238E27FC236}">
                <a16:creationId xmlns:a16="http://schemas.microsoft.com/office/drawing/2014/main" id="{ED339143-AB1D-4F5E-B625-9849E5B3A78B}"/>
              </a:ext>
            </a:extLst>
          </p:cNvPr>
          <p:cNvGraphicFramePr>
            <a:graphicFrameLocks noGrp="1"/>
          </p:cNvGraphicFramePr>
          <p:nvPr>
            <p:ph idx="1"/>
            <p:extLst>
              <p:ext uri="{D42A27DB-BD31-4B8C-83A1-F6EECF244321}">
                <p14:modId xmlns:p14="http://schemas.microsoft.com/office/powerpoint/2010/main" val="819228095"/>
              </p:ext>
            </p:extLst>
          </p:nvPr>
        </p:nvGraphicFramePr>
        <p:xfrm>
          <a:off x="632647" y="2805098"/>
          <a:ext cx="10915869" cy="3478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77232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2932542256"/>
              </p:ext>
            </p:extLst>
          </p:nvPr>
        </p:nvGraphicFramePr>
        <p:xfrm>
          <a:off x="4373196" y="172720"/>
          <a:ext cx="7544484" cy="653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7</a:t>
            </a:fld>
            <a:endParaRPr lang="en-US"/>
          </a:p>
        </p:txBody>
      </p:sp>
      <p:pic>
        <p:nvPicPr>
          <p:cNvPr id="7" name="Picture 2" descr="Clipart shapes oval, Clipart shapes oval Transparent FREE for ...">
            <a:extLst>
              <a:ext uri="{FF2B5EF4-FFF2-40B4-BE49-F238E27FC236}">
                <a16:creationId xmlns:a16="http://schemas.microsoft.com/office/drawing/2014/main" id="{4FF2404D-BF61-46AF-94F4-056757087E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991" y="1563977"/>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B7CBF746-7B9C-4C0D-954B-AA392AA424E6}"/>
              </a:ext>
            </a:extLst>
          </p:cNvPr>
          <p:cNvSpPr/>
          <p:nvPr/>
        </p:nvSpPr>
        <p:spPr>
          <a:xfrm>
            <a:off x="575706" y="1962836"/>
            <a:ext cx="2939144" cy="1938992"/>
          </a:xfrm>
          <a:prstGeom prst="rect">
            <a:avLst/>
          </a:prstGeom>
        </p:spPr>
        <p:txBody>
          <a:bodyPr wrap="square">
            <a:spAutoFit/>
          </a:bodyPr>
          <a:lstStyle/>
          <a:p>
            <a:pPr algn="ctr"/>
            <a:r>
              <a:rPr lang="en-US" sz="2400" b="1" dirty="0">
                <a:latin typeface="Calibri" panose="020F0502020204030204" pitchFamily="34" charset="0"/>
                <a:ea typeface="Calibri" panose="020F0502020204030204" pitchFamily="34" charset="0"/>
              </a:rPr>
              <a:t> Copy formatting from </a:t>
            </a:r>
          </a:p>
          <a:p>
            <a:pPr algn="ctr"/>
            <a:r>
              <a:rPr lang="en-US" sz="2400" b="1" dirty="0">
                <a:latin typeface="Calibri" panose="020F0502020204030204" pitchFamily="34" charset="0"/>
                <a:ea typeface="Calibri" panose="020F0502020204030204" pitchFamily="34" charset="0"/>
              </a:rPr>
              <a:t>one item to another </a:t>
            </a:r>
          </a:p>
          <a:p>
            <a:pPr algn="ctr"/>
            <a:r>
              <a:rPr lang="en-US" sz="2400" b="1" dirty="0">
                <a:latin typeface="Calibri" panose="020F0502020204030204" pitchFamily="34" charset="0"/>
                <a:ea typeface="Calibri" panose="020F0502020204030204" pitchFamily="34" charset="0"/>
              </a:rPr>
              <a:t>using the Format Painter</a:t>
            </a:r>
            <a:endParaRPr lang="en-US" sz="2400" b="1" dirty="0"/>
          </a:p>
        </p:txBody>
      </p:sp>
      <p:pic>
        <p:nvPicPr>
          <p:cNvPr id="6" name="Picture 5">
            <a:extLst>
              <a:ext uri="{FF2B5EF4-FFF2-40B4-BE49-F238E27FC236}">
                <a16:creationId xmlns:a16="http://schemas.microsoft.com/office/drawing/2014/main" id="{D974692F-20C9-4E42-AB1B-7BAAB121CCB0}"/>
              </a:ext>
            </a:extLst>
          </p:cNvPr>
          <p:cNvPicPr>
            <a:picLocks noChangeAspect="1"/>
          </p:cNvPicPr>
          <p:nvPr/>
        </p:nvPicPr>
        <p:blipFill>
          <a:blip r:embed="rId8"/>
          <a:stretch>
            <a:fillRect/>
          </a:stretch>
        </p:blipFill>
        <p:spPr>
          <a:xfrm>
            <a:off x="4994915" y="2653389"/>
            <a:ext cx="903775" cy="557886"/>
          </a:xfrm>
          <a:prstGeom prst="rect">
            <a:avLst/>
          </a:prstGeom>
          <a:ln>
            <a:noFill/>
          </a:ln>
          <a:effectLst>
            <a:outerShdw blurRad="292100" dist="139700" dir="2700000" algn="tl" rotWithShape="0">
              <a:srgbClr val="333333">
                <a:alpha val="65000"/>
              </a:srgbClr>
            </a:outerShdw>
          </a:effectLst>
        </p:spPr>
      </p:pic>
      <p:pic>
        <p:nvPicPr>
          <p:cNvPr id="8" name="Picture 7">
            <a:extLst>
              <a:ext uri="{FF2B5EF4-FFF2-40B4-BE49-F238E27FC236}">
                <a16:creationId xmlns:a16="http://schemas.microsoft.com/office/drawing/2014/main" id="{A7E36284-BB51-4169-A2D2-57E9EAC7FFEC}"/>
              </a:ext>
            </a:extLst>
          </p:cNvPr>
          <p:cNvPicPr>
            <a:picLocks noChangeAspect="1"/>
          </p:cNvPicPr>
          <p:nvPr/>
        </p:nvPicPr>
        <p:blipFill>
          <a:blip r:embed="rId9"/>
          <a:stretch>
            <a:fillRect/>
          </a:stretch>
        </p:blipFill>
        <p:spPr>
          <a:xfrm>
            <a:off x="5985913" y="2901336"/>
            <a:ext cx="1579665" cy="1695817"/>
          </a:xfrm>
          <a:prstGeom prst="rect">
            <a:avLst/>
          </a:prstGeom>
          <a:ln>
            <a:noFill/>
          </a:ln>
          <a:effectLst>
            <a:outerShdw blurRad="292100" dist="139700" dir="2700000" algn="tl" rotWithShape="0">
              <a:srgbClr val="333333">
                <a:alpha val="65000"/>
              </a:srgbClr>
            </a:outerShdw>
          </a:effectLst>
        </p:spPr>
      </p:pic>
      <p:sp>
        <p:nvSpPr>
          <p:cNvPr id="10" name="Rectangle 9">
            <a:extLst>
              <a:ext uri="{FF2B5EF4-FFF2-40B4-BE49-F238E27FC236}">
                <a16:creationId xmlns:a16="http://schemas.microsoft.com/office/drawing/2014/main" id="{0646053E-9EC8-4FB1-BC28-EC6DA352BFC5}"/>
              </a:ext>
            </a:extLst>
          </p:cNvPr>
          <p:cNvSpPr/>
          <p:nvPr/>
        </p:nvSpPr>
        <p:spPr>
          <a:xfrm>
            <a:off x="6727378" y="3847398"/>
            <a:ext cx="500743" cy="39802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84C8CE49-00EB-4A6C-9DBE-D6FE98D742F2}"/>
              </a:ext>
            </a:extLst>
          </p:cNvPr>
          <p:cNvPicPr>
            <a:picLocks noChangeAspect="1"/>
          </p:cNvPicPr>
          <p:nvPr/>
        </p:nvPicPr>
        <p:blipFill>
          <a:blip r:embed="rId10"/>
          <a:stretch>
            <a:fillRect/>
          </a:stretch>
        </p:blipFill>
        <p:spPr>
          <a:xfrm>
            <a:off x="7282542" y="1563977"/>
            <a:ext cx="409575" cy="400050"/>
          </a:xfrm>
          <a:prstGeom prst="rect">
            <a:avLst/>
          </a:prstGeom>
          <a:ln>
            <a:noFill/>
          </a:ln>
          <a:effectLst>
            <a:outerShdw blurRad="292100" dist="139700" dir="2700000" algn="tl" rotWithShape="0">
              <a:srgbClr val="333333">
                <a:alpha val="65000"/>
              </a:srgbClr>
            </a:outerShdw>
          </a:effectLst>
        </p:spPr>
      </p:pic>
      <p:pic>
        <p:nvPicPr>
          <p:cNvPr id="13" name="Picture 12">
            <a:extLst>
              <a:ext uri="{FF2B5EF4-FFF2-40B4-BE49-F238E27FC236}">
                <a16:creationId xmlns:a16="http://schemas.microsoft.com/office/drawing/2014/main" id="{0157C668-DCB5-4F6C-A618-52D226CEF1BC}"/>
              </a:ext>
            </a:extLst>
          </p:cNvPr>
          <p:cNvPicPr>
            <a:picLocks noChangeAspect="1"/>
          </p:cNvPicPr>
          <p:nvPr/>
        </p:nvPicPr>
        <p:blipFill>
          <a:blip r:embed="rId10"/>
          <a:stretch>
            <a:fillRect/>
          </a:stretch>
        </p:blipFill>
        <p:spPr>
          <a:xfrm>
            <a:off x="2623455" y="3549219"/>
            <a:ext cx="333373" cy="32562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737388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3560598090"/>
              </p:ext>
            </p:extLst>
          </p:nvPr>
        </p:nvGraphicFramePr>
        <p:xfrm>
          <a:off x="4373196" y="172720"/>
          <a:ext cx="7544484" cy="653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8</a:t>
            </a:fld>
            <a:endParaRPr lang="en-US"/>
          </a:p>
        </p:txBody>
      </p:sp>
      <p:pic>
        <p:nvPicPr>
          <p:cNvPr id="7" name="Picture 2" descr="Clipart shapes oval, Clipart shapes oval Transparent FREE for ...">
            <a:extLst>
              <a:ext uri="{FF2B5EF4-FFF2-40B4-BE49-F238E27FC236}">
                <a16:creationId xmlns:a16="http://schemas.microsoft.com/office/drawing/2014/main" id="{4FF2404D-BF61-46AF-94F4-056757087E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991" y="1563977"/>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A02C5BD1-1859-406B-8F19-2BCF0FD348FA}"/>
              </a:ext>
            </a:extLst>
          </p:cNvPr>
          <p:cNvSpPr/>
          <p:nvPr/>
        </p:nvSpPr>
        <p:spPr>
          <a:xfrm>
            <a:off x="462184" y="2429172"/>
            <a:ext cx="3166188" cy="1200329"/>
          </a:xfrm>
          <a:prstGeom prst="rect">
            <a:avLst/>
          </a:prstGeom>
        </p:spPr>
        <p:txBody>
          <a:bodyPr wrap="none">
            <a:spAutoFit/>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How to Import / Reuse </a:t>
            </a:r>
          </a:p>
          <a:p>
            <a:pPr algn="ctr"/>
            <a:r>
              <a:rPr lang="en-US" sz="2400" b="1" dirty="0">
                <a:latin typeface="Calibri" panose="020F0502020204030204" pitchFamily="34" charset="0"/>
                <a:ea typeface="Calibri" panose="020F0502020204030204" pitchFamily="34" charset="0"/>
                <a:cs typeface="Calibri" panose="020F0502020204030204" pitchFamily="34" charset="0"/>
              </a:rPr>
              <a:t>Slides from another </a:t>
            </a:r>
          </a:p>
          <a:p>
            <a:pPr algn="ctr"/>
            <a:r>
              <a:rPr lang="en-US" sz="2400" b="1" dirty="0">
                <a:latin typeface="Calibri" panose="020F0502020204030204" pitchFamily="34" charset="0"/>
                <a:ea typeface="Calibri" panose="020F0502020204030204" pitchFamily="34" charset="0"/>
                <a:cs typeface="Calibri" panose="020F0502020204030204" pitchFamily="34" charset="0"/>
              </a:rPr>
              <a:t>Presentation</a:t>
            </a:r>
            <a:endParaRPr lang="en-US" sz="2400" b="1" dirty="0"/>
          </a:p>
        </p:txBody>
      </p:sp>
      <p:pic>
        <p:nvPicPr>
          <p:cNvPr id="14" name="Picture 13">
            <a:extLst>
              <a:ext uri="{FF2B5EF4-FFF2-40B4-BE49-F238E27FC236}">
                <a16:creationId xmlns:a16="http://schemas.microsoft.com/office/drawing/2014/main" id="{EDEF8CE6-89CE-4A6F-9DB5-568B3CF28C61}"/>
              </a:ext>
            </a:extLst>
          </p:cNvPr>
          <p:cNvPicPr>
            <a:picLocks noChangeAspect="1"/>
          </p:cNvPicPr>
          <p:nvPr/>
        </p:nvPicPr>
        <p:blipFill>
          <a:blip r:embed="rId8"/>
          <a:stretch>
            <a:fillRect/>
          </a:stretch>
        </p:blipFill>
        <p:spPr>
          <a:xfrm>
            <a:off x="5501327" y="4916946"/>
            <a:ext cx="1705015" cy="1804529"/>
          </a:xfrm>
          <a:prstGeom prst="rect">
            <a:avLst/>
          </a:prstGeom>
          <a:ln>
            <a:noFill/>
          </a:ln>
          <a:effectLst>
            <a:outerShdw blurRad="292100" dist="139700" dir="2700000" algn="tl" rotWithShape="0">
              <a:srgbClr val="333333">
                <a:alpha val="65000"/>
              </a:srgbClr>
            </a:outerShdw>
          </a:effectLst>
        </p:spPr>
      </p:pic>
      <p:sp>
        <p:nvSpPr>
          <p:cNvPr id="15" name="Arrow: Left 14">
            <a:extLst>
              <a:ext uri="{FF2B5EF4-FFF2-40B4-BE49-F238E27FC236}">
                <a16:creationId xmlns:a16="http://schemas.microsoft.com/office/drawing/2014/main" id="{811D18EF-1E20-4FC4-B0A6-B1E7B893E38F}"/>
              </a:ext>
            </a:extLst>
          </p:cNvPr>
          <p:cNvSpPr/>
          <p:nvPr/>
        </p:nvSpPr>
        <p:spPr>
          <a:xfrm>
            <a:off x="7217228" y="5296219"/>
            <a:ext cx="4593772" cy="95939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a:solidFill>
                  <a:schemeClr val="tx1"/>
                </a:solidFill>
                <a:latin typeface="Calibri" panose="020F0502020204030204" pitchFamily="34" charset="0"/>
                <a:cs typeface="Calibri" panose="020F0502020204030204" pitchFamily="34" charset="0"/>
              </a:rPr>
              <a:t>5. A red line </a:t>
            </a:r>
            <a:r>
              <a:rPr lang="en-US" b="1" dirty="0">
                <a:solidFill>
                  <a:schemeClr val="tx1"/>
                </a:solidFill>
                <a:latin typeface="Calibri" panose="020F0502020204030204" pitchFamily="34" charset="0"/>
                <a:cs typeface="Calibri" panose="020F0502020204030204" pitchFamily="34" charset="0"/>
              </a:rPr>
              <a:t>will appear between the slides</a:t>
            </a:r>
          </a:p>
        </p:txBody>
      </p:sp>
    </p:spTree>
    <p:extLst>
      <p:ext uri="{BB962C8B-B14F-4D97-AF65-F5344CB8AC3E}">
        <p14:creationId xmlns:p14="http://schemas.microsoft.com/office/powerpoint/2010/main" val="33113633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1168522268"/>
              </p:ext>
            </p:extLst>
          </p:nvPr>
        </p:nvGraphicFramePr>
        <p:xfrm>
          <a:off x="4245429" y="63865"/>
          <a:ext cx="7783285" cy="6685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9</a:t>
            </a:fld>
            <a:endParaRPr lang="en-US"/>
          </a:p>
        </p:txBody>
      </p:sp>
      <p:pic>
        <p:nvPicPr>
          <p:cNvPr id="7" name="Picture 2" descr="Clipart shapes oval, Clipart shapes oval Transparent FREE for ...">
            <a:extLst>
              <a:ext uri="{FF2B5EF4-FFF2-40B4-BE49-F238E27FC236}">
                <a16:creationId xmlns:a16="http://schemas.microsoft.com/office/drawing/2014/main" id="{4FF2404D-BF61-46AF-94F4-056757087EE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991" y="1563977"/>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56F34E5E-C9D7-409C-A524-4A92855310CE}"/>
              </a:ext>
            </a:extLst>
          </p:cNvPr>
          <p:cNvSpPr/>
          <p:nvPr/>
        </p:nvSpPr>
        <p:spPr>
          <a:xfrm>
            <a:off x="462184" y="2429172"/>
            <a:ext cx="3166188" cy="1200329"/>
          </a:xfrm>
          <a:prstGeom prst="rect">
            <a:avLst/>
          </a:prstGeom>
        </p:spPr>
        <p:txBody>
          <a:bodyPr wrap="none">
            <a:spAutoFit/>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How to Import / Reuse </a:t>
            </a:r>
          </a:p>
          <a:p>
            <a:pPr algn="ctr"/>
            <a:r>
              <a:rPr lang="en-US" sz="2400" b="1" dirty="0">
                <a:latin typeface="Calibri" panose="020F0502020204030204" pitchFamily="34" charset="0"/>
                <a:ea typeface="Calibri" panose="020F0502020204030204" pitchFamily="34" charset="0"/>
                <a:cs typeface="Calibri" panose="020F0502020204030204" pitchFamily="34" charset="0"/>
              </a:rPr>
              <a:t>Slides from another </a:t>
            </a:r>
          </a:p>
          <a:p>
            <a:pPr algn="ctr"/>
            <a:r>
              <a:rPr lang="en-US" sz="2400" b="1" dirty="0">
                <a:latin typeface="Calibri" panose="020F0502020204030204" pitchFamily="34" charset="0"/>
                <a:ea typeface="Calibri" panose="020F0502020204030204" pitchFamily="34" charset="0"/>
                <a:cs typeface="Calibri" panose="020F0502020204030204" pitchFamily="34" charset="0"/>
              </a:rPr>
              <a:t>Presentation </a:t>
            </a:r>
            <a:r>
              <a:rPr lang="en-US" sz="2000" b="1" dirty="0">
                <a:solidFill>
                  <a:srgbClr val="FFFF00"/>
                </a:solidFill>
                <a:latin typeface="Calibri" panose="020F0502020204030204" pitchFamily="34" charset="0"/>
                <a:ea typeface="Calibri" panose="020F0502020204030204" pitchFamily="34" charset="0"/>
                <a:cs typeface="Calibri" panose="020F0502020204030204" pitchFamily="34" charset="0"/>
              </a:rPr>
              <a:t>(Cont’d)</a:t>
            </a:r>
            <a:endParaRPr lang="en-US" sz="2400" b="1" dirty="0">
              <a:solidFill>
                <a:srgbClr val="FFFF00"/>
              </a:solidFill>
            </a:endParaRPr>
          </a:p>
        </p:txBody>
      </p:sp>
      <p:pic>
        <p:nvPicPr>
          <p:cNvPr id="2" name="Picture 1">
            <a:extLst>
              <a:ext uri="{FF2B5EF4-FFF2-40B4-BE49-F238E27FC236}">
                <a16:creationId xmlns:a16="http://schemas.microsoft.com/office/drawing/2014/main" id="{EADBBBE4-D4F4-4020-ABBA-2B6F054858A0}"/>
              </a:ext>
            </a:extLst>
          </p:cNvPr>
          <p:cNvPicPr>
            <a:picLocks noChangeAspect="1"/>
          </p:cNvPicPr>
          <p:nvPr/>
        </p:nvPicPr>
        <p:blipFill>
          <a:blip r:embed="rId9"/>
          <a:stretch>
            <a:fillRect/>
          </a:stretch>
        </p:blipFill>
        <p:spPr>
          <a:xfrm>
            <a:off x="8384934" y="136525"/>
            <a:ext cx="978141" cy="581932"/>
          </a:xfrm>
          <a:prstGeom prst="rect">
            <a:avLst/>
          </a:prstGeom>
          <a:ln>
            <a:noFill/>
          </a:ln>
          <a:effectLst>
            <a:outerShdw blurRad="292100" dist="139700" dir="2700000" algn="tl" rotWithShape="0">
              <a:srgbClr val="333333">
                <a:alpha val="65000"/>
              </a:srgbClr>
            </a:outerShdw>
          </a:effectLst>
        </p:spPr>
      </p:pic>
      <p:pic>
        <p:nvPicPr>
          <p:cNvPr id="4" name="Picture 3">
            <a:extLst>
              <a:ext uri="{FF2B5EF4-FFF2-40B4-BE49-F238E27FC236}">
                <a16:creationId xmlns:a16="http://schemas.microsoft.com/office/drawing/2014/main" id="{FDF3BC46-E4FE-473D-ACD0-D84361C4C39F}"/>
              </a:ext>
            </a:extLst>
          </p:cNvPr>
          <p:cNvPicPr>
            <a:picLocks noChangeAspect="1"/>
          </p:cNvPicPr>
          <p:nvPr/>
        </p:nvPicPr>
        <p:blipFill>
          <a:blip r:embed="rId10"/>
          <a:stretch>
            <a:fillRect/>
          </a:stretch>
        </p:blipFill>
        <p:spPr>
          <a:xfrm>
            <a:off x="9507062" y="553809"/>
            <a:ext cx="2438400" cy="1352550"/>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59BB014B-6A87-403B-8964-4FB54B193668}"/>
              </a:ext>
            </a:extLst>
          </p:cNvPr>
          <p:cNvSpPr/>
          <p:nvPr/>
        </p:nvSpPr>
        <p:spPr>
          <a:xfrm>
            <a:off x="10199914" y="553809"/>
            <a:ext cx="566057" cy="108993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B1FCFAAA-0AA3-45D5-BF20-A3639A52645D}"/>
              </a:ext>
            </a:extLst>
          </p:cNvPr>
          <p:cNvPicPr>
            <a:picLocks noChangeAspect="1"/>
          </p:cNvPicPr>
          <p:nvPr/>
        </p:nvPicPr>
        <p:blipFill>
          <a:blip r:embed="rId11"/>
          <a:stretch>
            <a:fillRect/>
          </a:stretch>
        </p:blipFill>
        <p:spPr>
          <a:xfrm>
            <a:off x="9117507" y="2367892"/>
            <a:ext cx="1550493" cy="2109199"/>
          </a:xfrm>
          <a:prstGeom prst="rect">
            <a:avLst/>
          </a:prstGeom>
          <a:ln>
            <a:noFill/>
          </a:ln>
          <a:effectLst>
            <a:outerShdw blurRad="292100" dist="139700" dir="2700000" algn="tl" rotWithShape="0">
              <a:srgbClr val="333333">
                <a:alpha val="65000"/>
              </a:srgbClr>
            </a:outerShdw>
          </a:effectLst>
        </p:spPr>
      </p:pic>
      <p:pic>
        <p:nvPicPr>
          <p:cNvPr id="12" name="Picture 11">
            <a:extLst>
              <a:ext uri="{FF2B5EF4-FFF2-40B4-BE49-F238E27FC236}">
                <a16:creationId xmlns:a16="http://schemas.microsoft.com/office/drawing/2014/main" id="{CDFD1524-AE31-496A-A810-5F02C9EBB4FA}"/>
              </a:ext>
            </a:extLst>
          </p:cNvPr>
          <p:cNvPicPr>
            <a:picLocks noChangeAspect="1"/>
          </p:cNvPicPr>
          <p:nvPr/>
        </p:nvPicPr>
        <p:blipFill>
          <a:blip r:embed="rId12"/>
          <a:stretch>
            <a:fillRect/>
          </a:stretch>
        </p:blipFill>
        <p:spPr>
          <a:xfrm>
            <a:off x="8491346" y="4988063"/>
            <a:ext cx="3537368" cy="1547129"/>
          </a:xfrm>
          <a:prstGeom prst="rect">
            <a:avLst/>
          </a:prstGeom>
          <a:ln>
            <a:noFill/>
          </a:ln>
          <a:effectLst>
            <a:outerShdw blurRad="292100" dist="139700" dir="2700000" algn="tl" rotWithShape="0">
              <a:srgbClr val="333333">
                <a:alpha val="65000"/>
              </a:srgbClr>
            </a:outerShdw>
          </a:effectLst>
        </p:spPr>
      </p:pic>
      <p:cxnSp>
        <p:nvCxnSpPr>
          <p:cNvPr id="14" name="Straight Arrow Connector 13">
            <a:extLst>
              <a:ext uri="{FF2B5EF4-FFF2-40B4-BE49-F238E27FC236}">
                <a16:creationId xmlns:a16="http://schemas.microsoft.com/office/drawing/2014/main" id="{85DF0085-97A6-494B-8145-E1DD6F3F37AB}"/>
              </a:ext>
            </a:extLst>
          </p:cNvPr>
          <p:cNvCxnSpPr/>
          <p:nvPr/>
        </p:nvCxnSpPr>
        <p:spPr>
          <a:xfrm>
            <a:off x="9966119" y="6008914"/>
            <a:ext cx="908713"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32327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SketchyVTI">
  <a:themeElements>
    <a:clrScheme name="AnalogousFromLightSeedLeftStep">
      <a:dk1>
        <a:srgbClr val="000000"/>
      </a:dk1>
      <a:lt1>
        <a:srgbClr val="FFFFFF"/>
      </a:lt1>
      <a:dk2>
        <a:srgbClr val="41242D"/>
      </a:dk2>
      <a:lt2>
        <a:srgbClr val="E2E5E8"/>
      </a:lt2>
      <a:accent1>
        <a:srgbClr val="B99D7D"/>
      </a:accent1>
      <a:accent2>
        <a:srgbClr val="BA867F"/>
      </a:accent2>
      <a:accent3>
        <a:srgbClr val="C492A1"/>
      </a:accent3>
      <a:accent4>
        <a:srgbClr val="BA7FA9"/>
      </a:accent4>
      <a:accent5>
        <a:srgbClr val="BE93C5"/>
      </a:accent5>
      <a:accent6>
        <a:srgbClr val="997FBA"/>
      </a:accent6>
      <a:hlink>
        <a:srgbClr val="6283AA"/>
      </a:hlink>
      <a:folHlink>
        <a:srgbClr val="7F7F7F"/>
      </a:folHlink>
    </a:clrScheme>
    <a:fontScheme name="Sketchy_SerifHand">
      <a:majorFont>
        <a:latin typeface="The Serif Hand Black"/>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TotalTime>
  <Words>1382</Words>
  <Application>Microsoft Office PowerPoint</Application>
  <PresentationFormat>Widescreen</PresentationFormat>
  <Paragraphs>137</Paragraphs>
  <Slides>17</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Bodoni MT Condensed</vt:lpstr>
      <vt:lpstr>Calibri</vt:lpstr>
      <vt:lpstr>Castellar</vt:lpstr>
      <vt:lpstr>The Hand</vt:lpstr>
      <vt:lpstr>The Serif Hand Black</vt:lpstr>
      <vt:lpstr>SketchyVTI</vt:lpstr>
      <vt:lpstr> PowerPoint</vt:lpstr>
      <vt:lpstr>PowerPoint Presentation</vt:lpstr>
      <vt:lpstr>PowerPoint Presentation</vt:lpstr>
      <vt:lpstr>PowerPoint Presentation</vt:lpstr>
      <vt:lpstr>PowerPoint Presentation</vt:lpstr>
      <vt:lpstr>How to select multiple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365 PowerPoint</dc:title>
  <dc:creator>desfelkers@outlook.com</dc:creator>
  <cp:lastModifiedBy>desfelkers@outlook.com</cp:lastModifiedBy>
  <cp:revision>129</cp:revision>
  <dcterms:created xsi:type="dcterms:W3CDTF">2020-06-21T20:40:36Z</dcterms:created>
  <dcterms:modified xsi:type="dcterms:W3CDTF">2020-06-28T16:05:36Z</dcterms:modified>
</cp:coreProperties>
</file>