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8" r:id="rId1"/>
  </p:sldMasterIdLst>
  <p:notesMasterIdLst>
    <p:notesMasterId r:id="rId19"/>
  </p:notesMasterIdLst>
  <p:sldIdLst>
    <p:sldId id="256" r:id="rId2"/>
    <p:sldId id="257" r:id="rId3"/>
    <p:sldId id="262" r:id="rId4"/>
    <p:sldId id="263" r:id="rId5"/>
    <p:sldId id="264" r:id="rId6"/>
    <p:sldId id="259" r:id="rId7"/>
    <p:sldId id="261" r:id="rId8"/>
    <p:sldId id="260" r:id="rId9"/>
    <p:sldId id="265" r:id="rId10"/>
    <p:sldId id="266" r:id="rId11"/>
    <p:sldId id="267" r:id="rId12"/>
    <p:sldId id="268" r:id="rId13"/>
    <p:sldId id="269" r:id="rId14"/>
    <p:sldId id="270" r:id="rId15"/>
    <p:sldId id="271" r:id="rId16"/>
    <p:sldId id="272" r:id="rId17"/>
    <p:sldId id="25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4E53BEB-527E-43EC-B848-30877972335C}">
          <p14:sldIdLst>
            <p14:sldId id="256"/>
            <p14:sldId id="257"/>
            <p14:sldId id="262"/>
            <p14:sldId id="263"/>
            <p14:sldId id="264"/>
            <p14:sldId id="259"/>
            <p14:sldId id="261"/>
            <p14:sldId id="260"/>
            <p14:sldId id="265"/>
            <p14:sldId id="266"/>
            <p14:sldId id="267"/>
            <p14:sldId id="268"/>
            <p14:sldId id="269"/>
            <p14:sldId id="270"/>
            <p14:sldId id="271"/>
            <p14:sldId id="272"/>
            <p14:sldId id="258"/>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3792" autoAdjust="0"/>
  </p:normalViewPr>
  <p:slideViewPr>
    <p:cSldViewPr snapToGrid="0">
      <p:cViewPr varScale="1">
        <p:scale>
          <a:sx n="59" d="100"/>
          <a:sy n="59" d="100"/>
        </p:scale>
        <p:origin x="892"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5C2C43D5-47B6-4DC2-86CA-808C8C7ECD0C}">
      <dgm:prSet custT="1"/>
      <dgm:spPr>
        <a:solidFill>
          <a:schemeClr val="accent1"/>
        </a:solidFill>
      </dgm:spPr>
      <dgm:t>
        <a:bodyPr/>
        <a:lstStyle/>
        <a:p>
          <a:r>
            <a:rPr lang="en-US" sz="2400" b="1" i="0" dirty="0">
              <a:solidFill>
                <a:schemeClr val="tx1"/>
              </a:solidFill>
              <a:latin typeface="Calibri" panose="020F0502020204030204" pitchFamily="34" charset="0"/>
              <a:cs typeface="Calibri" panose="020F0502020204030204" pitchFamily="34" charset="0"/>
            </a:rPr>
            <a:t>Once you've added text to the slide, you might want to change how it appears. Select the text…</a:t>
          </a:r>
          <a:endParaRPr lang="en-US" sz="2400" b="1" dirty="0">
            <a:solidFill>
              <a:schemeClr val="tx1"/>
            </a:solidFill>
            <a:latin typeface="Calibri" panose="020F0502020204030204" pitchFamily="34" charset="0"/>
            <a:cs typeface="Calibri" panose="020F0502020204030204" pitchFamily="34" charset="0"/>
          </a:endParaRPr>
        </a:p>
      </dgm:t>
    </dgm:pt>
    <dgm:pt modelId="{2B893750-D285-4993-B475-62E585401854}" type="parTrans" cxnId="{30191979-404A-43F5-868C-B296757AE7E8}">
      <dgm:prSet/>
      <dgm:spPr/>
      <dgm:t>
        <a:bodyPr/>
        <a:lstStyle/>
        <a:p>
          <a:endParaRPr lang="en-US"/>
        </a:p>
      </dgm:t>
    </dgm:pt>
    <dgm:pt modelId="{FF3C0504-20A3-457E-90B7-236DD491B492}" type="sibTrans" cxnId="{30191979-404A-43F5-868C-B296757AE7E8}">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467D8D85-4860-4EBF-AA31-795F6D638FA6}" type="pres">
      <dgm:prSet presAssocID="{5C2C43D5-47B6-4DC2-86CA-808C8C7ECD0C}" presName="node" presStyleLbl="node1" presStyleIdx="0" presStyleCnt="1" custScaleX="100000" custScaleY="18198" custLinFactNeighborX="-49" custLinFactNeighborY="-59891">
        <dgm:presLayoutVars>
          <dgm:bulletEnabled val="1"/>
        </dgm:presLayoutVars>
      </dgm:prSet>
      <dgm:spPr>
        <a:prstGeom prst="roundRect">
          <a:avLst/>
        </a:prstGeom>
      </dgm:spPr>
    </dgm:pt>
  </dgm:ptLst>
  <dgm:cxnLst>
    <dgm:cxn modelId="{30191979-404A-43F5-868C-B296757AE7E8}" srcId="{6E28DCC2-A19F-4618-BE47-1BADB6AFFFFB}" destId="{5C2C43D5-47B6-4DC2-86CA-808C8C7ECD0C}" srcOrd="0" destOrd="0" parTransId="{2B893750-D285-4993-B475-62E585401854}" sibTransId="{FF3C0504-20A3-457E-90B7-236DD491B492}"/>
    <dgm:cxn modelId="{E01AF6B1-0F1A-48E3-9D88-A7C9AE9BD4C6}" type="presOf" srcId="{5C2C43D5-47B6-4DC2-86CA-808C8C7ECD0C}" destId="{467D8D85-4860-4EBF-AA31-795F6D638FA6}" srcOrd="0" destOrd="0" presId="urn:microsoft.com/office/officeart/2016/7/layout/RepeatingBendingProcessNew"/>
    <dgm:cxn modelId="{3664A7CB-9C05-440A-91A0-30737ECEF4FD}" type="presOf" srcId="{6E28DCC2-A19F-4618-BE47-1BADB6AFFFFB}" destId="{04832395-E5DC-4C48-B2EE-8A1EBF12BBAF}" srcOrd="0" destOrd="0" presId="urn:microsoft.com/office/officeart/2016/7/layout/RepeatingBendingProcessNew"/>
    <dgm:cxn modelId="{90C9775E-DE89-46B6-8301-D9CFE01E8AFE}" type="presParOf" srcId="{04832395-E5DC-4C48-B2EE-8A1EBF12BBAF}" destId="{467D8D85-4860-4EBF-AA31-795F6D638FA6}" srcOrd="0" destOrd="0" presId="urn:microsoft.com/office/officeart/2016/7/layout/RepeatingBendingProcessNew"/>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5C2C43D5-47B6-4DC2-86CA-808C8C7ECD0C}">
      <dgm:prSet custT="1"/>
      <dgm:spPr>
        <a:solidFill>
          <a:schemeClr val="accent1"/>
        </a:solidFill>
      </dgm:spPr>
      <dgm:t>
        <a:bodyPr/>
        <a:lstStyle/>
        <a:p>
          <a:r>
            <a:rPr lang="en-US" sz="2400" b="1" i="0" dirty="0">
              <a:solidFill>
                <a:schemeClr val="tx1"/>
              </a:solidFill>
              <a:latin typeface="Calibri" panose="020F0502020204030204" pitchFamily="34" charset="0"/>
              <a:cs typeface="Calibri" panose="020F0502020204030204" pitchFamily="34" charset="0"/>
            </a:rPr>
            <a:t>Once you've added text to the slide, you might want to change how it appears. </a:t>
          </a:r>
          <a:r>
            <a:rPr lang="en-US" sz="2400" b="1" dirty="0">
              <a:solidFill>
                <a:schemeClr val="tx1"/>
              </a:solidFill>
              <a:latin typeface="Calibri" panose="020F0502020204030204" pitchFamily="34" charset="0"/>
              <a:cs typeface="Calibri" panose="020F0502020204030204" pitchFamily="34" charset="0"/>
            </a:rPr>
            <a:t>Select the text…</a:t>
          </a:r>
        </a:p>
      </dgm:t>
    </dgm:pt>
    <dgm:pt modelId="{2B893750-D285-4993-B475-62E585401854}" type="parTrans" cxnId="{30191979-404A-43F5-868C-B296757AE7E8}">
      <dgm:prSet/>
      <dgm:spPr/>
      <dgm:t>
        <a:bodyPr/>
        <a:lstStyle/>
        <a:p>
          <a:endParaRPr lang="en-US"/>
        </a:p>
      </dgm:t>
    </dgm:pt>
    <dgm:pt modelId="{FF3C0504-20A3-457E-90B7-236DD491B492}" type="sibTrans" cxnId="{30191979-404A-43F5-868C-B296757AE7E8}">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467D8D85-4860-4EBF-AA31-795F6D638FA6}" type="pres">
      <dgm:prSet presAssocID="{5C2C43D5-47B6-4DC2-86CA-808C8C7ECD0C}" presName="node" presStyleLbl="node1" presStyleIdx="0" presStyleCnt="1" custScaleX="100000" custScaleY="18198" custLinFactNeighborX="-49" custLinFactNeighborY="-59891">
        <dgm:presLayoutVars>
          <dgm:bulletEnabled val="1"/>
        </dgm:presLayoutVars>
      </dgm:prSet>
      <dgm:spPr>
        <a:prstGeom prst="roundRect">
          <a:avLst/>
        </a:prstGeom>
      </dgm:spPr>
    </dgm:pt>
  </dgm:ptLst>
  <dgm:cxnLst>
    <dgm:cxn modelId="{30191979-404A-43F5-868C-B296757AE7E8}" srcId="{6E28DCC2-A19F-4618-BE47-1BADB6AFFFFB}" destId="{5C2C43D5-47B6-4DC2-86CA-808C8C7ECD0C}" srcOrd="0" destOrd="0" parTransId="{2B893750-D285-4993-B475-62E585401854}" sibTransId="{FF3C0504-20A3-457E-90B7-236DD491B492}"/>
    <dgm:cxn modelId="{E01AF6B1-0F1A-48E3-9D88-A7C9AE9BD4C6}" type="presOf" srcId="{5C2C43D5-47B6-4DC2-86CA-808C8C7ECD0C}" destId="{467D8D85-4860-4EBF-AA31-795F6D638FA6}" srcOrd="0" destOrd="0" presId="urn:microsoft.com/office/officeart/2016/7/layout/RepeatingBendingProcessNew"/>
    <dgm:cxn modelId="{3664A7CB-9C05-440A-91A0-30737ECEF4FD}" type="presOf" srcId="{6E28DCC2-A19F-4618-BE47-1BADB6AFFFFB}" destId="{04832395-E5DC-4C48-B2EE-8A1EBF12BBAF}" srcOrd="0" destOrd="0" presId="urn:microsoft.com/office/officeart/2016/7/layout/RepeatingBendingProcessNew"/>
    <dgm:cxn modelId="{90C9775E-DE89-46B6-8301-D9CFE01E8AFE}" type="presParOf" srcId="{04832395-E5DC-4C48-B2EE-8A1EBF12BBAF}" destId="{467D8D85-4860-4EBF-AA31-795F6D638FA6}" srcOrd="0" destOrd="0" presId="urn:microsoft.com/office/officeart/2016/7/layout/RepeatingBendingProcessNew"/>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50202FD5-14FD-4D0C-99F0-C055AD238B3E}">
      <dgm:prSet custT="1"/>
      <dgm:spPr>
        <a:solidFill>
          <a:schemeClr val="accent1"/>
        </a:solidFill>
      </dgm:spPr>
      <dgm:t>
        <a:bodyPr/>
        <a:lstStyle/>
        <a:p>
          <a:r>
            <a:rPr lang="en-US" sz="2400" b="1" i="0" dirty="0">
              <a:solidFill>
                <a:schemeClr val="tx1"/>
              </a:solidFill>
              <a:latin typeface="Calibri" panose="020F0502020204030204" pitchFamily="34" charset="0"/>
              <a:cs typeface="Calibri" panose="020F0502020204030204" pitchFamily="34" charset="0"/>
            </a:rPr>
            <a:t>Once you've added text to the slide, you might want to change how it appears. </a:t>
          </a:r>
          <a:r>
            <a:rPr lang="en-US" sz="2400" b="1" dirty="0">
              <a:solidFill>
                <a:schemeClr val="tx1"/>
              </a:solidFill>
              <a:latin typeface="Calibri" panose="020F0502020204030204" pitchFamily="34" charset="0"/>
              <a:cs typeface="Calibri" panose="020F0502020204030204" pitchFamily="34" charset="0"/>
            </a:rPr>
            <a:t>Select the text…</a:t>
          </a:r>
        </a:p>
      </dgm:t>
    </dgm:pt>
    <dgm:pt modelId="{993676C9-5391-4F9F-9604-FDCBD414D369}" type="parTrans" cxnId="{B73250EC-6CB4-4DEA-A864-6D6C3D288DD9}">
      <dgm:prSet/>
      <dgm:spPr/>
      <dgm:t>
        <a:bodyPr/>
        <a:lstStyle/>
        <a:p>
          <a:endParaRPr lang="en-US"/>
        </a:p>
      </dgm:t>
    </dgm:pt>
    <dgm:pt modelId="{5784CBD2-A0ED-4C4F-A8D0-4BDE94B172DC}" type="sibTrans" cxnId="{B73250EC-6CB4-4DEA-A864-6D6C3D288DD9}">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1B35972B-8051-4F5F-BBF9-55F9EC4DC801}" type="pres">
      <dgm:prSet presAssocID="{50202FD5-14FD-4D0C-99F0-C055AD238B3E}" presName="node" presStyleLbl="node1" presStyleIdx="0" presStyleCnt="1" custScaleX="100000" custScaleY="18198" custLinFactNeighborX="-49" custLinFactNeighborY="-59891">
        <dgm:presLayoutVars>
          <dgm:bulletEnabled val="1"/>
        </dgm:presLayoutVars>
      </dgm:prSet>
      <dgm:spPr>
        <a:prstGeom prst="roundRect">
          <a:avLst/>
        </a:prstGeom>
      </dgm:spPr>
    </dgm:pt>
  </dgm:ptLst>
  <dgm:cxnLst>
    <dgm:cxn modelId="{1E8D1B88-C721-4CB7-9E3D-5F20D4FC2FA7}" type="presOf" srcId="{50202FD5-14FD-4D0C-99F0-C055AD238B3E}" destId="{1B35972B-8051-4F5F-BBF9-55F9EC4DC801}" srcOrd="0" destOrd="0" presId="urn:microsoft.com/office/officeart/2016/7/layout/RepeatingBendingProcessNew"/>
    <dgm:cxn modelId="{3664A7CB-9C05-440A-91A0-30737ECEF4FD}" type="presOf" srcId="{6E28DCC2-A19F-4618-BE47-1BADB6AFFFFB}" destId="{04832395-E5DC-4C48-B2EE-8A1EBF12BBAF}" srcOrd="0" destOrd="0" presId="urn:microsoft.com/office/officeart/2016/7/layout/RepeatingBendingProcessNew"/>
    <dgm:cxn modelId="{B73250EC-6CB4-4DEA-A864-6D6C3D288DD9}" srcId="{6E28DCC2-A19F-4618-BE47-1BADB6AFFFFB}" destId="{50202FD5-14FD-4D0C-99F0-C055AD238B3E}" srcOrd="0" destOrd="0" parTransId="{993676C9-5391-4F9F-9604-FDCBD414D369}" sibTransId="{5784CBD2-A0ED-4C4F-A8D0-4BDE94B172DC}"/>
    <dgm:cxn modelId="{0E0C1276-A8F3-438C-8CC6-95F8727D9020}" type="presParOf" srcId="{04832395-E5DC-4C48-B2EE-8A1EBF12BBAF}" destId="{1B35972B-8051-4F5F-BBF9-55F9EC4DC801}" srcOrd="0" destOrd="0" presId="urn:microsoft.com/office/officeart/2016/7/layout/RepeatingBendingProcessNew"/>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CB47C162-BF16-4414-BA67-F0B8B5022E66}">
      <dgm:prSet custT="1"/>
      <dgm:spPr>
        <a:solidFill>
          <a:schemeClr val="accent1"/>
        </a:solidFill>
      </dgm:spPr>
      <dgm:t>
        <a:bodyPr/>
        <a:lstStyle/>
        <a:p>
          <a:r>
            <a:rPr lang="en-US" sz="2400" b="1" i="0" dirty="0">
              <a:solidFill>
                <a:schemeClr val="tx1"/>
              </a:solidFill>
              <a:latin typeface="Calibri" panose="020F0502020204030204" pitchFamily="34" charset="0"/>
              <a:cs typeface="Calibri" panose="020F0502020204030204" pitchFamily="34" charset="0"/>
            </a:rPr>
            <a:t>Once you've added text to the slide, you might want to change how it appears. </a:t>
          </a:r>
          <a:r>
            <a:rPr lang="en-US" sz="2400" b="1" dirty="0">
              <a:solidFill>
                <a:schemeClr val="tx1"/>
              </a:solidFill>
              <a:latin typeface="Calibri" panose="020F0502020204030204" pitchFamily="34" charset="0"/>
              <a:cs typeface="Calibri" panose="020F0502020204030204" pitchFamily="34" charset="0"/>
            </a:rPr>
            <a:t>Select the text…</a:t>
          </a:r>
        </a:p>
      </dgm:t>
    </dgm:pt>
    <dgm:pt modelId="{7170410D-DD09-4D14-ABE7-EF1C28D99F42}" type="parTrans" cxnId="{C20A2C73-1E8B-4F54-A188-973DBB6EFCB9}">
      <dgm:prSet/>
      <dgm:spPr/>
      <dgm:t>
        <a:bodyPr/>
        <a:lstStyle/>
        <a:p>
          <a:endParaRPr lang="en-US"/>
        </a:p>
      </dgm:t>
    </dgm:pt>
    <dgm:pt modelId="{7072B18E-E1B2-4811-A03E-52D5F72F8B35}" type="sibTrans" cxnId="{C20A2C73-1E8B-4F54-A188-973DBB6EFCB9}">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07EC9B7D-4138-415E-9414-0A71B7FCDA94}" type="pres">
      <dgm:prSet presAssocID="{CB47C162-BF16-4414-BA67-F0B8B5022E66}" presName="node" presStyleLbl="node1" presStyleIdx="0" presStyleCnt="1" custScaleX="100000" custScaleY="18198" custLinFactNeighborX="-49" custLinFactNeighborY="-59891">
        <dgm:presLayoutVars>
          <dgm:bulletEnabled val="1"/>
        </dgm:presLayoutVars>
      </dgm:prSet>
      <dgm:spPr>
        <a:prstGeom prst="roundRect">
          <a:avLst/>
        </a:prstGeom>
      </dgm:spPr>
    </dgm:pt>
  </dgm:ptLst>
  <dgm:cxnLst>
    <dgm:cxn modelId="{C20A2C73-1E8B-4F54-A188-973DBB6EFCB9}" srcId="{6E28DCC2-A19F-4618-BE47-1BADB6AFFFFB}" destId="{CB47C162-BF16-4414-BA67-F0B8B5022E66}" srcOrd="0" destOrd="0" parTransId="{7170410D-DD09-4D14-ABE7-EF1C28D99F42}" sibTransId="{7072B18E-E1B2-4811-A03E-52D5F72F8B35}"/>
    <dgm:cxn modelId="{3664A7CB-9C05-440A-91A0-30737ECEF4FD}" type="presOf" srcId="{6E28DCC2-A19F-4618-BE47-1BADB6AFFFFB}" destId="{04832395-E5DC-4C48-B2EE-8A1EBF12BBAF}" srcOrd="0" destOrd="0" presId="urn:microsoft.com/office/officeart/2016/7/layout/RepeatingBendingProcessNew"/>
    <dgm:cxn modelId="{F9ACE4F2-7E3C-463E-AA76-CA92B6AB968B}" type="presOf" srcId="{CB47C162-BF16-4414-BA67-F0B8B5022E66}" destId="{07EC9B7D-4138-415E-9414-0A71B7FCDA94}" srcOrd="0" destOrd="0" presId="urn:microsoft.com/office/officeart/2016/7/layout/RepeatingBendingProcessNew"/>
    <dgm:cxn modelId="{8CBD3523-883E-40D8-B170-24CB02B3274D}" type="presParOf" srcId="{04832395-E5DC-4C48-B2EE-8A1EBF12BBAF}" destId="{07EC9B7D-4138-415E-9414-0A71B7FCDA94}" srcOrd="0" destOrd="0" presId="urn:microsoft.com/office/officeart/2016/7/layout/RepeatingBendingProcessNew"/>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46524477-9376-4CB7-BE17-42E1701636B9}">
      <dgm:prSet custT="1"/>
      <dgm:spPr/>
      <dgm:t>
        <a:bodyPr/>
        <a:lstStyle/>
        <a:p>
          <a:pPr marL="0" lvl="0" indent="0" algn="l" defTabSz="1111250">
            <a:lnSpc>
              <a:spcPct val="90000"/>
            </a:lnSpc>
            <a:spcBef>
              <a:spcPct val="0"/>
            </a:spcBef>
            <a:spcAft>
              <a:spcPct val="35000"/>
            </a:spcAft>
          </a:pPr>
          <a:r>
            <a:rPr lang="en-US" sz="2300" b="1" kern="1200" dirty="0">
              <a:solidFill>
                <a:schemeClr val="tx1"/>
              </a:solidFill>
              <a:latin typeface="Calibri" panose="020F0502020204030204" pitchFamily="34" charset="0"/>
              <a:cs typeface="Calibri" panose="020F0502020204030204" pitchFamily="34" charset="0"/>
            </a:rPr>
            <a:t>3. Choose a colour. </a:t>
          </a:r>
          <a:r>
            <a:rPr lang="en-US" sz="2300" b="1" kern="1200" dirty="0">
              <a:solidFill>
                <a:schemeClr val="tx1"/>
              </a:solidFill>
              <a:highlight>
                <a:srgbClr val="FFFF00"/>
              </a:highlight>
              <a:latin typeface="Calibri" panose="020F0502020204030204" pitchFamily="34" charset="0"/>
              <a:cs typeface="Calibri" panose="020F0502020204030204" pitchFamily="34" charset="0"/>
            </a:rPr>
            <a:t>The text you selected will be highlighted in the colour you chose</a:t>
          </a:r>
          <a:endParaRPr lang="en-US" sz="2300" b="1" i="1" kern="1200" dirty="0">
            <a:solidFill>
              <a:schemeClr val="tx1"/>
            </a:solidFill>
            <a:highlight>
              <a:srgbClr val="FFFF00"/>
            </a:highlight>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noFill/>
        <a:ln>
          <a:noFill/>
        </a:ln>
      </dgm:spPr>
      <dgm:t>
        <a:bodyPr/>
        <a:lstStyle/>
        <a:p>
          <a:pPr algn="l">
            <a:buFont typeface="+mj-lt"/>
            <a:buAutoNum type="arabicParenR"/>
          </a:pPr>
          <a:endParaRPr lang="en-US" sz="2400" b="1" dirty="0">
            <a:solidFill>
              <a:schemeClr val="tx1"/>
            </a:solidFill>
            <a:latin typeface="Calibri" panose="020F0502020204030204" pitchFamily="34" charset="0"/>
            <a:cs typeface="Calibri" panose="020F0502020204030204" pitchFamily="34" charset="0"/>
          </a:endParaRPr>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59965313-D41F-4D37-A5BD-CCDB6D5C18D6}">
      <dgm:prSet custT="1"/>
      <dgm:spPr/>
      <dgm:t>
        <a:bodyPr/>
        <a:lstStyle/>
        <a:p>
          <a:pPr algn="l"/>
          <a:r>
            <a:rPr lang="en-US" sz="2400" b="1" dirty="0">
              <a:solidFill>
                <a:schemeClr val="tx1"/>
              </a:solidFill>
              <a:latin typeface="Calibri" panose="020F0502020204030204" pitchFamily="34" charset="0"/>
              <a:cs typeface="Calibri" panose="020F0502020204030204" pitchFamily="34" charset="0"/>
            </a:rPr>
            <a:t>2. On the Home tab, in the Font Group, click the arrow next to </a:t>
          </a:r>
          <a:r>
            <a:rPr lang="en-US" sz="2400" b="1" i="1" dirty="0">
              <a:solidFill>
                <a:schemeClr val="tx1"/>
              </a:solidFill>
              <a:latin typeface="Calibri" panose="020F0502020204030204" pitchFamily="34" charset="0"/>
              <a:cs typeface="Calibri" panose="020F0502020204030204" pitchFamily="34" charset="0"/>
            </a:rPr>
            <a:t>Text Highlight Color</a:t>
          </a:r>
        </a:p>
      </dgm:t>
    </dgm:pt>
    <dgm:pt modelId="{CE5E10E1-ADD2-410C-BC33-D05F4E1C6C3B}" type="parTrans" cxnId="{AF9C336E-2996-4ACD-800C-6541C2A951C8}">
      <dgm:prSet/>
      <dgm:spPr/>
      <dgm:t>
        <a:bodyPr/>
        <a:lstStyle/>
        <a:p>
          <a:endParaRPr lang="en-US"/>
        </a:p>
      </dgm:t>
    </dgm:pt>
    <dgm:pt modelId="{AB6151AC-7FBB-4490-B8C9-0AC0C65C00B6}" type="sibTrans" cxnId="{AF9C336E-2996-4ACD-800C-6541C2A951C8}">
      <dgm:prSet/>
      <dgm:spPr>
        <a:ln w="28575">
          <a:solidFill>
            <a:srgbClr val="FF0000"/>
          </a:solidFill>
        </a:ln>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ZA" sz="2400" b="1" dirty="0">
              <a:solidFill>
                <a:schemeClr val="tx1"/>
              </a:solidFill>
              <a:latin typeface="Calibri" panose="020F0502020204030204" pitchFamily="34" charset="0"/>
              <a:cs typeface="Calibri" panose="020F0502020204030204" pitchFamily="34" charset="0"/>
            </a:rPr>
            <a:t>1. Select the text you want to </a:t>
          </a:r>
          <a:r>
            <a:rPr lang="en-ZA" sz="2400" b="1" i="1" dirty="0">
              <a:solidFill>
                <a:schemeClr val="tx1"/>
              </a:solidFill>
              <a:latin typeface="Calibri" panose="020F0502020204030204" pitchFamily="34" charset="0"/>
              <a:cs typeface="Calibri" panose="020F0502020204030204" pitchFamily="34" charset="0"/>
            </a:rPr>
            <a:t>highlight</a:t>
          </a:r>
          <a:endParaRPr lang="en-US" sz="2400" b="1" i="1" dirty="0">
            <a:solidFill>
              <a:schemeClr val="tx1"/>
            </a:solidFill>
            <a:latin typeface="Calibri" panose="020F0502020204030204" pitchFamily="34" charset="0"/>
            <a:cs typeface="Calibri" panose="020F0502020204030204" pitchFamily="34" charset="0"/>
          </a:endParaRPr>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08F89008-3369-47CA-8B20-0AF4DD884959}" type="parTrans" cxnId="{988B1FB6-DB44-4BC4-965C-85EEBD425857}">
      <dgm:prSet/>
      <dgm:spPr/>
      <dgm:t>
        <a:bodyPr/>
        <a:lstStyle/>
        <a:p>
          <a:endParaRPr lang="en-US"/>
        </a:p>
      </dgm:t>
    </dgm:pt>
    <dgm:pt modelId="{D7B4AC38-2DB6-4641-8ED0-46B2D93DFA5D}">
      <dgm:prSet custT="1"/>
      <dgm:spPr/>
      <dgm:t>
        <a:bodyPr/>
        <a:lstStyle/>
        <a:p>
          <a:r>
            <a:rPr lang="en-US" sz="2400" b="1" i="1" dirty="0">
              <a:solidFill>
                <a:schemeClr val="tx1"/>
              </a:solidFill>
              <a:highlight>
                <a:srgbClr val="FFFF00"/>
              </a:highlight>
              <a:latin typeface="Calibri" panose="020F0502020204030204" pitchFamily="34" charset="0"/>
              <a:cs typeface="Calibri" panose="020F0502020204030204" pitchFamily="34" charset="0"/>
            </a:rPr>
            <a:t>Note:</a:t>
          </a:r>
          <a:r>
            <a:rPr lang="en-US" sz="2400" b="1" i="1" dirty="0">
              <a:solidFill>
                <a:schemeClr val="tx1"/>
              </a:solidFill>
              <a:latin typeface="Calibri" panose="020F0502020204030204" pitchFamily="34" charset="0"/>
              <a:cs typeface="Calibri" panose="020F0502020204030204" pitchFamily="34" charset="0"/>
            </a:rPr>
            <a:t> </a:t>
          </a:r>
          <a:r>
            <a:rPr lang="en-US" sz="2400" b="1" dirty="0">
              <a:solidFill>
                <a:schemeClr val="tx1"/>
              </a:solidFill>
              <a:latin typeface="Calibri" panose="020F0502020204030204" pitchFamily="34" charset="0"/>
              <a:cs typeface="Calibri" panose="020F0502020204030204" pitchFamily="34" charset="0"/>
            </a:rPr>
            <a:t>Use a </a:t>
          </a:r>
          <a:r>
            <a:rPr lang="en-US" sz="2400" b="1" i="1" dirty="0">
              <a:solidFill>
                <a:schemeClr val="tx1"/>
              </a:solidFill>
              <a:latin typeface="Calibri" panose="020F0502020204030204" pitchFamily="34" charset="0"/>
              <a:cs typeface="Calibri" panose="020F0502020204030204" pitchFamily="34" charset="0"/>
            </a:rPr>
            <a:t>light</a:t>
          </a:r>
          <a:r>
            <a:rPr lang="en-US" sz="2400" b="1" dirty="0">
              <a:solidFill>
                <a:schemeClr val="tx1"/>
              </a:solidFill>
              <a:latin typeface="Calibri" panose="020F0502020204030204" pitchFamily="34" charset="0"/>
              <a:cs typeface="Calibri" panose="020F0502020204030204" pitchFamily="34" charset="0"/>
            </a:rPr>
            <a:t> highlight colour if you plan to print the presentation</a:t>
          </a:r>
        </a:p>
      </dgm:t>
    </dgm:pt>
    <dgm:pt modelId="{9BCF59F1-627F-4506-A74A-3C7FE831C37A}" type="parTrans" cxnId="{E5DA64D1-99CB-4BCD-9D86-EF6556167064}">
      <dgm:prSet/>
      <dgm:spPr/>
      <dgm:t>
        <a:bodyPr/>
        <a:lstStyle/>
        <a:p>
          <a:endParaRPr lang="en-US"/>
        </a:p>
      </dgm:t>
    </dgm:pt>
    <dgm:pt modelId="{52919233-6427-419C-8FEA-2093E57253AE}" type="sibTrans" cxnId="{E5DA64D1-99CB-4BCD-9D86-EF6556167064}">
      <dgm:prSet/>
      <dgm:spPr/>
      <dgm:t>
        <a:bodyPr/>
        <a:lstStyle/>
        <a:p>
          <a:endParaRPr lang="en-US"/>
        </a:p>
      </dgm:t>
    </dgm:pt>
    <dgm:pt modelId="{4F45A8C3-C2D7-4185-ADBE-C7F80101319F}">
      <dgm:prSet/>
      <dgm:spPr>
        <a:solidFill>
          <a:schemeClr val="bg1"/>
        </a:solidFill>
      </dgm:spPr>
      <dgm:t>
        <a:bodyPr/>
        <a:lstStyle/>
        <a:p>
          <a:pPr marL="0" lvl="0" indent="0" algn="l" defTabSz="1111250">
            <a:lnSpc>
              <a:spcPct val="90000"/>
            </a:lnSpc>
            <a:spcBef>
              <a:spcPct val="0"/>
            </a:spcBef>
            <a:spcAft>
              <a:spcPct val="35000"/>
            </a:spcAft>
            <a:buNone/>
          </a:pPr>
          <a:endParaRPr lang="en-US" b="1" dirty="0">
            <a:solidFill>
              <a:schemeClr val="tx1"/>
            </a:solidFill>
            <a:latin typeface="Calibri" panose="020F0502020204030204" pitchFamily="34" charset="0"/>
            <a:ea typeface="+mn-ea"/>
            <a:cs typeface="Calibri" panose="020F0502020204030204" pitchFamily="34" charset="0"/>
          </a:endParaRPr>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F2456954-6157-440C-9639-C9D4CCA87577}" type="parTrans" cxnId="{E7D7F128-BE55-4FCB-BFCC-C5B5E1AC4031}">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C965EC21-FC00-40C4-A43E-01666BF58B80}" type="pres">
      <dgm:prSet presAssocID="{59965313-D41F-4D37-A5BD-CCDB6D5C18D6}" presName="node" presStyleLbl="node1" presStyleIdx="1" presStyleCnt="6">
        <dgm:presLayoutVars>
          <dgm:bulletEnabled val="1"/>
        </dgm:presLayoutVars>
      </dgm:prSet>
      <dgm:spPr/>
    </dgm:pt>
    <dgm:pt modelId="{A9259247-E635-4E5B-8BA8-118DFFD4B93E}" type="pres">
      <dgm:prSet presAssocID="{AB6151AC-7FBB-4490-B8C9-0AC0C65C00B6}" presName="sibTrans" presStyleLbl="sibTrans1D1" presStyleIdx="1" presStyleCnt="5"/>
      <dgm:spPr/>
    </dgm:pt>
    <dgm:pt modelId="{FE88D372-D48C-4F8C-B29C-17A753E3E232}" type="pres">
      <dgm:prSet presAssocID="{AB6151AC-7FBB-4490-B8C9-0AC0C65C00B6}" presName="connectorText" presStyleLbl="sibTrans1D1" presStyleIdx="1" presStyleCnt="5"/>
      <dgm:spPr/>
    </dgm:pt>
    <dgm:pt modelId="{52EE39ED-6FB0-41DC-9D18-91A726EBA3A7}" type="pres">
      <dgm:prSet presAssocID="{4F45A8C3-C2D7-4185-ADBE-C7F80101319F}" presName="node" presStyleLbl="node1" presStyleIdx="2" presStyleCnt="6">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dgm:presLayoutVars>
          <dgm:bulletEnabled val="1"/>
        </dgm:presLayoutVars>
      </dgm:prSet>
      <dgm:spPr/>
    </dgm:pt>
    <dgm:pt modelId="{D798BFE3-EAC3-40A1-847F-5CA6898B9845}" type="pres">
      <dgm:prSet presAssocID="{F6B40A25-1560-4909-AB90-4E89A4F13A2B}" presName="sibTrans" presStyleLbl="sibTrans1D1" presStyleIdx="4" presStyleCnt="5"/>
      <dgm:spPr/>
    </dgm:pt>
    <dgm:pt modelId="{08844261-6D02-48A0-BE76-978FB38B97CE}" type="pres">
      <dgm:prSet presAssocID="{F6B40A25-1560-4909-AB90-4E89A4F13A2B}" presName="connectorText" presStyleLbl="sibTrans1D1" presStyleIdx="4" presStyleCnt="5"/>
      <dgm:spPr/>
    </dgm:pt>
    <dgm:pt modelId="{2A74BD26-1299-47CD-8EE6-0D72E6B87839}" type="pres">
      <dgm:prSet presAssocID="{D7B4AC38-2DB6-4641-8ED0-46B2D93DFA5D}" presName="node" presStyleLbl="node1" presStyleIdx="5" presStyleCnt="6">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AF9C336E-2996-4ACD-800C-6541C2A951C8}" srcId="{6E28DCC2-A19F-4618-BE47-1BADB6AFFFFB}" destId="{59965313-D41F-4D37-A5BD-CCDB6D5C18D6}" srcOrd="1" destOrd="0" parTransId="{CE5E10E1-ADD2-410C-BC33-D05F4E1C6C3B}" sibTransId="{AB6151AC-7FBB-4490-B8C9-0AC0C65C00B6}"/>
    <dgm:cxn modelId="{FDF09570-7B07-483B-AB72-861154A041BC}" type="presOf" srcId="{F6B40A25-1560-4909-AB90-4E89A4F13A2B}" destId="{08844261-6D02-48A0-BE76-978FB38B97CE}" srcOrd="1" destOrd="0" presId="urn:microsoft.com/office/officeart/2016/7/layout/RepeatingBendingProcessNew"/>
    <dgm:cxn modelId="{F6C5ED50-D812-40FB-A5BC-58AA7BF8DEEA}" type="presOf" srcId="{7CC772E3-57C7-4EC2-859A-74587B213F57}" destId="{F72E62F1-C026-4937-BA86-3AE0BC026BDD}" srcOrd="0" destOrd="0" presId="urn:microsoft.com/office/officeart/2016/7/layout/RepeatingBendingProcessNew"/>
    <dgm:cxn modelId="{7BFDE772-B17F-46BA-8CB4-0136CDA542E7}" type="presOf" srcId="{F6B40A25-1560-4909-AB90-4E89A4F13A2B}" destId="{D798BFE3-EAC3-40A1-847F-5CA6898B9845}" srcOrd="0" destOrd="0" presId="urn:microsoft.com/office/officeart/2016/7/layout/RepeatingBendingProcessNew"/>
    <dgm:cxn modelId="{5680DD7D-CAAD-4AE9-AD1B-B8BCC9B40B96}" type="presOf" srcId="{060301F8-96A8-419E-B929-4651BA1E7013}" destId="{2BAC8DAA-6C41-456B-85D5-18D699F04314}" srcOrd="0" destOrd="0" presId="urn:microsoft.com/office/officeart/2016/7/layout/RepeatingBendingProcessNew"/>
    <dgm:cxn modelId="{DA2CAA94-CB4B-496C-9EF2-674AD010D6A0}" type="presOf" srcId="{AB6151AC-7FBB-4490-B8C9-0AC0C65C00B6}" destId="{A9259247-E635-4E5B-8BA8-118DFFD4B93E}"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988B1FB6-DB44-4BC4-965C-85EEBD425857}" srcId="{6E28DCC2-A19F-4618-BE47-1BADB6AFFFFB}" destId="{060301F8-96A8-419E-B929-4651BA1E7013}" srcOrd="0" destOrd="0" parTransId="{08F89008-3369-47CA-8B20-0AF4DD884959}" sibTransId="{0454C4A2-7E46-44F8-A2FB-1257986F98A6}"/>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3664A7CB-9C05-440A-91A0-30737ECEF4FD}" type="presOf" srcId="{6E28DCC2-A19F-4618-BE47-1BADB6AFFFFB}" destId="{04832395-E5DC-4C48-B2EE-8A1EBF12BBAF}" srcOrd="0" destOrd="0" presId="urn:microsoft.com/office/officeart/2016/7/layout/RepeatingBendingProcessNew"/>
    <dgm:cxn modelId="{07DD5ECD-1776-4ACC-A95A-D4CC86D6756F}" type="presOf" srcId="{AB6151AC-7FBB-4490-B8C9-0AC0C65C00B6}" destId="{FE88D372-D48C-4F8C-B29C-17A753E3E232}" srcOrd="1" destOrd="0" presId="urn:microsoft.com/office/officeart/2016/7/layout/RepeatingBendingProcessNew"/>
    <dgm:cxn modelId="{9A5BF7CD-731F-4472-9859-FDFBD824E911}" type="presOf" srcId="{D7B4AC38-2DB6-4641-8ED0-46B2D93DFA5D}" destId="{2A74BD26-1299-47CD-8EE6-0D72E6B87839}" srcOrd="0" destOrd="0" presId="urn:microsoft.com/office/officeart/2016/7/layout/RepeatingBendingProcessNew"/>
    <dgm:cxn modelId="{B153F6CF-41D8-4059-B567-C125B33F3409}" type="presOf" srcId="{59965313-D41F-4D37-A5BD-CCDB6D5C18D6}" destId="{C965EC21-FC00-40C4-A43E-01666BF58B80}" srcOrd="0" destOrd="0" presId="urn:microsoft.com/office/officeart/2016/7/layout/RepeatingBendingProcessNew"/>
    <dgm:cxn modelId="{E5DA64D1-99CB-4BCD-9D86-EF6556167064}" srcId="{6E28DCC2-A19F-4618-BE47-1BADB6AFFFFB}" destId="{D7B4AC38-2DB6-4641-8ED0-46B2D93DFA5D}" srcOrd="5" destOrd="0" parTransId="{9BCF59F1-627F-4506-A74A-3C7FE831C37A}" sibTransId="{52919233-6427-419C-8FEA-2093E57253AE}"/>
    <dgm:cxn modelId="{BD330ED3-F5F7-48C3-BB17-1ED074EE83CA}" type="presOf" srcId="{0454C4A2-7E46-44F8-A2FB-1257986F98A6}" destId="{15032F90-D50E-40FA-8672-1E377E58E434}" srcOrd="0" destOrd="0" presId="urn:microsoft.com/office/officeart/2016/7/layout/RepeatingBendingProcessNew"/>
    <dgm:cxn modelId="{12145BE4-E637-435A-8BE6-FB24A9208D62}" type="presOf" srcId="{46524477-9376-4CB7-BE17-42E1701636B9}" destId="{F2E75460-0AAB-4A35-B9B4-1340F3D9D3C8}" srcOrd="0" destOrd="0" presId="urn:microsoft.com/office/officeart/2016/7/layout/RepeatingBendingProcessNew"/>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42671DFD-C0AC-47EB-ABE2-5A6782B8247F}" type="presOf" srcId="{0454C4A2-7E46-44F8-A2FB-1257986F98A6}" destId="{EFB3E4C9-53C5-4CF1-A98E-0DD81CCD0C82}" srcOrd="1" destOrd="0" presId="urn:microsoft.com/office/officeart/2016/7/layout/RepeatingBendingProcessNew"/>
    <dgm:cxn modelId="{EE7916B0-0549-48D1-B9F0-D8137F812ADA}" type="presParOf" srcId="{04832395-E5DC-4C48-B2EE-8A1EBF12BBAF}" destId="{2BAC8DAA-6C41-456B-85D5-18D699F04314}" srcOrd="0" destOrd="0" presId="urn:microsoft.com/office/officeart/2016/7/layout/RepeatingBendingProcessNew"/>
    <dgm:cxn modelId="{01B48B54-DA46-4F6E-811C-287CB3C63BDE}" type="presParOf" srcId="{04832395-E5DC-4C48-B2EE-8A1EBF12BBAF}" destId="{15032F90-D50E-40FA-8672-1E377E58E434}" srcOrd="1" destOrd="0" presId="urn:microsoft.com/office/officeart/2016/7/layout/RepeatingBendingProcessNew"/>
    <dgm:cxn modelId="{DA428112-524E-4745-BC35-0510A1794AC2}" type="presParOf" srcId="{15032F90-D50E-40FA-8672-1E377E58E434}" destId="{EFB3E4C9-53C5-4CF1-A98E-0DD81CCD0C82}" srcOrd="0" destOrd="0" presId="urn:microsoft.com/office/officeart/2016/7/layout/RepeatingBendingProcessNew"/>
    <dgm:cxn modelId="{E31E4395-36CF-4297-A4DB-EA093AE59D6E}" type="presParOf" srcId="{04832395-E5DC-4C48-B2EE-8A1EBF12BBAF}" destId="{C965EC21-FC00-40C4-A43E-01666BF58B80}" srcOrd="2" destOrd="0" presId="urn:microsoft.com/office/officeart/2016/7/layout/RepeatingBendingProcessNew"/>
    <dgm:cxn modelId="{FA6CB5F3-E789-4F94-BB79-C41582034040}" type="presParOf" srcId="{04832395-E5DC-4C48-B2EE-8A1EBF12BBAF}" destId="{A9259247-E635-4E5B-8BA8-118DFFD4B93E}" srcOrd="3" destOrd="0" presId="urn:microsoft.com/office/officeart/2016/7/layout/RepeatingBendingProcessNew"/>
    <dgm:cxn modelId="{CE159B79-9AFF-4524-A203-6B1AA97FE08A}" type="presParOf" srcId="{A9259247-E635-4E5B-8BA8-118DFFD4B93E}" destId="{FE88D372-D48C-4F8C-B29C-17A753E3E232}"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 modelId="{827C3B58-902C-4FB6-9E56-0FD4DB81D65B}" type="presParOf" srcId="{04832395-E5DC-4C48-B2EE-8A1EBF12BBAF}" destId="{D798BFE3-EAC3-40A1-847F-5CA6898B9845}" srcOrd="9" destOrd="0" presId="urn:microsoft.com/office/officeart/2016/7/layout/RepeatingBendingProcessNew"/>
    <dgm:cxn modelId="{8DE8E07C-A972-4D58-A9C7-77311720E311}" type="presParOf" srcId="{D798BFE3-EAC3-40A1-847F-5CA6898B9845}" destId="{08844261-6D02-48A0-BE76-978FB38B97CE}" srcOrd="0" destOrd="0" presId="urn:microsoft.com/office/officeart/2016/7/layout/RepeatingBendingProcessNew"/>
    <dgm:cxn modelId="{4F731239-7B4C-45F2-B10D-2D16CB6A1686}" type="presParOf" srcId="{04832395-E5DC-4C48-B2EE-8A1EBF12BBAF}" destId="{2A74BD26-1299-47CD-8EE6-0D72E6B87839}" srcOrd="10" destOrd="0" presId="urn:microsoft.com/office/officeart/2016/7/layout/RepeatingBendingProcessNew"/>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46524477-9376-4CB7-BE17-42E1701636B9}">
      <dgm:prSet custT="1"/>
      <dgm:spPr>
        <a:noFill/>
      </dgm:spPr>
      <dgm:t>
        <a:bodyPr/>
        <a:lstStyle/>
        <a:p>
          <a:pPr marL="0" lvl="0" indent="0" algn="l" defTabSz="1111250">
            <a:lnSpc>
              <a:spcPct val="90000"/>
            </a:lnSpc>
            <a:spcBef>
              <a:spcPct val="0"/>
            </a:spcBef>
            <a:spcAft>
              <a:spcPct val="35000"/>
            </a:spcAft>
          </a:pPr>
          <a:r>
            <a:rPr lang="en-US" sz="2300" b="1" kern="1200" dirty="0">
              <a:solidFill>
                <a:schemeClr val="tx1"/>
              </a:solidFill>
              <a:latin typeface="Calibri" panose="020F0502020204030204" pitchFamily="34" charset="0"/>
              <a:cs typeface="Calibri" panose="020F0502020204030204" pitchFamily="34" charset="0"/>
            </a:rPr>
            <a:t> </a:t>
          </a:r>
          <a:endParaRPr lang="en-US" sz="2300" b="1" i="1" kern="1200" dirty="0">
            <a:solidFill>
              <a:schemeClr val="tx1"/>
            </a:solidFill>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noFill/>
        <a:ln>
          <a:noFill/>
        </a:ln>
      </dgm:spPr>
      <dgm:t>
        <a:bodyPr/>
        <a:lstStyle/>
        <a:p>
          <a:pPr algn="l">
            <a:buFont typeface="+mj-lt"/>
            <a:buAutoNum type="arabicParenR"/>
          </a:pPr>
          <a:endParaRPr lang="en-US" sz="2400" b="1" dirty="0">
            <a:solidFill>
              <a:schemeClr val="tx1"/>
            </a:solidFill>
            <a:latin typeface="Calibri" panose="020F0502020204030204" pitchFamily="34" charset="0"/>
            <a:cs typeface="Calibri" panose="020F0502020204030204" pitchFamily="34" charset="0"/>
          </a:endParaRPr>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59965313-D41F-4D37-A5BD-CCDB6D5C18D6}">
      <dgm:prSet custT="1"/>
      <dgm:spPr/>
      <dgm:t>
        <a:bodyPr/>
        <a:lstStyle/>
        <a:p>
          <a:pPr algn="l"/>
          <a:r>
            <a:rPr lang="en-US" sz="2200" b="1" kern="1200" dirty="0">
              <a:solidFill>
                <a:schemeClr val="tx1"/>
              </a:solidFill>
              <a:latin typeface="Calibri" panose="020F0502020204030204" pitchFamily="34" charset="0"/>
              <a:cs typeface="Calibri" panose="020F0502020204030204" pitchFamily="34" charset="0"/>
            </a:rPr>
            <a:t>2. The coloured line under the </a:t>
          </a:r>
          <a:r>
            <a:rPr lang="en-US" sz="2200" b="1" kern="1200" dirty="0">
              <a:solidFill>
                <a:srgbClr val="FFFF00"/>
              </a:solidFill>
              <a:latin typeface="Calibri" panose="020F0502020204030204" pitchFamily="34" charset="0"/>
              <a:cs typeface="Calibri" panose="020F0502020204030204" pitchFamily="34" charset="0"/>
            </a:rPr>
            <a:t>letter</a:t>
          </a:r>
          <a:r>
            <a:rPr lang="en-US" sz="2200" b="1" kern="1200" dirty="0">
              <a:solidFill>
                <a:srgbClr val="FF0000"/>
              </a:solidFill>
              <a:latin typeface="Calibri" panose="020F0502020204030204" pitchFamily="34" charset="0"/>
              <a:cs typeface="Calibri" panose="020F0502020204030204" pitchFamily="34" charset="0"/>
            </a:rPr>
            <a:t> </a:t>
          </a:r>
          <a:r>
            <a:rPr lang="en-US" sz="2200" b="1" kern="1200" dirty="0">
              <a:solidFill>
                <a:srgbClr val="FFFF00"/>
              </a:solidFill>
              <a:latin typeface="Calibri" panose="020F0502020204030204" pitchFamily="34" charset="0"/>
              <a:cs typeface="Calibri" panose="020F0502020204030204" pitchFamily="34" charset="0"/>
            </a:rPr>
            <a:t>A</a:t>
          </a:r>
          <a:r>
            <a:rPr lang="en-US" sz="2200" b="1" kern="1200" dirty="0">
              <a:solidFill>
                <a:srgbClr val="FF0000"/>
              </a:solidFill>
              <a:latin typeface="Calibri" panose="020F0502020204030204" pitchFamily="34" charset="0"/>
              <a:cs typeface="Calibri" panose="020F0502020204030204" pitchFamily="34" charset="0"/>
            </a:rPr>
            <a:t> </a:t>
          </a:r>
          <a:r>
            <a:rPr lang="en-US" sz="2200" b="1" kern="1200" dirty="0">
              <a:solidFill>
                <a:schemeClr val="tx1"/>
              </a:solidFill>
              <a:latin typeface="Calibri" panose="020F0502020204030204" pitchFamily="34" charset="0"/>
              <a:cs typeface="Calibri" panose="020F0502020204030204" pitchFamily="34" charset="0"/>
            </a:rPr>
            <a:t>button indicates the current colour </a:t>
          </a:r>
          <a:endParaRPr lang="en-US" sz="2200" b="1" i="1" kern="1200" dirty="0">
            <a:solidFill>
              <a:schemeClr val="tx1"/>
            </a:solidFill>
            <a:latin typeface="Calibri" panose="020F0502020204030204" pitchFamily="34" charset="0"/>
            <a:cs typeface="Calibri" panose="020F0502020204030204" pitchFamily="34" charset="0"/>
          </a:endParaRPr>
        </a:p>
      </dgm:t>
    </dgm:pt>
    <dgm:pt modelId="{CE5E10E1-ADD2-410C-BC33-D05F4E1C6C3B}" type="parTrans" cxnId="{AF9C336E-2996-4ACD-800C-6541C2A951C8}">
      <dgm:prSet/>
      <dgm:spPr/>
      <dgm:t>
        <a:bodyPr/>
        <a:lstStyle/>
        <a:p>
          <a:endParaRPr lang="en-US"/>
        </a:p>
      </dgm:t>
    </dgm:pt>
    <dgm:pt modelId="{AB6151AC-7FBB-4490-B8C9-0AC0C65C00B6}" type="sibTrans" cxnId="{AF9C336E-2996-4ACD-800C-6541C2A951C8}">
      <dgm:prSet/>
      <dgm:spPr>
        <a:ln w="28575">
          <a:solidFill>
            <a:srgbClr val="FF0000"/>
          </a:solidFill>
        </a:ln>
      </dgm:spPr>
      <dgm:t>
        <a:bodyPr/>
        <a:lstStyle/>
        <a:p>
          <a:endParaRPr lang="en-US"/>
        </a:p>
      </dgm:t>
    </dgm:pt>
    <dgm:pt modelId="{060301F8-96A8-419E-B929-4651BA1E7013}">
      <dgm:prSet custT="1"/>
      <dgm:spPr>
        <a:solidFill>
          <a:schemeClr val="accent1"/>
        </a:solidFill>
      </dgm:spPr>
      <dgm:t>
        <a:bodyPr/>
        <a:lstStyle/>
        <a:p>
          <a:pPr algn="l">
            <a:buFont typeface="+mj-lt"/>
            <a:buAutoNum type="arabicParenR"/>
          </a:pPr>
          <a:r>
            <a:rPr lang="en-ZA" sz="2200" b="1" dirty="0">
              <a:solidFill>
                <a:schemeClr val="tx1"/>
              </a:solidFill>
              <a:latin typeface="Calibri" panose="020F0502020204030204" pitchFamily="34" charset="0"/>
              <a:cs typeface="Calibri" panose="020F0502020204030204" pitchFamily="34" charset="0"/>
            </a:rPr>
            <a:t>1. Select the text. O</a:t>
          </a:r>
          <a:r>
            <a:rPr lang="en-US" sz="2200" b="1" dirty="0">
              <a:solidFill>
                <a:schemeClr val="tx1"/>
              </a:solidFill>
              <a:latin typeface="Calibri" panose="020F0502020204030204" pitchFamily="34" charset="0"/>
              <a:cs typeface="Calibri" panose="020F0502020204030204" pitchFamily="34" charset="0"/>
            </a:rPr>
            <a:t>n the </a:t>
          </a:r>
          <a:r>
            <a:rPr lang="en-US" sz="2200" b="1" i="1" dirty="0">
              <a:solidFill>
                <a:schemeClr val="tx1"/>
              </a:solidFill>
              <a:latin typeface="Calibri" panose="020F0502020204030204" pitchFamily="34" charset="0"/>
              <a:cs typeface="Calibri" panose="020F0502020204030204" pitchFamily="34" charset="0"/>
            </a:rPr>
            <a:t>Home</a:t>
          </a:r>
          <a:r>
            <a:rPr lang="en-US" sz="2200" b="1" dirty="0">
              <a:solidFill>
                <a:schemeClr val="tx1"/>
              </a:solidFill>
              <a:latin typeface="Calibri" panose="020F0502020204030204" pitchFamily="34" charset="0"/>
              <a:cs typeface="Calibri" panose="020F0502020204030204" pitchFamily="34" charset="0"/>
            </a:rPr>
            <a:t> tab, in the </a:t>
          </a:r>
          <a:r>
            <a:rPr lang="en-US" sz="2200" b="1" i="1" dirty="0">
              <a:solidFill>
                <a:srgbClr val="000000"/>
              </a:solidFill>
              <a:latin typeface="Calibri" panose="020F0502020204030204" pitchFamily="34" charset="0"/>
              <a:ea typeface="+mn-ea"/>
              <a:cs typeface="Calibri" panose="020F0502020204030204" pitchFamily="34" charset="0"/>
            </a:rPr>
            <a:t>Font</a:t>
          </a:r>
          <a:r>
            <a:rPr lang="en-US" sz="2200" b="1" dirty="0">
              <a:solidFill>
                <a:schemeClr val="tx1"/>
              </a:solidFill>
              <a:latin typeface="Calibri" panose="020F0502020204030204" pitchFamily="34" charset="0"/>
              <a:cs typeface="Calibri" panose="020F0502020204030204" pitchFamily="34" charset="0"/>
            </a:rPr>
            <a:t> Group, click the </a:t>
          </a:r>
          <a:r>
            <a:rPr lang="en-US" sz="2200" b="1" i="1" dirty="0">
              <a:solidFill>
                <a:schemeClr val="tx1"/>
              </a:solidFill>
              <a:latin typeface="Calibri" panose="020F0502020204030204" pitchFamily="34" charset="0"/>
              <a:cs typeface="Calibri" panose="020F0502020204030204" pitchFamily="34" charset="0"/>
            </a:rPr>
            <a:t>Font</a:t>
          </a:r>
          <a:r>
            <a:rPr lang="en-US" sz="2200" b="1" dirty="0">
              <a:solidFill>
                <a:schemeClr val="tx1"/>
              </a:solidFill>
              <a:latin typeface="Calibri" panose="020F0502020204030204" pitchFamily="34" charset="0"/>
              <a:cs typeface="Calibri" panose="020F0502020204030204" pitchFamily="34" charset="0"/>
            </a:rPr>
            <a:t> </a:t>
          </a:r>
          <a:r>
            <a:rPr lang="en-US" sz="2200" b="1" i="1" dirty="0">
              <a:solidFill>
                <a:schemeClr val="tx1"/>
              </a:solidFill>
              <a:latin typeface="Calibri" panose="020F0502020204030204" pitchFamily="34" charset="0"/>
              <a:cs typeface="Calibri" panose="020F0502020204030204" pitchFamily="34" charset="0"/>
            </a:rPr>
            <a:t>Color button</a:t>
          </a:r>
          <a:r>
            <a:rPr lang="en-ZA" sz="2200" b="1" dirty="0">
              <a:solidFill>
                <a:schemeClr val="tx1"/>
              </a:solidFill>
              <a:latin typeface="Calibri" panose="020F0502020204030204" pitchFamily="34" charset="0"/>
              <a:cs typeface="Calibri" panose="020F0502020204030204" pitchFamily="34" charset="0"/>
            </a:rPr>
            <a:t> (</a:t>
          </a:r>
          <a:r>
            <a:rPr lang="en-US" sz="2200" b="1" dirty="0">
              <a:solidFill>
                <a:schemeClr val="tx1"/>
              </a:solidFill>
              <a:latin typeface="Calibri" panose="020F0502020204030204" pitchFamily="34" charset="0"/>
              <a:cs typeface="Calibri" panose="020F0502020204030204" pitchFamily="34" charset="0"/>
            </a:rPr>
            <a:t>the letter A button)</a:t>
          </a:r>
          <a:endParaRPr lang="en-US" sz="2200" b="1" i="1" dirty="0">
            <a:solidFill>
              <a:schemeClr val="tx1"/>
            </a:solidFill>
            <a:latin typeface="Calibri" panose="020F0502020204030204" pitchFamily="34" charset="0"/>
            <a:cs typeface="Calibri" panose="020F0502020204030204" pitchFamily="34" charset="0"/>
          </a:endParaRPr>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08F89008-3369-47CA-8B20-0AF4DD884959}" type="parTrans" cxnId="{988B1FB6-DB44-4BC4-965C-85EEBD425857}">
      <dgm:prSet/>
      <dgm:spPr/>
      <dgm:t>
        <a:bodyPr/>
        <a:lstStyle/>
        <a:p>
          <a:endParaRPr lang="en-US"/>
        </a:p>
      </dgm:t>
    </dgm:pt>
    <dgm:pt modelId="{D7B4AC38-2DB6-4641-8ED0-46B2D93DFA5D}">
      <dgm:prSet custT="1"/>
      <dgm:spPr/>
      <dgm:t>
        <a:bodyPr/>
        <a:lstStyle/>
        <a:p>
          <a:pPr algn="l"/>
          <a:r>
            <a:rPr lang="en-US" sz="2200" b="1" dirty="0">
              <a:solidFill>
                <a:schemeClr val="tx1"/>
              </a:solidFill>
              <a:latin typeface="Calibri" panose="020F0502020204030204" pitchFamily="34" charset="0"/>
              <a:cs typeface="Calibri" panose="020F0502020204030204" pitchFamily="34" charset="0"/>
            </a:rPr>
            <a:t>4. You may choose a standard colour shown or click the More Colors... button to see other options. De-select the text to see the effect</a:t>
          </a:r>
        </a:p>
      </dgm:t>
    </dgm:pt>
    <dgm:pt modelId="{9BCF59F1-627F-4506-A74A-3C7FE831C37A}" type="parTrans" cxnId="{E5DA64D1-99CB-4BCD-9D86-EF6556167064}">
      <dgm:prSet/>
      <dgm:spPr/>
      <dgm:t>
        <a:bodyPr/>
        <a:lstStyle/>
        <a:p>
          <a:endParaRPr lang="en-US"/>
        </a:p>
      </dgm:t>
    </dgm:pt>
    <dgm:pt modelId="{52919233-6427-419C-8FEA-2093E57253AE}" type="sibTrans" cxnId="{E5DA64D1-99CB-4BCD-9D86-EF6556167064}">
      <dgm:prSet/>
      <dgm:spPr/>
      <dgm:t>
        <a:bodyPr/>
        <a:lstStyle/>
        <a:p>
          <a:endParaRPr lang="en-US"/>
        </a:p>
      </dgm:t>
    </dgm:pt>
    <dgm:pt modelId="{4F45A8C3-C2D7-4185-ADBE-C7F80101319F}">
      <dgm:prSet/>
      <dgm:spPr>
        <a:solidFill>
          <a:schemeClr val="bg1"/>
        </a:solidFill>
      </dgm:spPr>
      <dgm:t>
        <a:bodyPr/>
        <a:lstStyle/>
        <a:p>
          <a:pPr marL="0" lvl="0" indent="0" algn="l" defTabSz="1111250">
            <a:lnSpc>
              <a:spcPct val="90000"/>
            </a:lnSpc>
            <a:spcBef>
              <a:spcPct val="0"/>
            </a:spcBef>
            <a:spcAft>
              <a:spcPct val="35000"/>
            </a:spcAft>
            <a:buNone/>
          </a:pPr>
          <a:endParaRPr lang="en-US" b="1" dirty="0">
            <a:solidFill>
              <a:schemeClr val="tx1"/>
            </a:solidFill>
            <a:latin typeface="Calibri" panose="020F0502020204030204" pitchFamily="34" charset="0"/>
            <a:ea typeface="+mn-ea"/>
            <a:cs typeface="Calibri" panose="020F0502020204030204" pitchFamily="34" charset="0"/>
          </a:endParaRPr>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F2456954-6157-440C-9639-C9D4CCA87577}" type="parTrans" cxnId="{E7D7F128-BE55-4FCB-BFCC-C5B5E1AC4031}">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C965EC21-FC00-40C4-A43E-01666BF58B80}" type="pres">
      <dgm:prSet presAssocID="{59965313-D41F-4D37-A5BD-CCDB6D5C18D6}" presName="node" presStyleLbl="node1" presStyleIdx="1" presStyleCnt="6">
        <dgm:presLayoutVars>
          <dgm:bulletEnabled val="1"/>
        </dgm:presLayoutVars>
      </dgm:prSet>
      <dgm:spPr/>
    </dgm:pt>
    <dgm:pt modelId="{A9259247-E635-4E5B-8BA8-118DFFD4B93E}" type="pres">
      <dgm:prSet presAssocID="{AB6151AC-7FBB-4490-B8C9-0AC0C65C00B6}" presName="sibTrans" presStyleLbl="sibTrans1D1" presStyleIdx="1" presStyleCnt="5"/>
      <dgm:spPr/>
    </dgm:pt>
    <dgm:pt modelId="{FE88D372-D48C-4F8C-B29C-17A753E3E232}" type="pres">
      <dgm:prSet presAssocID="{AB6151AC-7FBB-4490-B8C9-0AC0C65C00B6}" presName="connectorText" presStyleLbl="sibTrans1D1" presStyleIdx="1" presStyleCnt="5"/>
      <dgm:spPr/>
    </dgm:pt>
    <dgm:pt modelId="{52EE39ED-6FB0-41DC-9D18-91A726EBA3A7}" type="pres">
      <dgm:prSet presAssocID="{4F45A8C3-C2D7-4185-ADBE-C7F80101319F}" presName="node" presStyleLbl="node1" presStyleIdx="2" presStyleCnt="6" custLinFactNeighborX="-3489">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dgm:presLayoutVars>
          <dgm:bulletEnabled val="1"/>
        </dgm:presLayoutVars>
      </dgm:prSet>
      <dgm:spPr/>
    </dgm:pt>
    <dgm:pt modelId="{D798BFE3-EAC3-40A1-847F-5CA6898B9845}" type="pres">
      <dgm:prSet presAssocID="{F6B40A25-1560-4909-AB90-4E89A4F13A2B}" presName="sibTrans" presStyleLbl="sibTrans1D1" presStyleIdx="4" presStyleCnt="5"/>
      <dgm:spPr/>
    </dgm:pt>
    <dgm:pt modelId="{08844261-6D02-48A0-BE76-978FB38B97CE}" type="pres">
      <dgm:prSet presAssocID="{F6B40A25-1560-4909-AB90-4E89A4F13A2B}" presName="connectorText" presStyleLbl="sibTrans1D1" presStyleIdx="4" presStyleCnt="5"/>
      <dgm:spPr/>
    </dgm:pt>
    <dgm:pt modelId="{2A74BD26-1299-47CD-8EE6-0D72E6B87839}" type="pres">
      <dgm:prSet presAssocID="{D7B4AC38-2DB6-4641-8ED0-46B2D93DFA5D}" presName="node" presStyleLbl="node1" presStyleIdx="5" presStyleCnt="6" custScaleX="132257">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AF9C336E-2996-4ACD-800C-6541C2A951C8}" srcId="{6E28DCC2-A19F-4618-BE47-1BADB6AFFFFB}" destId="{59965313-D41F-4D37-A5BD-CCDB6D5C18D6}" srcOrd="1" destOrd="0" parTransId="{CE5E10E1-ADD2-410C-BC33-D05F4E1C6C3B}" sibTransId="{AB6151AC-7FBB-4490-B8C9-0AC0C65C00B6}"/>
    <dgm:cxn modelId="{FDF09570-7B07-483B-AB72-861154A041BC}" type="presOf" srcId="{F6B40A25-1560-4909-AB90-4E89A4F13A2B}" destId="{08844261-6D02-48A0-BE76-978FB38B97CE}" srcOrd="1" destOrd="0" presId="urn:microsoft.com/office/officeart/2016/7/layout/RepeatingBendingProcessNew"/>
    <dgm:cxn modelId="{F6C5ED50-D812-40FB-A5BC-58AA7BF8DEEA}" type="presOf" srcId="{7CC772E3-57C7-4EC2-859A-74587B213F57}" destId="{F72E62F1-C026-4937-BA86-3AE0BC026BDD}" srcOrd="0" destOrd="0" presId="urn:microsoft.com/office/officeart/2016/7/layout/RepeatingBendingProcessNew"/>
    <dgm:cxn modelId="{7BFDE772-B17F-46BA-8CB4-0136CDA542E7}" type="presOf" srcId="{F6B40A25-1560-4909-AB90-4E89A4F13A2B}" destId="{D798BFE3-EAC3-40A1-847F-5CA6898B9845}" srcOrd="0" destOrd="0" presId="urn:microsoft.com/office/officeart/2016/7/layout/RepeatingBendingProcessNew"/>
    <dgm:cxn modelId="{5680DD7D-CAAD-4AE9-AD1B-B8BCC9B40B96}" type="presOf" srcId="{060301F8-96A8-419E-B929-4651BA1E7013}" destId="{2BAC8DAA-6C41-456B-85D5-18D699F04314}" srcOrd="0" destOrd="0" presId="urn:microsoft.com/office/officeart/2016/7/layout/RepeatingBendingProcessNew"/>
    <dgm:cxn modelId="{DA2CAA94-CB4B-496C-9EF2-674AD010D6A0}" type="presOf" srcId="{AB6151AC-7FBB-4490-B8C9-0AC0C65C00B6}" destId="{A9259247-E635-4E5B-8BA8-118DFFD4B93E}"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988B1FB6-DB44-4BC4-965C-85EEBD425857}" srcId="{6E28DCC2-A19F-4618-BE47-1BADB6AFFFFB}" destId="{060301F8-96A8-419E-B929-4651BA1E7013}" srcOrd="0" destOrd="0" parTransId="{08F89008-3369-47CA-8B20-0AF4DD884959}" sibTransId="{0454C4A2-7E46-44F8-A2FB-1257986F98A6}"/>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3664A7CB-9C05-440A-91A0-30737ECEF4FD}" type="presOf" srcId="{6E28DCC2-A19F-4618-BE47-1BADB6AFFFFB}" destId="{04832395-E5DC-4C48-B2EE-8A1EBF12BBAF}" srcOrd="0" destOrd="0" presId="urn:microsoft.com/office/officeart/2016/7/layout/RepeatingBendingProcessNew"/>
    <dgm:cxn modelId="{07DD5ECD-1776-4ACC-A95A-D4CC86D6756F}" type="presOf" srcId="{AB6151AC-7FBB-4490-B8C9-0AC0C65C00B6}" destId="{FE88D372-D48C-4F8C-B29C-17A753E3E232}" srcOrd="1" destOrd="0" presId="urn:microsoft.com/office/officeart/2016/7/layout/RepeatingBendingProcessNew"/>
    <dgm:cxn modelId="{9A5BF7CD-731F-4472-9859-FDFBD824E911}" type="presOf" srcId="{D7B4AC38-2DB6-4641-8ED0-46B2D93DFA5D}" destId="{2A74BD26-1299-47CD-8EE6-0D72E6B87839}" srcOrd="0" destOrd="0" presId="urn:microsoft.com/office/officeart/2016/7/layout/RepeatingBendingProcessNew"/>
    <dgm:cxn modelId="{B153F6CF-41D8-4059-B567-C125B33F3409}" type="presOf" srcId="{59965313-D41F-4D37-A5BD-CCDB6D5C18D6}" destId="{C965EC21-FC00-40C4-A43E-01666BF58B80}" srcOrd="0" destOrd="0" presId="urn:microsoft.com/office/officeart/2016/7/layout/RepeatingBendingProcessNew"/>
    <dgm:cxn modelId="{E5DA64D1-99CB-4BCD-9D86-EF6556167064}" srcId="{6E28DCC2-A19F-4618-BE47-1BADB6AFFFFB}" destId="{D7B4AC38-2DB6-4641-8ED0-46B2D93DFA5D}" srcOrd="5" destOrd="0" parTransId="{9BCF59F1-627F-4506-A74A-3C7FE831C37A}" sibTransId="{52919233-6427-419C-8FEA-2093E57253AE}"/>
    <dgm:cxn modelId="{BD330ED3-F5F7-48C3-BB17-1ED074EE83CA}" type="presOf" srcId="{0454C4A2-7E46-44F8-A2FB-1257986F98A6}" destId="{15032F90-D50E-40FA-8672-1E377E58E434}" srcOrd="0" destOrd="0" presId="urn:microsoft.com/office/officeart/2016/7/layout/RepeatingBendingProcessNew"/>
    <dgm:cxn modelId="{12145BE4-E637-435A-8BE6-FB24A9208D62}" type="presOf" srcId="{46524477-9376-4CB7-BE17-42E1701636B9}" destId="{F2E75460-0AAB-4A35-B9B4-1340F3D9D3C8}" srcOrd="0" destOrd="0" presId="urn:microsoft.com/office/officeart/2016/7/layout/RepeatingBendingProcessNew"/>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42671DFD-C0AC-47EB-ABE2-5A6782B8247F}" type="presOf" srcId="{0454C4A2-7E46-44F8-A2FB-1257986F98A6}" destId="{EFB3E4C9-53C5-4CF1-A98E-0DD81CCD0C82}" srcOrd="1" destOrd="0" presId="urn:microsoft.com/office/officeart/2016/7/layout/RepeatingBendingProcessNew"/>
    <dgm:cxn modelId="{EE7916B0-0549-48D1-B9F0-D8137F812ADA}" type="presParOf" srcId="{04832395-E5DC-4C48-B2EE-8A1EBF12BBAF}" destId="{2BAC8DAA-6C41-456B-85D5-18D699F04314}" srcOrd="0" destOrd="0" presId="urn:microsoft.com/office/officeart/2016/7/layout/RepeatingBendingProcessNew"/>
    <dgm:cxn modelId="{01B48B54-DA46-4F6E-811C-287CB3C63BDE}" type="presParOf" srcId="{04832395-E5DC-4C48-B2EE-8A1EBF12BBAF}" destId="{15032F90-D50E-40FA-8672-1E377E58E434}" srcOrd="1" destOrd="0" presId="urn:microsoft.com/office/officeart/2016/7/layout/RepeatingBendingProcessNew"/>
    <dgm:cxn modelId="{DA428112-524E-4745-BC35-0510A1794AC2}" type="presParOf" srcId="{15032F90-D50E-40FA-8672-1E377E58E434}" destId="{EFB3E4C9-53C5-4CF1-A98E-0DD81CCD0C82}" srcOrd="0" destOrd="0" presId="urn:microsoft.com/office/officeart/2016/7/layout/RepeatingBendingProcessNew"/>
    <dgm:cxn modelId="{E31E4395-36CF-4297-A4DB-EA093AE59D6E}" type="presParOf" srcId="{04832395-E5DC-4C48-B2EE-8A1EBF12BBAF}" destId="{C965EC21-FC00-40C4-A43E-01666BF58B80}" srcOrd="2" destOrd="0" presId="urn:microsoft.com/office/officeart/2016/7/layout/RepeatingBendingProcessNew"/>
    <dgm:cxn modelId="{FA6CB5F3-E789-4F94-BB79-C41582034040}" type="presParOf" srcId="{04832395-E5DC-4C48-B2EE-8A1EBF12BBAF}" destId="{A9259247-E635-4E5B-8BA8-118DFFD4B93E}" srcOrd="3" destOrd="0" presId="urn:microsoft.com/office/officeart/2016/7/layout/RepeatingBendingProcessNew"/>
    <dgm:cxn modelId="{CE159B79-9AFF-4524-A203-6B1AA97FE08A}" type="presParOf" srcId="{A9259247-E635-4E5B-8BA8-118DFFD4B93E}" destId="{FE88D372-D48C-4F8C-B29C-17A753E3E232}"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 modelId="{827C3B58-902C-4FB6-9E56-0FD4DB81D65B}" type="presParOf" srcId="{04832395-E5DC-4C48-B2EE-8A1EBF12BBAF}" destId="{D798BFE3-EAC3-40A1-847F-5CA6898B9845}" srcOrd="9" destOrd="0" presId="urn:microsoft.com/office/officeart/2016/7/layout/RepeatingBendingProcessNew"/>
    <dgm:cxn modelId="{8DE8E07C-A972-4D58-A9C7-77311720E311}" type="presParOf" srcId="{D798BFE3-EAC3-40A1-847F-5CA6898B9845}" destId="{08844261-6D02-48A0-BE76-978FB38B97CE}" srcOrd="0" destOrd="0" presId="urn:microsoft.com/office/officeart/2016/7/layout/RepeatingBendingProcessNew"/>
    <dgm:cxn modelId="{4F731239-7B4C-45F2-B10D-2D16CB6A1686}" type="presParOf" srcId="{04832395-E5DC-4C48-B2EE-8A1EBF12BBAF}" destId="{2A74BD26-1299-47CD-8EE6-0D72E6B87839}" srcOrd="10" destOrd="0" presId="urn:microsoft.com/office/officeart/2016/7/layout/RepeatingBendingProcessNew"/>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6E28DCC2-A19F-4618-BE47-1BADB6AFFFFB}" type="doc">
      <dgm:prSet loTypeId="urn:microsoft.com/office/officeart/2016/7/layout/RepeatingBendingProcessNew" loCatId="process" qsTypeId="urn:microsoft.com/office/officeart/2005/8/quickstyle/simple1" qsCatId="simple" csTypeId="urn:microsoft.com/office/officeart/2005/8/colors/colorful1" csCatId="colorful" phldr="1"/>
      <dgm:spPr/>
      <dgm:t>
        <a:bodyPr/>
        <a:lstStyle/>
        <a:p>
          <a:endParaRPr lang="en-US"/>
        </a:p>
      </dgm:t>
    </dgm:pt>
    <dgm:pt modelId="{46524477-9376-4CB7-BE17-42E1701636B9}">
      <dgm:prSet custT="1"/>
      <dgm:spPr>
        <a:solidFill>
          <a:schemeClr val="bg1"/>
        </a:solidFill>
      </dgm:spPr>
      <dgm:t>
        <a:bodyPr/>
        <a:lstStyle/>
        <a:p>
          <a:pPr marL="0" lvl="0" indent="0" algn="l" defTabSz="1111250">
            <a:lnSpc>
              <a:spcPct val="90000"/>
            </a:lnSpc>
            <a:spcBef>
              <a:spcPct val="0"/>
            </a:spcBef>
            <a:spcAft>
              <a:spcPct val="35000"/>
            </a:spcAft>
            <a:buFont typeface="+mj-lt"/>
            <a:buAutoNum type="arabicPeriod"/>
          </a:pPr>
          <a:endParaRPr lang="en-US" sz="2300" b="1" i="1" kern="1200" dirty="0">
            <a:solidFill>
              <a:schemeClr val="tx1"/>
            </a:solidFill>
            <a:latin typeface="Calibri" panose="020F0502020204030204" pitchFamily="34" charset="0"/>
            <a:ea typeface="+mn-ea"/>
            <a:cs typeface="Calibri" panose="020F0502020204030204" pitchFamily="34" charset="0"/>
          </a:endParaRPr>
        </a:p>
      </dgm:t>
    </dgm:pt>
    <dgm:pt modelId="{D29DB47C-5980-4E7B-A19B-5FEB5AFA1DCF}" type="parTrans" cxnId="{D7D09DA0-00D4-41F1-B0B0-5CCE49632DA6}">
      <dgm:prSet/>
      <dgm:spPr/>
      <dgm:t>
        <a:bodyPr/>
        <a:lstStyle/>
        <a:p>
          <a:endParaRPr lang="en-US"/>
        </a:p>
      </dgm:t>
    </dgm:pt>
    <dgm:pt modelId="{F6B40A25-1560-4909-AB90-4E89A4F13A2B}" type="sibTrans" cxnId="{D7D09DA0-00D4-41F1-B0B0-5CCE49632DA6}">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49D9BBFF-941D-4068-ABF9-66BBA6A1E495}">
      <dgm:prSet custT="1"/>
      <dgm:spPr>
        <a:noFill/>
        <a:ln>
          <a:noFill/>
        </a:ln>
      </dgm:spPr>
      <dgm:t>
        <a:bodyPr/>
        <a:lstStyle/>
        <a:p>
          <a:pPr algn="l">
            <a:buFont typeface="+mj-lt"/>
            <a:buAutoNum type="arabicParenR"/>
          </a:pPr>
          <a:endParaRPr lang="en-US" sz="2400" b="1" dirty="0">
            <a:solidFill>
              <a:schemeClr val="tx1"/>
            </a:solidFill>
            <a:latin typeface="Calibri" panose="020F0502020204030204" pitchFamily="34" charset="0"/>
            <a:cs typeface="Calibri" panose="020F0502020204030204" pitchFamily="34" charset="0"/>
          </a:endParaRPr>
        </a:p>
      </dgm:t>
    </dgm:pt>
    <dgm:pt modelId="{BFFE3A7E-DF8D-402B-B8B2-70EE9209DB9B}" type="parTrans" cxnId="{9EC2D8BF-3D7A-4046-AF04-DB10C4B81F00}">
      <dgm:prSet/>
      <dgm:spPr/>
      <dgm:t>
        <a:bodyPr/>
        <a:lstStyle/>
        <a:p>
          <a:endParaRPr lang="en-US"/>
        </a:p>
      </dgm:t>
    </dgm:pt>
    <dgm:pt modelId="{7CC772E3-57C7-4EC2-859A-74587B213F57}" type="sibTrans" cxnId="{9EC2D8BF-3D7A-4046-AF04-DB10C4B81F00}">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59965313-D41F-4D37-A5BD-CCDB6D5C18D6}">
      <dgm:prSet custT="1"/>
      <dgm:spPr>
        <a:solidFill>
          <a:schemeClr val="bg1"/>
        </a:solidFill>
      </dgm:spPr>
      <dgm:t>
        <a:bodyPr/>
        <a:lstStyle/>
        <a:p>
          <a:pPr algn="l"/>
          <a:endParaRPr lang="en-US" sz="2400" b="1" i="1" dirty="0">
            <a:solidFill>
              <a:schemeClr val="tx1"/>
            </a:solidFill>
            <a:latin typeface="Calibri" panose="020F0502020204030204" pitchFamily="34" charset="0"/>
            <a:cs typeface="Calibri" panose="020F0502020204030204" pitchFamily="34" charset="0"/>
          </a:endParaRPr>
        </a:p>
      </dgm:t>
    </dgm:pt>
    <dgm:pt modelId="{CE5E10E1-ADD2-410C-BC33-D05F4E1C6C3B}" type="parTrans" cxnId="{AF9C336E-2996-4ACD-800C-6541C2A951C8}">
      <dgm:prSet/>
      <dgm:spPr/>
      <dgm:t>
        <a:bodyPr/>
        <a:lstStyle/>
        <a:p>
          <a:endParaRPr lang="en-US"/>
        </a:p>
      </dgm:t>
    </dgm:pt>
    <dgm:pt modelId="{AB6151AC-7FBB-4490-B8C9-0AC0C65C00B6}" type="sibTrans" cxnId="{AF9C336E-2996-4ACD-800C-6541C2A951C8}">
      <dgm:prSet/>
      <dgm:spPr>
        <a:ln w="28575">
          <a:solidFill>
            <a:srgbClr val="FF0000"/>
          </a:solidFill>
        </a:ln>
      </dgm:spPr>
      <dgm:t>
        <a:bodyPr/>
        <a:lstStyle/>
        <a:p>
          <a:endParaRPr lang="en-US"/>
        </a:p>
      </dgm:t>
    </dgm:pt>
    <dgm:pt modelId="{060301F8-96A8-419E-B929-4651BA1E7013}">
      <dgm:prSet custT="1"/>
      <dgm:spPr>
        <a:solidFill>
          <a:schemeClr val="accent1"/>
        </a:solidFill>
      </dgm:spPr>
      <dgm:t>
        <a:bodyPr/>
        <a:lstStyle/>
        <a:p>
          <a:pPr algn="l"/>
          <a:r>
            <a:rPr lang="en-ZA" sz="2200" b="1" kern="1200" dirty="0">
              <a:solidFill>
                <a:schemeClr val="tx1"/>
              </a:solidFill>
              <a:latin typeface="Calibri" panose="020F0502020204030204" pitchFamily="34" charset="0"/>
              <a:cs typeface="Calibri" panose="020F0502020204030204" pitchFamily="34" charset="0"/>
            </a:rPr>
            <a:t>1. O</a:t>
          </a:r>
          <a:r>
            <a:rPr lang="en-US" sz="2200" b="1" kern="1200" dirty="0">
              <a:solidFill>
                <a:schemeClr val="tx1"/>
              </a:solidFill>
              <a:latin typeface="Calibri" panose="020F0502020204030204" pitchFamily="34" charset="0"/>
              <a:cs typeface="Calibri" panose="020F0502020204030204" pitchFamily="34" charset="0"/>
            </a:rPr>
            <a:t>n the </a:t>
          </a:r>
          <a:r>
            <a:rPr lang="en-US" sz="2200" b="1" i="1" kern="1200" dirty="0">
              <a:solidFill>
                <a:schemeClr val="tx1"/>
              </a:solidFill>
              <a:latin typeface="Calibri" panose="020F0502020204030204" pitchFamily="34" charset="0"/>
              <a:cs typeface="Calibri" panose="020F0502020204030204" pitchFamily="34" charset="0"/>
            </a:rPr>
            <a:t>Home</a:t>
          </a:r>
          <a:r>
            <a:rPr lang="en-US" sz="2200" b="1" kern="1200" dirty="0">
              <a:solidFill>
                <a:schemeClr val="tx1"/>
              </a:solidFill>
              <a:latin typeface="Calibri" panose="020F0502020204030204" pitchFamily="34" charset="0"/>
              <a:cs typeface="Calibri" panose="020F0502020204030204" pitchFamily="34" charset="0"/>
            </a:rPr>
            <a:t> tab, in the </a:t>
          </a:r>
          <a:r>
            <a:rPr lang="en-US" sz="2200" b="1" i="1" kern="1200" dirty="0">
              <a:solidFill>
                <a:srgbClr val="000000"/>
              </a:solidFill>
              <a:latin typeface="Calibri" panose="020F0502020204030204" pitchFamily="34" charset="0"/>
              <a:ea typeface="+mn-ea"/>
              <a:cs typeface="Calibri" panose="020F0502020204030204" pitchFamily="34" charset="0"/>
            </a:rPr>
            <a:t>Editing</a:t>
          </a:r>
          <a:r>
            <a:rPr lang="en-US" sz="2200" b="1" kern="1200" dirty="0">
              <a:solidFill>
                <a:schemeClr val="tx1"/>
              </a:solidFill>
              <a:latin typeface="Calibri" panose="020F0502020204030204" pitchFamily="34" charset="0"/>
              <a:cs typeface="Calibri" panose="020F0502020204030204" pitchFamily="34" charset="0"/>
            </a:rPr>
            <a:t> group, click the </a:t>
          </a:r>
          <a:r>
            <a:rPr lang="en-US" sz="2200" b="1" i="1" kern="1200" dirty="0">
              <a:solidFill>
                <a:schemeClr val="tx1"/>
              </a:solidFill>
              <a:latin typeface="Calibri" panose="020F0502020204030204" pitchFamily="34" charset="0"/>
              <a:cs typeface="Calibri" panose="020F0502020204030204" pitchFamily="34" charset="0"/>
            </a:rPr>
            <a:t>Replace </a:t>
          </a:r>
          <a:r>
            <a:rPr lang="en-US" sz="2200" b="1" kern="1200" dirty="0">
              <a:solidFill>
                <a:srgbClr val="000000"/>
              </a:solidFill>
              <a:latin typeface="Calibri" panose="020F0502020204030204" pitchFamily="34" charset="0"/>
              <a:ea typeface="+mn-ea"/>
              <a:cs typeface="Calibri" panose="020F0502020204030204" pitchFamily="34" charset="0"/>
            </a:rPr>
            <a:t>dropdown arrow (don't just select replace)</a:t>
          </a:r>
        </a:p>
      </dgm:t>
    </dgm:pt>
    <dgm:pt modelId="{0454C4A2-7E46-44F8-A2FB-1257986F98A6}" type="sibTrans" cxnId="{988B1FB6-DB44-4BC4-965C-85EEBD425857}">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08F89008-3369-47CA-8B20-0AF4DD884959}" type="parTrans" cxnId="{988B1FB6-DB44-4BC4-965C-85EEBD425857}">
      <dgm:prSet/>
      <dgm:spPr/>
      <dgm:t>
        <a:bodyPr/>
        <a:lstStyle/>
        <a:p>
          <a:endParaRPr lang="en-US"/>
        </a:p>
      </dgm:t>
    </dgm:pt>
    <dgm:pt modelId="{D7B4AC38-2DB6-4641-8ED0-46B2D93DFA5D}">
      <dgm:prSet custT="1"/>
      <dgm:spPr/>
      <dgm:t>
        <a:bodyPr/>
        <a:lstStyle/>
        <a:p>
          <a:pPr algn="l"/>
          <a:r>
            <a:rPr lang="en-US" sz="2000" b="1" i="0" dirty="0">
              <a:solidFill>
                <a:schemeClr val="tx1"/>
              </a:solidFill>
              <a:latin typeface="Calibri" panose="020F0502020204030204" pitchFamily="34" charset="0"/>
              <a:cs typeface="Calibri" panose="020F0502020204030204" pitchFamily="34" charset="0"/>
            </a:rPr>
            <a:t>4. </a:t>
          </a:r>
          <a:r>
            <a:rPr lang="en-US" sz="1800" b="1" dirty="0">
              <a:solidFill>
                <a:schemeClr val="tx1"/>
              </a:solidFill>
              <a:latin typeface="Calibri" panose="020F0502020204030204" pitchFamily="34" charset="0"/>
              <a:cs typeface="Calibri" panose="020F0502020204030204" pitchFamily="34" charset="0"/>
            </a:rPr>
            <a:t>Select the Font Style you want to replace it with </a:t>
          </a:r>
          <a:r>
            <a:rPr lang="en-US" sz="1800" b="1" dirty="0">
              <a:solidFill>
                <a:srgbClr val="FFFF00"/>
              </a:solidFill>
              <a:latin typeface="Calibri" panose="020F0502020204030204" pitchFamily="34" charset="0"/>
              <a:cs typeface="Calibri" panose="020F0502020204030204" pitchFamily="34" charset="0"/>
            </a:rPr>
            <a:t>(With:) </a:t>
          </a:r>
          <a:r>
            <a:rPr lang="en-US" sz="1800" b="1" dirty="0">
              <a:solidFill>
                <a:schemeClr val="tx1"/>
              </a:solidFill>
              <a:latin typeface="Calibri" panose="020F0502020204030204" pitchFamily="34" charset="0"/>
              <a:cs typeface="Calibri" panose="020F0502020204030204" pitchFamily="34" charset="0"/>
            </a:rPr>
            <a:t>The</a:t>
          </a:r>
          <a:r>
            <a:rPr lang="en-US" sz="1800" b="1" dirty="0">
              <a:solidFill>
                <a:srgbClr val="FFFF00"/>
              </a:solidFill>
              <a:latin typeface="Calibri" panose="020F0502020204030204" pitchFamily="34" charset="0"/>
              <a:cs typeface="Calibri" panose="020F0502020204030204" pitchFamily="34" charset="0"/>
            </a:rPr>
            <a:t> </a:t>
          </a:r>
          <a:r>
            <a:rPr lang="en-US" sz="1800" b="1" i="0" dirty="0">
              <a:solidFill>
                <a:schemeClr val="tx1"/>
              </a:solidFill>
              <a:latin typeface="Calibri" panose="020F0502020204030204" pitchFamily="34" charset="0"/>
              <a:cs typeface="Calibri" panose="020F0502020204030204" pitchFamily="34" charset="0"/>
            </a:rPr>
            <a:t>With drop down arrow shows you all the available font styles on your computer</a:t>
          </a:r>
        </a:p>
        <a:p>
          <a:pPr algn="l"/>
          <a:r>
            <a:rPr lang="en-US" sz="1800" b="1" i="0" dirty="0">
              <a:solidFill>
                <a:schemeClr val="tx1"/>
              </a:solidFill>
              <a:latin typeface="Calibri" panose="020F0502020204030204" pitchFamily="34" charset="0"/>
              <a:cs typeface="Calibri" panose="020F0502020204030204" pitchFamily="34" charset="0"/>
            </a:rPr>
            <a:t> 5. Click Replace</a:t>
          </a:r>
          <a:endParaRPr lang="en-US" sz="1800" b="1" dirty="0">
            <a:solidFill>
              <a:schemeClr val="tx1"/>
            </a:solidFill>
            <a:latin typeface="Calibri" panose="020F0502020204030204" pitchFamily="34" charset="0"/>
            <a:cs typeface="Calibri" panose="020F0502020204030204" pitchFamily="34" charset="0"/>
          </a:endParaRPr>
        </a:p>
      </dgm:t>
    </dgm:pt>
    <dgm:pt modelId="{9BCF59F1-627F-4506-A74A-3C7FE831C37A}" type="parTrans" cxnId="{E5DA64D1-99CB-4BCD-9D86-EF6556167064}">
      <dgm:prSet/>
      <dgm:spPr/>
      <dgm:t>
        <a:bodyPr/>
        <a:lstStyle/>
        <a:p>
          <a:endParaRPr lang="en-US"/>
        </a:p>
      </dgm:t>
    </dgm:pt>
    <dgm:pt modelId="{52919233-6427-419C-8FEA-2093E57253AE}" type="sibTrans" cxnId="{E5DA64D1-99CB-4BCD-9D86-EF6556167064}">
      <dgm:prSet/>
      <dgm:spPr/>
      <dgm:t>
        <a:bodyPr/>
        <a:lstStyle/>
        <a:p>
          <a:endParaRPr lang="en-US"/>
        </a:p>
      </dgm:t>
    </dgm:pt>
    <dgm:pt modelId="{4F45A8C3-C2D7-4185-ADBE-C7F80101319F}">
      <dgm:prSet custT="1"/>
      <dgm:spPr>
        <a:solidFill>
          <a:schemeClr val="accent2">
            <a:lumMod val="60000"/>
            <a:lumOff val="40000"/>
          </a:schemeClr>
        </a:solidFill>
      </dgm:spPr>
      <dgm:t>
        <a:bodyPr/>
        <a:lstStyle/>
        <a:p>
          <a:pPr marL="0" lvl="0" indent="0" algn="l" defTabSz="1111250">
            <a:lnSpc>
              <a:spcPct val="90000"/>
            </a:lnSpc>
            <a:spcBef>
              <a:spcPct val="0"/>
            </a:spcBef>
            <a:spcAft>
              <a:spcPct val="35000"/>
            </a:spcAft>
            <a:buNone/>
          </a:pPr>
          <a:r>
            <a:rPr lang="en-ZA" sz="2400" b="1" dirty="0">
              <a:solidFill>
                <a:schemeClr val="tx1"/>
              </a:solidFill>
              <a:latin typeface="Calibri" panose="020F0502020204030204" pitchFamily="34" charset="0"/>
              <a:ea typeface="+mn-ea"/>
              <a:cs typeface="Calibri" panose="020F0502020204030204" pitchFamily="34" charset="0"/>
            </a:rPr>
            <a:t>2. </a:t>
          </a:r>
          <a:r>
            <a:rPr lang="en-US" sz="2400" b="1" i="0" dirty="0">
              <a:solidFill>
                <a:schemeClr val="tx1"/>
              </a:solidFill>
              <a:latin typeface="Calibri" panose="020F0502020204030204" pitchFamily="34" charset="0"/>
              <a:cs typeface="Calibri" panose="020F0502020204030204" pitchFamily="34" charset="0"/>
            </a:rPr>
            <a:t>Select </a:t>
          </a:r>
          <a:r>
            <a:rPr lang="en-US" sz="2400" b="1" i="1" dirty="0">
              <a:solidFill>
                <a:schemeClr val="tx1"/>
              </a:solidFill>
              <a:latin typeface="Calibri" panose="020F0502020204030204" pitchFamily="34" charset="0"/>
              <a:cs typeface="Calibri" panose="020F0502020204030204" pitchFamily="34" charset="0"/>
            </a:rPr>
            <a:t>Replace Fonts</a:t>
          </a:r>
          <a:r>
            <a:rPr lang="en-ZA" sz="2400" b="1" i="1" dirty="0">
              <a:solidFill>
                <a:schemeClr val="tx1"/>
              </a:solidFill>
              <a:latin typeface="Calibri" panose="020F0502020204030204" pitchFamily="34" charset="0"/>
              <a:ea typeface="+mn-ea"/>
              <a:cs typeface="Calibri" panose="020F0502020204030204" pitchFamily="34" charset="0"/>
            </a:rPr>
            <a:t> </a:t>
          </a:r>
          <a:endParaRPr lang="en-US" sz="2400" b="1" i="1" dirty="0">
            <a:solidFill>
              <a:schemeClr val="tx1"/>
            </a:solidFill>
            <a:latin typeface="Calibri" panose="020F0502020204030204" pitchFamily="34" charset="0"/>
            <a:ea typeface="+mn-ea"/>
            <a:cs typeface="Calibri" panose="020F0502020204030204" pitchFamily="34" charset="0"/>
          </a:endParaRPr>
        </a:p>
      </dgm:t>
    </dgm:pt>
    <dgm:pt modelId="{5A4D6436-E224-48BD-8CBB-90671E658A14}" type="sibTrans" cxnId="{E7D7F128-BE55-4FCB-BFCC-C5B5E1AC4031}">
      <dgm:prSet custT="1"/>
      <dgm:spPr>
        <a:noFill/>
        <a:ln w="28575" cap="flat" cmpd="sng" algn="ctr">
          <a:solidFill>
            <a:srgbClr val="FF0000"/>
          </a:solidFill>
          <a:prstDash val="solid"/>
          <a:miter lim="800000"/>
          <a:tailEnd type="arrow"/>
        </a:ln>
        <a:effectLst/>
      </dgm:spPr>
      <dgm:t>
        <a:bodyPr spcFirstLastPara="0" vert="horz" wrap="square" lIns="12700" tIns="0" rIns="12700" bIns="0" numCol="1" spcCol="1270" anchor="ctr" anchorCtr="0"/>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gm:t>
    </dgm:pt>
    <dgm:pt modelId="{F2456954-6157-440C-9639-C9D4CCA87577}" type="parTrans" cxnId="{E7D7F128-BE55-4FCB-BFCC-C5B5E1AC4031}">
      <dgm:prSet/>
      <dgm:spPr/>
      <dgm:t>
        <a:bodyPr/>
        <a:lstStyle/>
        <a:p>
          <a:endParaRPr lang="en-US"/>
        </a:p>
      </dgm:t>
    </dgm:pt>
    <dgm:pt modelId="{04832395-E5DC-4C48-B2EE-8A1EBF12BBAF}" type="pres">
      <dgm:prSet presAssocID="{6E28DCC2-A19F-4618-BE47-1BADB6AFFFFB}" presName="Name0" presStyleCnt="0">
        <dgm:presLayoutVars>
          <dgm:dir/>
          <dgm:resizeHandles val="exact"/>
        </dgm:presLayoutVars>
      </dgm:prSet>
      <dgm:spPr/>
    </dgm:pt>
    <dgm:pt modelId="{2BAC8DAA-6C41-456B-85D5-18D699F04314}" type="pres">
      <dgm:prSet presAssocID="{060301F8-96A8-419E-B929-4651BA1E7013}" presName="node" presStyleLbl="node1" presStyleIdx="0" presStyleCnt="6" custScaleX="110363">
        <dgm:presLayoutVars>
          <dgm:bulletEnabled val="1"/>
        </dgm:presLayoutVars>
      </dgm:prSet>
      <dgm:spPr/>
    </dgm:pt>
    <dgm:pt modelId="{15032F90-D50E-40FA-8672-1E377E58E434}" type="pres">
      <dgm:prSet presAssocID="{0454C4A2-7E46-44F8-A2FB-1257986F98A6}" presName="sibTrans" presStyleLbl="sibTrans1D1" presStyleIdx="0" presStyleCnt="5"/>
      <dgm:spPr>
        <a:xfrm>
          <a:off x="3080538" y="691211"/>
          <a:ext cx="532245" cy="91440"/>
        </a:xfrm>
        <a:custGeom>
          <a:avLst/>
          <a:gdLst/>
          <a:ahLst/>
          <a:cxnLst/>
          <a:rect l="0" t="0" r="0" b="0"/>
          <a:pathLst>
            <a:path>
              <a:moveTo>
                <a:pt x="0" y="45720"/>
              </a:moveTo>
              <a:lnTo>
                <a:pt x="532245" y="45720"/>
              </a:lnTo>
            </a:path>
          </a:pathLst>
        </a:custGeom>
      </dgm:spPr>
    </dgm:pt>
    <dgm:pt modelId="{EFB3E4C9-53C5-4CF1-A98E-0DD81CCD0C82}" type="pres">
      <dgm:prSet presAssocID="{0454C4A2-7E46-44F8-A2FB-1257986F98A6}" presName="connectorText" presStyleLbl="sibTrans1D1" presStyleIdx="0" presStyleCnt="5"/>
      <dgm:spPr/>
    </dgm:pt>
    <dgm:pt modelId="{C965EC21-FC00-40C4-A43E-01666BF58B80}" type="pres">
      <dgm:prSet presAssocID="{59965313-D41F-4D37-A5BD-CCDB6D5C18D6}" presName="node" presStyleLbl="node1" presStyleIdx="1" presStyleCnt="6">
        <dgm:presLayoutVars>
          <dgm:bulletEnabled val="1"/>
        </dgm:presLayoutVars>
      </dgm:prSet>
      <dgm:spPr/>
    </dgm:pt>
    <dgm:pt modelId="{A9259247-E635-4E5B-8BA8-118DFFD4B93E}" type="pres">
      <dgm:prSet presAssocID="{AB6151AC-7FBB-4490-B8C9-0AC0C65C00B6}" presName="sibTrans" presStyleLbl="sibTrans1D1" presStyleIdx="1" presStyleCnt="5"/>
      <dgm:spPr/>
    </dgm:pt>
    <dgm:pt modelId="{FE88D372-D48C-4F8C-B29C-17A753E3E232}" type="pres">
      <dgm:prSet presAssocID="{AB6151AC-7FBB-4490-B8C9-0AC0C65C00B6}" presName="connectorText" presStyleLbl="sibTrans1D1" presStyleIdx="1" presStyleCnt="5"/>
      <dgm:spPr/>
    </dgm:pt>
    <dgm:pt modelId="{52EE39ED-6FB0-41DC-9D18-91A726EBA3A7}" type="pres">
      <dgm:prSet presAssocID="{4F45A8C3-C2D7-4185-ADBE-C7F80101319F}" presName="node" presStyleLbl="node1" presStyleIdx="2" presStyleCnt="6" custScaleX="56950">
        <dgm:presLayoutVars>
          <dgm:bulletEnabled val="1"/>
        </dgm:presLayoutVars>
      </dgm:prSet>
      <dgm:spPr/>
    </dgm:pt>
    <dgm:pt modelId="{771DA846-765F-49CE-B194-7C368F4DAF93}" type="pres">
      <dgm:prSet presAssocID="{5A4D6436-E224-48BD-8CBB-90671E658A14}" presName="sibTrans" presStyleLbl="sibTrans1D1" presStyleIdx="2" presStyleCnt="5"/>
      <dgm:spPr>
        <a:xfrm>
          <a:off x="3166758" y="2722350"/>
          <a:ext cx="532795" cy="91440"/>
        </a:xfrm>
        <a:custGeom>
          <a:avLst/>
          <a:gdLst/>
          <a:ahLst/>
          <a:cxnLst/>
          <a:rect l="0" t="0" r="0" b="0"/>
          <a:pathLst>
            <a:path>
              <a:moveTo>
                <a:pt x="0" y="45720"/>
              </a:moveTo>
              <a:lnTo>
                <a:pt x="532795" y="45720"/>
              </a:lnTo>
            </a:path>
          </a:pathLst>
        </a:custGeom>
      </dgm:spPr>
    </dgm:pt>
    <dgm:pt modelId="{086855AB-7154-48D9-9B2A-F6D363103814}" type="pres">
      <dgm:prSet presAssocID="{5A4D6436-E224-48BD-8CBB-90671E658A14}" presName="connectorText" presStyleLbl="sibTrans1D1" presStyleIdx="2" presStyleCnt="5"/>
      <dgm:spPr/>
    </dgm:pt>
    <dgm:pt modelId="{F33BDD99-3979-4DAE-9A86-E6D14FFC0958}" type="pres">
      <dgm:prSet presAssocID="{49D9BBFF-941D-4068-ABF9-66BBA6A1E495}" presName="node" presStyleLbl="node1" presStyleIdx="3" presStyleCnt="6">
        <dgm:presLayoutVars>
          <dgm:bulletEnabled val="1"/>
        </dgm:presLayoutVars>
      </dgm:prSet>
      <dgm:spPr/>
    </dgm:pt>
    <dgm:pt modelId="{F72E62F1-C026-4937-BA86-3AE0BC026BDD}" type="pres">
      <dgm:prSet presAssocID="{7CC772E3-57C7-4EC2-859A-74587B213F57}" presName="sibTrans" presStyleLbl="sibTrans1D1" presStyleIdx="3" presStyleCnt="5"/>
      <dgm:spPr>
        <a:xfrm>
          <a:off x="1996046" y="4131076"/>
          <a:ext cx="3552391" cy="633668"/>
        </a:xfrm>
        <a:custGeom>
          <a:avLst/>
          <a:gdLst/>
          <a:ahLst/>
          <a:cxnLst/>
          <a:rect l="0" t="0" r="0" b="0"/>
          <a:pathLst>
            <a:path>
              <a:moveTo>
                <a:pt x="3552391" y="0"/>
              </a:moveTo>
              <a:lnTo>
                <a:pt x="3552391" y="333934"/>
              </a:lnTo>
              <a:lnTo>
                <a:pt x="0" y="333934"/>
              </a:lnTo>
              <a:lnTo>
                <a:pt x="0" y="633668"/>
              </a:lnTo>
            </a:path>
          </a:pathLst>
        </a:custGeom>
      </dgm:spPr>
    </dgm:pt>
    <dgm:pt modelId="{0ACA9934-1C9F-407C-B709-B2C323AA0A59}" type="pres">
      <dgm:prSet presAssocID="{7CC772E3-57C7-4EC2-859A-74587B213F57}" presName="connectorText" presStyleLbl="sibTrans1D1" presStyleIdx="3" presStyleCnt="5"/>
      <dgm:spPr/>
    </dgm:pt>
    <dgm:pt modelId="{F2E75460-0AAB-4A35-B9B4-1340F3D9D3C8}" type="pres">
      <dgm:prSet presAssocID="{46524477-9376-4CB7-BE17-42E1701636B9}" presName="node" presStyleLbl="node1" presStyleIdx="4" presStyleCnt="6">
        <dgm:presLayoutVars>
          <dgm:bulletEnabled val="1"/>
        </dgm:presLayoutVars>
      </dgm:prSet>
      <dgm:spPr/>
    </dgm:pt>
    <dgm:pt modelId="{D798BFE3-EAC3-40A1-847F-5CA6898B9845}" type="pres">
      <dgm:prSet presAssocID="{F6B40A25-1560-4909-AB90-4E89A4F13A2B}" presName="sibTrans" presStyleLbl="sibTrans1D1" presStyleIdx="4" presStyleCnt="5"/>
      <dgm:spPr/>
    </dgm:pt>
    <dgm:pt modelId="{08844261-6D02-48A0-BE76-978FB38B97CE}" type="pres">
      <dgm:prSet presAssocID="{F6B40A25-1560-4909-AB90-4E89A4F13A2B}" presName="connectorText" presStyleLbl="sibTrans1D1" presStyleIdx="4" presStyleCnt="5"/>
      <dgm:spPr/>
    </dgm:pt>
    <dgm:pt modelId="{2A74BD26-1299-47CD-8EE6-0D72E6B87839}" type="pres">
      <dgm:prSet presAssocID="{D7B4AC38-2DB6-4641-8ED0-46B2D93DFA5D}" presName="node" presStyleLbl="node1" presStyleIdx="5" presStyleCnt="6" custScaleX="120043">
        <dgm:presLayoutVars>
          <dgm:bulletEnabled val="1"/>
        </dgm:presLayoutVars>
      </dgm:prSet>
      <dgm:spPr/>
    </dgm:pt>
  </dgm:ptLst>
  <dgm:cxnLst>
    <dgm:cxn modelId="{D02B9E05-D2E9-4901-AF20-FCDDC3BBD599}" type="presOf" srcId="{5A4D6436-E224-48BD-8CBB-90671E658A14}" destId="{771DA846-765F-49CE-B194-7C368F4DAF93}" srcOrd="0" destOrd="0" presId="urn:microsoft.com/office/officeart/2016/7/layout/RepeatingBendingProcessNew"/>
    <dgm:cxn modelId="{4D74801F-9DED-4501-8834-E63B4D5634DC}" type="presOf" srcId="{49D9BBFF-941D-4068-ABF9-66BBA6A1E495}" destId="{F33BDD99-3979-4DAE-9A86-E6D14FFC0958}" srcOrd="0" destOrd="0" presId="urn:microsoft.com/office/officeart/2016/7/layout/RepeatingBendingProcessNew"/>
    <dgm:cxn modelId="{E7D7F128-BE55-4FCB-BFCC-C5B5E1AC4031}" srcId="{6E28DCC2-A19F-4618-BE47-1BADB6AFFFFB}" destId="{4F45A8C3-C2D7-4185-ADBE-C7F80101319F}" srcOrd="2" destOrd="0" parTransId="{F2456954-6157-440C-9639-C9D4CCA87577}" sibTransId="{5A4D6436-E224-48BD-8CBB-90671E658A14}"/>
    <dgm:cxn modelId="{AF9C336E-2996-4ACD-800C-6541C2A951C8}" srcId="{6E28DCC2-A19F-4618-BE47-1BADB6AFFFFB}" destId="{59965313-D41F-4D37-A5BD-CCDB6D5C18D6}" srcOrd="1" destOrd="0" parTransId="{CE5E10E1-ADD2-410C-BC33-D05F4E1C6C3B}" sibTransId="{AB6151AC-7FBB-4490-B8C9-0AC0C65C00B6}"/>
    <dgm:cxn modelId="{FDF09570-7B07-483B-AB72-861154A041BC}" type="presOf" srcId="{F6B40A25-1560-4909-AB90-4E89A4F13A2B}" destId="{08844261-6D02-48A0-BE76-978FB38B97CE}" srcOrd="1" destOrd="0" presId="urn:microsoft.com/office/officeart/2016/7/layout/RepeatingBendingProcessNew"/>
    <dgm:cxn modelId="{F6C5ED50-D812-40FB-A5BC-58AA7BF8DEEA}" type="presOf" srcId="{7CC772E3-57C7-4EC2-859A-74587B213F57}" destId="{F72E62F1-C026-4937-BA86-3AE0BC026BDD}" srcOrd="0" destOrd="0" presId="urn:microsoft.com/office/officeart/2016/7/layout/RepeatingBendingProcessNew"/>
    <dgm:cxn modelId="{7BFDE772-B17F-46BA-8CB4-0136CDA542E7}" type="presOf" srcId="{F6B40A25-1560-4909-AB90-4E89A4F13A2B}" destId="{D798BFE3-EAC3-40A1-847F-5CA6898B9845}" srcOrd="0" destOrd="0" presId="urn:microsoft.com/office/officeart/2016/7/layout/RepeatingBendingProcessNew"/>
    <dgm:cxn modelId="{5680DD7D-CAAD-4AE9-AD1B-B8BCC9B40B96}" type="presOf" srcId="{060301F8-96A8-419E-B929-4651BA1E7013}" destId="{2BAC8DAA-6C41-456B-85D5-18D699F04314}" srcOrd="0" destOrd="0" presId="urn:microsoft.com/office/officeart/2016/7/layout/RepeatingBendingProcessNew"/>
    <dgm:cxn modelId="{DA2CAA94-CB4B-496C-9EF2-674AD010D6A0}" type="presOf" srcId="{AB6151AC-7FBB-4490-B8C9-0AC0C65C00B6}" destId="{A9259247-E635-4E5B-8BA8-118DFFD4B93E}" srcOrd="0" destOrd="0" presId="urn:microsoft.com/office/officeart/2016/7/layout/RepeatingBendingProcessNew"/>
    <dgm:cxn modelId="{D7D09DA0-00D4-41F1-B0B0-5CCE49632DA6}" srcId="{6E28DCC2-A19F-4618-BE47-1BADB6AFFFFB}" destId="{46524477-9376-4CB7-BE17-42E1701636B9}" srcOrd="4" destOrd="0" parTransId="{D29DB47C-5980-4E7B-A19B-5FEB5AFA1DCF}" sibTransId="{F6B40A25-1560-4909-AB90-4E89A4F13A2B}"/>
    <dgm:cxn modelId="{988B1FB6-DB44-4BC4-965C-85EEBD425857}" srcId="{6E28DCC2-A19F-4618-BE47-1BADB6AFFFFB}" destId="{060301F8-96A8-419E-B929-4651BA1E7013}" srcOrd="0" destOrd="0" parTransId="{08F89008-3369-47CA-8B20-0AF4DD884959}" sibTransId="{0454C4A2-7E46-44F8-A2FB-1257986F98A6}"/>
    <dgm:cxn modelId="{197D54BF-E0F6-47D9-B091-406D9B33F5F5}" type="presOf" srcId="{4F45A8C3-C2D7-4185-ADBE-C7F80101319F}" destId="{52EE39ED-6FB0-41DC-9D18-91A726EBA3A7}" srcOrd="0" destOrd="0" presId="urn:microsoft.com/office/officeart/2016/7/layout/RepeatingBendingProcessNew"/>
    <dgm:cxn modelId="{9EC2D8BF-3D7A-4046-AF04-DB10C4B81F00}" srcId="{6E28DCC2-A19F-4618-BE47-1BADB6AFFFFB}" destId="{49D9BBFF-941D-4068-ABF9-66BBA6A1E495}" srcOrd="3" destOrd="0" parTransId="{BFFE3A7E-DF8D-402B-B8B2-70EE9209DB9B}" sibTransId="{7CC772E3-57C7-4EC2-859A-74587B213F57}"/>
    <dgm:cxn modelId="{3664A7CB-9C05-440A-91A0-30737ECEF4FD}" type="presOf" srcId="{6E28DCC2-A19F-4618-BE47-1BADB6AFFFFB}" destId="{04832395-E5DC-4C48-B2EE-8A1EBF12BBAF}" srcOrd="0" destOrd="0" presId="urn:microsoft.com/office/officeart/2016/7/layout/RepeatingBendingProcessNew"/>
    <dgm:cxn modelId="{07DD5ECD-1776-4ACC-A95A-D4CC86D6756F}" type="presOf" srcId="{AB6151AC-7FBB-4490-B8C9-0AC0C65C00B6}" destId="{FE88D372-D48C-4F8C-B29C-17A753E3E232}" srcOrd="1" destOrd="0" presId="urn:microsoft.com/office/officeart/2016/7/layout/RepeatingBendingProcessNew"/>
    <dgm:cxn modelId="{9A5BF7CD-731F-4472-9859-FDFBD824E911}" type="presOf" srcId="{D7B4AC38-2DB6-4641-8ED0-46B2D93DFA5D}" destId="{2A74BD26-1299-47CD-8EE6-0D72E6B87839}" srcOrd="0" destOrd="0" presId="urn:microsoft.com/office/officeart/2016/7/layout/RepeatingBendingProcessNew"/>
    <dgm:cxn modelId="{B153F6CF-41D8-4059-B567-C125B33F3409}" type="presOf" srcId="{59965313-D41F-4D37-A5BD-CCDB6D5C18D6}" destId="{C965EC21-FC00-40C4-A43E-01666BF58B80}" srcOrd="0" destOrd="0" presId="urn:microsoft.com/office/officeart/2016/7/layout/RepeatingBendingProcessNew"/>
    <dgm:cxn modelId="{E5DA64D1-99CB-4BCD-9D86-EF6556167064}" srcId="{6E28DCC2-A19F-4618-BE47-1BADB6AFFFFB}" destId="{D7B4AC38-2DB6-4641-8ED0-46B2D93DFA5D}" srcOrd="5" destOrd="0" parTransId="{9BCF59F1-627F-4506-A74A-3C7FE831C37A}" sibTransId="{52919233-6427-419C-8FEA-2093E57253AE}"/>
    <dgm:cxn modelId="{BD330ED3-F5F7-48C3-BB17-1ED074EE83CA}" type="presOf" srcId="{0454C4A2-7E46-44F8-A2FB-1257986F98A6}" destId="{15032F90-D50E-40FA-8672-1E377E58E434}" srcOrd="0" destOrd="0" presId="urn:microsoft.com/office/officeart/2016/7/layout/RepeatingBendingProcessNew"/>
    <dgm:cxn modelId="{12145BE4-E637-435A-8BE6-FB24A9208D62}" type="presOf" srcId="{46524477-9376-4CB7-BE17-42E1701636B9}" destId="{F2E75460-0AAB-4A35-B9B4-1340F3D9D3C8}" srcOrd="0" destOrd="0" presId="urn:microsoft.com/office/officeart/2016/7/layout/RepeatingBendingProcessNew"/>
    <dgm:cxn modelId="{F242EEEC-BA6D-47CD-B3B4-BD6E21E7A0FE}" type="presOf" srcId="{7CC772E3-57C7-4EC2-859A-74587B213F57}" destId="{0ACA9934-1C9F-407C-B709-B2C323AA0A59}" srcOrd="1" destOrd="0" presId="urn:microsoft.com/office/officeart/2016/7/layout/RepeatingBendingProcessNew"/>
    <dgm:cxn modelId="{96C350ED-00DC-495A-8BEC-101E721470FE}" type="presOf" srcId="{5A4D6436-E224-48BD-8CBB-90671E658A14}" destId="{086855AB-7154-48D9-9B2A-F6D363103814}" srcOrd="1" destOrd="0" presId="urn:microsoft.com/office/officeart/2016/7/layout/RepeatingBendingProcessNew"/>
    <dgm:cxn modelId="{42671DFD-C0AC-47EB-ABE2-5A6782B8247F}" type="presOf" srcId="{0454C4A2-7E46-44F8-A2FB-1257986F98A6}" destId="{EFB3E4C9-53C5-4CF1-A98E-0DD81CCD0C82}" srcOrd="1" destOrd="0" presId="urn:microsoft.com/office/officeart/2016/7/layout/RepeatingBendingProcessNew"/>
    <dgm:cxn modelId="{EE7916B0-0549-48D1-B9F0-D8137F812ADA}" type="presParOf" srcId="{04832395-E5DC-4C48-B2EE-8A1EBF12BBAF}" destId="{2BAC8DAA-6C41-456B-85D5-18D699F04314}" srcOrd="0" destOrd="0" presId="urn:microsoft.com/office/officeart/2016/7/layout/RepeatingBendingProcessNew"/>
    <dgm:cxn modelId="{01B48B54-DA46-4F6E-811C-287CB3C63BDE}" type="presParOf" srcId="{04832395-E5DC-4C48-B2EE-8A1EBF12BBAF}" destId="{15032F90-D50E-40FA-8672-1E377E58E434}" srcOrd="1" destOrd="0" presId="urn:microsoft.com/office/officeart/2016/7/layout/RepeatingBendingProcessNew"/>
    <dgm:cxn modelId="{DA428112-524E-4745-BC35-0510A1794AC2}" type="presParOf" srcId="{15032F90-D50E-40FA-8672-1E377E58E434}" destId="{EFB3E4C9-53C5-4CF1-A98E-0DD81CCD0C82}" srcOrd="0" destOrd="0" presId="urn:microsoft.com/office/officeart/2016/7/layout/RepeatingBendingProcessNew"/>
    <dgm:cxn modelId="{E31E4395-36CF-4297-A4DB-EA093AE59D6E}" type="presParOf" srcId="{04832395-E5DC-4C48-B2EE-8A1EBF12BBAF}" destId="{C965EC21-FC00-40C4-A43E-01666BF58B80}" srcOrd="2" destOrd="0" presId="urn:microsoft.com/office/officeart/2016/7/layout/RepeatingBendingProcessNew"/>
    <dgm:cxn modelId="{FA6CB5F3-E789-4F94-BB79-C41582034040}" type="presParOf" srcId="{04832395-E5DC-4C48-B2EE-8A1EBF12BBAF}" destId="{A9259247-E635-4E5B-8BA8-118DFFD4B93E}" srcOrd="3" destOrd="0" presId="urn:microsoft.com/office/officeart/2016/7/layout/RepeatingBendingProcessNew"/>
    <dgm:cxn modelId="{CE159B79-9AFF-4524-A203-6B1AA97FE08A}" type="presParOf" srcId="{A9259247-E635-4E5B-8BA8-118DFFD4B93E}" destId="{FE88D372-D48C-4F8C-B29C-17A753E3E232}" srcOrd="0" destOrd="0" presId="urn:microsoft.com/office/officeart/2016/7/layout/RepeatingBendingProcessNew"/>
    <dgm:cxn modelId="{0B86C048-6567-4C34-B4D5-C15395ADF086}" type="presParOf" srcId="{04832395-E5DC-4C48-B2EE-8A1EBF12BBAF}" destId="{52EE39ED-6FB0-41DC-9D18-91A726EBA3A7}" srcOrd="4" destOrd="0" presId="urn:microsoft.com/office/officeart/2016/7/layout/RepeatingBendingProcessNew"/>
    <dgm:cxn modelId="{43E68959-C3AC-441F-AA2C-B3781059E6BA}" type="presParOf" srcId="{04832395-E5DC-4C48-B2EE-8A1EBF12BBAF}" destId="{771DA846-765F-49CE-B194-7C368F4DAF93}" srcOrd="5" destOrd="0" presId="urn:microsoft.com/office/officeart/2016/7/layout/RepeatingBendingProcessNew"/>
    <dgm:cxn modelId="{990B6869-5B64-49CD-A7D0-9B3CB5BFE9BC}" type="presParOf" srcId="{771DA846-765F-49CE-B194-7C368F4DAF93}" destId="{086855AB-7154-48D9-9B2A-F6D363103814}" srcOrd="0" destOrd="0" presId="urn:microsoft.com/office/officeart/2016/7/layout/RepeatingBendingProcessNew"/>
    <dgm:cxn modelId="{B9B1CD64-FBCE-426D-B073-64CBFA56BDC0}" type="presParOf" srcId="{04832395-E5DC-4C48-B2EE-8A1EBF12BBAF}" destId="{F33BDD99-3979-4DAE-9A86-E6D14FFC0958}" srcOrd="6" destOrd="0" presId="urn:microsoft.com/office/officeart/2016/7/layout/RepeatingBendingProcessNew"/>
    <dgm:cxn modelId="{13C99D80-846C-444F-80DD-066CF743FC56}" type="presParOf" srcId="{04832395-E5DC-4C48-B2EE-8A1EBF12BBAF}" destId="{F72E62F1-C026-4937-BA86-3AE0BC026BDD}" srcOrd="7" destOrd="0" presId="urn:microsoft.com/office/officeart/2016/7/layout/RepeatingBendingProcessNew"/>
    <dgm:cxn modelId="{766D37E5-5932-48AA-8B52-B1FCDB5DCE36}" type="presParOf" srcId="{F72E62F1-C026-4937-BA86-3AE0BC026BDD}" destId="{0ACA9934-1C9F-407C-B709-B2C323AA0A59}" srcOrd="0" destOrd="0" presId="urn:microsoft.com/office/officeart/2016/7/layout/RepeatingBendingProcessNew"/>
    <dgm:cxn modelId="{7FB4763E-E3D2-4DBE-8F97-CEEABB8D843F}" type="presParOf" srcId="{04832395-E5DC-4C48-B2EE-8A1EBF12BBAF}" destId="{F2E75460-0AAB-4A35-B9B4-1340F3D9D3C8}" srcOrd="8" destOrd="0" presId="urn:microsoft.com/office/officeart/2016/7/layout/RepeatingBendingProcessNew"/>
    <dgm:cxn modelId="{827C3B58-902C-4FB6-9E56-0FD4DB81D65B}" type="presParOf" srcId="{04832395-E5DC-4C48-B2EE-8A1EBF12BBAF}" destId="{D798BFE3-EAC3-40A1-847F-5CA6898B9845}" srcOrd="9" destOrd="0" presId="urn:microsoft.com/office/officeart/2016/7/layout/RepeatingBendingProcessNew"/>
    <dgm:cxn modelId="{8DE8E07C-A972-4D58-A9C7-77311720E311}" type="presParOf" srcId="{D798BFE3-EAC3-40A1-847F-5CA6898B9845}" destId="{08844261-6D02-48A0-BE76-978FB38B97CE}" srcOrd="0" destOrd="0" presId="urn:microsoft.com/office/officeart/2016/7/layout/RepeatingBendingProcessNew"/>
    <dgm:cxn modelId="{4F731239-7B4C-45F2-B10D-2D16CB6A1686}" type="presParOf" srcId="{04832395-E5DC-4C48-B2EE-8A1EBF12BBAF}" destId="{2A74BD26-1299-47CD-8EE6-0D72E6B87839}" srcOrd="10" destOrd="0" presId="urn:microsoft.com/office/officeart/2016/7/layout/RepeatingBendingProcessNew"/>
  </dgm:cxnLst>
  <dgm:bg>
    <a:noFill/>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7D8D85-4860-4EBF-AA31-795F6D638FA6}">
      <dsp:nvSpPr>
        <dsp:cNvPr id="0" name=""/>
        <dsp:cNvSpPr/>
      </dsp:nvSpPr>
      <dsp:spPr>
        <a:xfrm>
          <a:off x="0" y="146526"/>
          <a:ext cx="7537116" cy="822962"/>
        </a:xfrm>
        <a:prstGeom prst="round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9325" tIns="387672" rIns="369325" bIns="387672" numCol="1" spcCol="1270" anchor="ctr" anchorCtr="0">
          <a:noAutofit/>
        </a:bodyPr>
        <a:lstStyle/>
        <a:p>
          <a:pPr marL="0" lvl="0" indent="0" algn="ctr" defTabSz="1066800">
            <a:lnSpc>
              <a:spcPct val="90000"/>
            </a:lnSpc>
            <a:spcBef>
              <a:spcPct val="0"/>
            </a:spcBef>
            <a:spcAft>
              <a:spcPct val="35000"/>
            </a:spcAft>
            <a:buNone/>
          </a:pPr>
          <a:r>
            <a:rPr lang="en-US" sz="2400" b="1" i="0" kern="1200" dirty="0">
              <a:solidFill>
                <a:schemeClr val="tx1"/>
              </a:solidFill>
              <a:latin typeface="Calibri" panose="020F0502020204030204" pitchFamily="34" charset="0"/>
              <a:cs typeface="Calibri" panose="020F0502020204030204" pitchFamily="34" charset="0"/>
            </a:rPr>
            <a:t>Once you've added text to the slide, you might want to change how it appears. Select the text…</a:t>
          </a:r>
          <a:endParaRPr lang="en-US" sz="2400" b="1" kern="1200" dirty="0">
            <a:solidFill>
              <a:schemeClr val="tx1"/>
            </a:solidFill>
            <a:latin typeface="Calibri" panose="020F0502020204030204" pitchFamily="34" charset="0"/>
            <a:cs typeface="Calibri" panose="020F0502020204030204" pitchFamily="34" charset="0"/>
          </a:endParaRPr>
        </a:p>
      </dsp:txBody>
      <dsp:txXfrm>
        <a:off x="40174" y="186700"/>
        <a:ext cx="7456768" cy="74261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67D8D85-4860-4EBF-AA31-795F6D638FA6}">
      <dsp:nvSpPr>
        <dsp:cNvPr id="0" name=""/>
        <dsp:cNvSpPr/>
      </dsp:nvSpPr>
      <dsp:spPr>
        <a:xfrm>
          <a:off x="0" y="146526"/>
          <a:ext cx="7537116" cy="822962"/>
        </a:xfrm>
        <a:prstGeom prst="round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9325" tIns="387672" rIns="369325" bIns="387672" numCol="1" spcCol="1270" anchor="ctr" anchorCtr="0">
          <a:noAutofit/>
        </a:bodyPr>
        <a:lstStyle/>
        <a:p>
          <a:pPr marL="0" lvl="0" indent="0" algn="ctr" defTabSz="1066800">
            <a:lnSpc>
              <a:spcPct val="90000"/>
            </a:lnSpc>
            <a:spcBef>
              <a:spcPct val="0"/>
            </a:spcBef>
            <a:spcAft>
              <a:spcPct val="35000"/>
            </a:spcAft>
            <a:buNone/>
          </a:pPr>
          <a:r>
            <a:rPr lang="en-US" sz="2400" b="1" i="0" kern="1200" dirty="0">
              <a:solidFill>
                <a:schemeClr val="tx1"/>
              </a:solidFill>
              <a:latin typeface="Calibri" panose="020F0502020204030204" pitchFamily="34" charset="0"/>
              <a:cs typeface="Calibri" panose="020F0502020204030204" pitchFamily="34" charset="0"/>
            </a:rPr>
            <a:t>Once you've added text to the slide, you might want to change how it appears. </a:t>
          </a:r>
          <a:r>
            <a:rPr lang="en-US" sz="2400" b="1" kern="1200" dirty="0">
              <a:solidFill>
                <a:schemeClr val="tx1"/>
              </a:solidFill>
              <a:latin typeface="Calibri" panose="020F0502020204030204" pitchFamily="34" charset="0"/>
              <a:cs typeface="Calibri" panose="020F0502020204030204" pitchFamily="34" charset="0"/>
            </a:rPr>
            <a:t>Select the text…</a:t>
          </a:r>
        </a:p>
      </dsp:txBody>
      <dsp:txXfrm>
        <a:off x="40174" y="186700"/>
        <a:ext cx="7456768" cy="74261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B35972B-8051-4F5F-BBF9-55F9EC4DC801}">
      <dsp:nvSpPr>
        <dsp:cNvPr id="0" name=""/>
        <dsp:cNvSpPr/>
      </dsp:nvSpPr>
      <dsp:spPr>
        <a:xfrm>
          <a:off x="0" y="146526"/>
          <a:ext cx="7537116" cy="822962"/>
        </a:xfrm>
        <a:prstGeom prst="round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9325" tIns="387672" rIns="369325" bIns="387672" numCol="1" spcCol="1270" anchor="ctr" anchorCtr="0">
          <a:noAutofit/>
        </a:bodyPr>
        <a:lstStyle/>
        <a:p>
          <a:pPr marL="0" lvl="0" indent="0" algn="ctr" defTabSz="1066800">
            <a:lnSpc>
              <a:spcPct val="90000"/>
            </a:lnSpc>
            <a:spcBef>
              <a:spcPct val="0"/>
            </a:spcBef>
            <a:spcAft>
              <a:spcPct val="35000"/>
            </a:spcAft>
            <a:buNone/>
          </a:pPr>
          <a:r>
            <a:rPr lang="en-US" sz="2400" b="1" i="0" kern="1200" dirty="0">
              <a:solidFill>
                <a:schemeClr val="tx1"/>
              </a:solidFill>
              <a:latin typeface="Calibri" panose="020F0502020204030204" pitchFamily="34" charset="0"/>
              <a:cs typeface="Calibri" panose="020F0502020204030204" pitchFamily="34" charset="0"/>
            </a:rPr>
            <a:t>Once you've added text to the slide, you might want to change how it appears. </a:t>
          </a:r>
          <a:r>
            <a:rPr lang="en-US" sz="2400" b="1" kern="1200" dirty="0">
              <a:solidFill>
                <a:schemeClr val="tx1"/>
              </a:solidFill>
              <a:latin typeface="Calibri" panose="020F0502020204030204" pitchFamily="34" charset="0"/>
              <a:cs typeface="Calibri" panose="020F0502020204030204" pitchFamily="34" charset="0"/>
            </a:rPr>
            <a:t>Select the text…</a:t>
          </a:r>
        </a:p>
      </dsp:txBody>
      <dsp:txXfrm>
        <a:off x="40174" y="186700"/>
        <a:ext cx="7456768" cy="74261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EC9B7D-4138-415E-9414-0A71B7FCDA94}">
      <dsp:nvSpPr>
        <dsp:cNvPr id="0" name=""/>
        <dsp:cNvSpPr/>
      </dsp:nvSpPr>
      <dsp:spPr>
        <a:xfrm>
          <a:off x="0" y="146526"/>
          <a:ext cx="7537116" cy="822962"/>
        </a:xfrm>
        <a:prstGeom prst="round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69325" tIns="387672" rIns="369325" bIns="387672" numCol="1" spcCol="1270" anchor="ctr" anchorCtr="0">
          <a:noAutofit/>
        </a:bodyPr>
        <a:lstStyle/>
        <a:p>
          <a:pPr marL="0" lvl="0" indent="0" algn="ctr" defTabSz="1066800">
            <a:lnSpc>
              <a:spcPct val="90000"/>
            </a:lnSpc>
            <a:spcBef>
              <a:spcPct val="0"/>
            </a:spcBef>
            <a:spcAft>
              <a:spcPct val="35000"/>
            </a:spcAft>
            <a:buNone/>
          </a:pPr>
          <a:r>
            <a:rPr lang="en-US" sz="2400" b="1" i="0" kern="1200" dirty="0">
              <a:solidFill>
                <a:schemeClr val="tx1"/>
              </a:solidFill>
              <a:latin typeface="Calibri" panose="020F0502020204030204" pitchFamily="34" charset="0"/>
              <a:cs typeface="Calibri" panose="020F0502020204030204" pitchFamily="34" charset="0"/>
            </a:rPr>
            <a:t>Once you've added text to the slide, you might want to change how it appears. </a:t>
          </a:r>
          <a:r>
            <a:rPr lang="en-US" sz="2400" b="1" kern="1200" dirty="0">
              <a:solidFill>
                <a:schemeClr val="tx1"/>
              </a:solidFill>
              <a:latin typeface="Calibri" panose="020F0502020204030204" pitchFamily="34" charset="0"/>
              <a:cs typeface="Calibri" panose="020F0502020204030204" pitchFamily="34" charset="0"/>
            </a:rPr>
            <a:t>Select the text…</a:t>
          </a:r>
        </a:p>
      </dsp:txBody>
      <dsp:txXfrm>
        <a:off x="40174" y="186700"/>
        <a:ext cx="7456768" cy="74261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438632" y="825919"/>
          <a:ext cx="633019"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38551" y="868317"/>
        <a:ext cx="33180" cy="6642"/>
      </dsp:txXfrm>
    </dsp:sp>
    <dsp:sp modelId="{2BAC8DAA-6C41-456B-85D5-18D699F04314}">
      <dsp:nvSpPr>
        <dsp:cNvPr id="0" name=""/>
        <dsp:cNvSpPr/>
      </dsp:nvSpPr>
      <dsp:spPr>
        <a:xfrm>
          <a:off x="555129" y="6048"/>
          <a:ext cx="2885302" cy="1731181"/>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066800">
            <a:lnSpc>
              <a:spcPct val="90000"/>
            </a:lnSpc>
            <a:spcBef>
              <a:spcPct val="0"/>
            </a:spcBef>
            <a:spcAft>
              <a:spcPct val="35000"/>
            </a:spcAft>
            <a:buFont typeface="+mj-lt"/>
            <a:buNone/>
          </a:pPr>
          <a:r>
            <a:rPr lang="en-ZA" sz="2400" b="1" kern="1200" dirty="0">
              <a:solidFill>
                <a:schemeClr val="tx1"/>
              </a:solidFill>
              <a:latin typeface="Calibri" panose="020F0502020204030204" pitchFamily="34" charset="0"/>
              <a:cs typeface="Calibri" panose="020F0502020204030204" pitchFamily="34" charset="0"/>
            </a:rPr>
            <a:t>1. Select the text you want to </a:t>
          </a:r>
          <a:r>
            <a:rPr lang="en-ZA" sz="2400" b="1" i="1" kern="1200" dirty="0">
              <a:solidFill>
                <a:schemeClr val="tx1"/>
              </a:solidFill>
              <a:latin typeface="Calibri" panose="020F0502020204030204" pitchFamily="34" charset="0"/>
              <a:cs typeface="Calibri" panose="020F0502020204030204" pitchFamily="34" charset="0"/>
            </a:rPr>
            <a:t>highlight</a:t>
          </a:r>
          <a:endParaRPr lang="en-US" sz="2400" b="1" i="1" kern="1200" dirty="0">
            <a:solidFill>
              <a:schemeClr val="tx1"/>
            </a:solidFill>
            <a:latin typeface="Calibri" panose="020F0502020204030204" pitchFamily="34" charset="0"/>
            <a:cs typeface="Calibri" panose="020F0502020204030204" pitchFamily="34" charset="0"/>
          </a:endParaRPr>
        </a:p>
      </dsp:txBody>
      <dsp:txXfrm>
        <a:off x="555129" y="6048"/>
        <a:ext cx="2885302" cy="1731181"/>
      </dsp:txXfrm>
    </dsp:sp>
    <dsp:sp modelId="{A9259247-E635-4E5B-8BA8-118DFFD4B93E}">
      <dsp:nvSpPr>
        <dsp:cNvPr id="0" name=""/>
        <dsp:cNvSpPr/>
      </dsp:nvSpPr>
      <dsp:spPr>
        <a:xfrm>
          <a:off x="1997781" y="1735429"/>
          <a:ext cx="3548921" cy="633019"/>
        </a:xfrm>
        <a:custGeom>
          <a:avLst/>
          <a:gdLst/>
          <a:ahLst/>
          <a:cxnLst/>
          <a:rect l="0" t="0" r="0" b="0"/>
          <a:pathLst>
            <a:path>
              <a:moveTo>
                <a:pt x="3548921" y="0"/>
              </a:moveTo>
              <a:lnTo>
                <a:pt x="3548921" y="333609"/>
              </a:lnTo>
              <a:lnTo>
                <a:pt x="0" y="333609"/>
              </a:lnTo>
              <a:lnTo>
                <a:pt x="0" y="633019"/>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681981" y="2048618"/>
        <a:ext cx="180521" cy="6642"/>
      </dsp:txXfrm>
    </dsp:sp>
    <dsp:sp modelId="{C965EC21-FC00-40C4-A43E-01666BF58B80}">
      <dsp:nvSpPr>
        <dsp:cNvPr id="0" name=""/>
        <dsp:cNvSpPr/>
      </dsp:nvSpPr>
      <dsp:spPr>
        <a:xfrm>
          <a:off x="4104051" y="6048"/>
          <a:ext cx="2885302" cy="17311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066800">
            <a:lnSpc>
              <a:spcPct val="90000"/>
            </a:lnSpc>
            <a:spcBef>
              <a:spcPct val="0"/>
            </a:spcBef>
            <a:spcAft>
              <a:spcPct val="35000"/>
            </a:spcAft>
            <a:buNone/>
          </a:pPr>
          <a:r>
            <a:rPr lang="en-US" sz="2400" b="1" kern="1200" dirty="0">
              <a:solidFill>
                <a:schemeClr val="tx1"/>
              </a:solidFill>
              <a:latin typeface="Calibri" panose="020F0502020204030204" pitchFamily="34" charset="0"/>
              <a:cs typeface="Calibri" panose="020F0502020204030204" pitchFamily="34" charset="0"/>
            </a:rPr>
            <a:t>2. On the Home tab, in the Font Group, click the arrow next to </a:t>
          </a:r>
          <a:r>
            <a:rPr lang="en-US" sz="2400" b="1" i="1" kern="1200" dirty="0">
              <a:solidFill>
                <a:schemeClr val="tx1"/>
              </a:solidFill>
              <a:latin typeface="Calibri" panose="020F0502020204030204" pitchFamily="34" charset="0"/>
              <a:cs typeface="Calibri" panose="020F0502020204030204" pitchFamily="34" charset="0"/>
            </a:rPr>
            <a:t>Text Highlight Color</a:t>
          </a:r>
        </a:p>
      </dsp:txBody>
      <dsp:txXfrm>
        <a:off x="4104051" y="6048"/>
        <a:ext cx="2885302" cy="1731181"/>
      </dsp:txXfrm>
    </dsp:sp>
    <dsp:sp modelId="{771DA846-765F-49CE-B194-7C368F4DAF93}">
      <dsp:nvSpPr>
        <dsp:cNvPr id="0" name=""/>
        <dsp:cNvSpPr/>
      </dsp:nvSpPr>
      <dsp:spPr>
        <a:xfrm>
          <a:off x="3438632" y="3220720"/>
          <a:ext cx="633019"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38551" y="3263118"/>
        <a:ext cx="33180" cy="6642"/>
      </dsp:txXfrm>
    </dsp:sp>
    <dsp:sp modelId="{52EE39ED-6FB0-41DC-9D18-91A726EBA3A7}">
      <dsp:nvSpPr>
        <dsp:cNvPr id="0" name=""/>
        <dsp:cNvSpPr/>
      </dsp:nvSpPr>
      <dsp:spPr>
        <a:xfrm>
          <a:off x="555129" y="2400849"/>
          <a:ext cx="2885302" cy="173118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90000"/>
            </a:lnSpc>
            <a:spcBef>
              <a:spcPct val="0"/>
            </a:spcBef>
            <a:spcAft>
              <a:spcPct val="35000"/>
            </a:spcAft>
            <a:buNone/>
          </a:pPr>
          <a:endParaRPr lang="en-US" sz="6500" b="1" kern="1200" dirty="0">
            <a:solidFill>
              <a:schemeClr val="tx1"/>
            </a:solidFill>
            <a:latin typeface="Calibri" panose="020F0502020204030204" pitchFamily="34" charset="0"/>
            <a:ea typeface="+mn-ea"/>
            <a:cs typeface="Calibri" panose="020F0502020204030204" pitchFamily="34" charset="0"/>
          </a:endParaRPr>
        </a:p>
      </dsp:txBody>
      <dsp:txXfrm>
        <a:off x="555129" y="2400849"/>
        <a:ext cx="2885302" cy="1731181"/>
      </dsp:txXfrm>
    </dsp:sp>
    <dsp:sp modelId="{F72E62F1-C026-4937-BA86-3AE0BC026BDD}">
      <dsp:nvSpPr>
        <dsp:cNvPr id="0" name=""/>
        <dsp:cNvSpPr/>
      </dsp:nvSpPr>
      <dsp:spPr>
        <a:xfrm>
          <a:off x="1997781" y="4130230"/>
          <a:ext cx="3548921" cy="63301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681981" y="4443419"/>
        <a:ext cx="180521" cy="6642"/>
      </dsp:txXfrm>
    </dsp:sp>
    <dsp:sp modelId="{F33BDD99-3979-4DAE-9A86-E6D14FFC0958}">
      <dsp:nvSpPr>
        <dsp:cNvPr id="0" name=""/>
        <dsp:cNvSpPr/>
      </dsp:nvSpPr>
      <dsp:spPr>
        <a:xfrm>
          <a:off x="4104051" y="2400849"/>
          <a:ext cx="2885302" cy="1731181"/>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066800">
            <a:lnSpc>
              <a:spcPct val="90000"/>
            </a:lnSpc>
            <a:spcBef>
              <a:spcPct val="0"/>
            </a:spcBef>
            <a:spcAft>
              <a:spcPct val="35000"/>
            </a:spcAft>
            <a:buFont typeface="+mj-lt"/>
            <a:buNone/>
          </a:pPr>
          <a:endParaRPr lang="en-US" sz="2400" b="1" kern="1200" dirty="0">
            <a:solidFill>
              <a:schemeClr val="tx1"/>
            </a:solidFill>
            <a:latin typeface="Calibri" panose="020F0502020204030204" pitchFamily="34" charset="0"/>
            <a:cs typeface="Calibri" panose="020F0502020204030204" pitchFamily="34" charset="0"/>
          </a:endParaRPr>
        </a:p>
      </dsp:txBody>
      <dsp:txXfrm>
        <a:off x="4104051" y="2400849"/>
        <a:ext cx="2885302" cy="1731181"/>
      </dsp:txXfrm>
    </dsp:sp>
    <dsp:sp modelId="{D798BFE3-EAC3-40A1-847F-5CA6898B9845}">
      <dsp:nvSpPr>
        <dsp:cNvPr id="0" name=""/>
        <dsp:cNvSpPr/>
      </dsp:nvSpPr>
      <dsp:spPr>
        <a:xfrm>
          <a:off x="3438632" y="5615520"/>
          <a:ext cx="633019" cy="91440"/>
        </a:xfrm>
        <a:custGeom>
          <a:avLst/>
          <a:gdLst/>
          <a:ahLst/>
          <a:cxnLst/>
          <a:rect l="0" t="0" r="0" b="0"/>
          <a:pathLst>
            <a:path>
              <a:moveTo>
                <a:pt x="0" y="45720"/>
              </a:moveTo>
              <a:lnTo>
                <a:pt x="633019"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38551" y="5657919"/>
        <a:ext cx="33180" cy="6642"/>
      </dsp:txXfrm>
    </dsp:sp>
    <dsp:sp modelId="{F2E75460-0AAB-4A35-B9B4-1340F3D9D3C8}">
      <dsp:nvSpPr>
        <dsp:cNvPr id="0" name=""/>
        <dsp:cNvSpPr/>
      </dsp:nvSpPr>
      <dsp:spPr>
        <a:xfrm>
          <a:off x="555129" y="4795650"/>
          <a:ext cx="2885302" cy="1731181"/>
        </a:xfrm>
        <a:prstGeom prst="rect">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90000"/>
            </a:lnSpc>
            <a:spcBef>
              <a:spcPct val="0"/>
            </a:spcBef>
            <a:spcAft>
              <a:spcPct val="35000"/>
            </a:spcAft>
            <a:buNone/>
          </a:pPr>
          <a:r>
            <a:rPr lang="en-US" sz="2300" b="1" kern="1200" dirty="0">
              <a:solidFill>
                <a:schemeClr val="tx1"/>
              </a:solidFill>
              <a:latin typeface="Calibri" panose="020F0502020204030204" pitchFamily="34" charset="0"/>
              <a:cs typeface="Calibri" panose="020F0502020204030204" pitchFamily="34" charset="0"/>
            </a:rPr>
            <a:t>3. Choose a colour. </a:t>
          </a:r>
          <a:r>
            <a:rPr lang="en-US" sz="2300" b="1" kern="1200" dirty="0">
              <a:solidFill>
                <a:schemeClr val="tx1"/>
              </a:solidFill>
              <a:highlight>
                <a:srgbClr val="FFFF00"/>
              </a:highlight>
              <a:latin typeface="Calibri" panose="020F0502020204030204" pitchFamily="34" charset="0"/>
              <a:cs typeface="Calibri" panose="020F0502020204030204" pitchFamily="34" charset="0"/>
            </a:rPr>
            <a:t>The text you selected will be highlighted in the colour you chose</a:t>
          </a:r>
          <a:endParaRPr lang="en-US" sz="2300" b="1" i="1" kern="1200" dirty="0">
            <a:solidFill>
              <a:schemeClr val="tx1"/>
            </a:solidFill>
            <a:highlight>
              <a:srgbClr val="FFFF00"/>
            </a:highlight>
            <a:latin typeface="Calibri" panose="020F0502020204030204" pitchFamily="34" charset="0"/>
            <a:ea typeface="+mn-ea"/>
            <a:cs typeface="Calibri" panose="020F0502020204030204" pitchFamily="34" charset="0"/>
          </a:endParaRPr>
        </a:p>
      </dsp:txBody>
      <dsp:txXfrm>
        <a:off x="555129" y="4795650"/>
        <a:ext cx="2885302" cy="1731181"/>
      </dsp:txXfrm>
    </dsp:sp>
    <dsp:sp modelId="{2A74BD26-1299-47CD-8EE6-0D72E6B87839}">
      <dsp:nvSpPr>
        <dsp:cNvPr id="0" name=""/>
        <dsp:cNvSpPr/>
      </dsp:nvSpPr>
      <dsp:spPr>
        <a:xfrm>
          <a:off x="4104051" y="4795650"/>
          <a:ext cx="2885302" cy="173118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ctr" defTabSz="1066800">
            <a:lnSpc>
              <a:spcPct val="90000"/>
            </a:lnSpc>
            <a:spcBef>
              <a:spcPct val="0"/>
            </a:spcBef>
            <a:spcAft>
              <a:spcPct val="35000"/>
            </a:spcAft>
            <a:buNone/>
          </a:pPr>
          <a:r>
            <a:rPr lang="en-US" sz="2400" b="1" i="1" kern="1200" dirty="0">
              <a:solidFill>
                <a:schemeClr val="tx1"/>
              </a:solidFill>
              <a:highlight>
                <a:srgbClr val="FFFF00"/>
              </a:highlight>
              <a:latin typeface="Calibri" panose="020F0502020204030204" pitchFamily="34" charset="0"/>
              <a:cs typeface="Calibri" panose="020F0502020204030204" pitchFamily="34" charset="0"/>
            </a:rPr>
            <a:t>Note:</a:t>
          </a:r>
          <a:r>
            <a:rPr lang="en-US" sz="2400" b="1" i="1" kern="1200" dirty="0">
              <a:solidFill>
                <a:schemeClr val="tx1"/>
              </a:solidFill>
              <a:latin typeface="Calibri" panose="020F0502020204030204" pitchFamily="34" charset="0"/>
              <a:cs typeface="Calibri" panose="020F0502020204030204" pitchFamily="34" charset="0"/>
            </a:rPr>
            <a:t> </a:t>
          </a:r>
          <a:r>
            <a:rPr lang="en-US" sz="2400" b="1" kern="1200" dirty="0">
              <a:solidFill>
                <a:schemeClr val="tx1"/>
              </a:solidFill>
              <a:latin typeface="Calibri" panose="020F0502020204030204" pitchFamily="34" charset="0"/>
              <a:cs typeface="Calibri" panose="020F0502020204030204" pitchFamily="34" charset="0"/>
            </a:rPr>
            <a:t>Use a </a:t>
          </a:r>
          <a:r>
            <a:rPr lang="en-US" sz="2400" b="1" i="1" kern="1200" dirty="0">
              <a:solidFill>
                <a:schemeClr val="tx1"/>
              </a:solidFill>
              <a:latin typeface="Calibri" panose="020F0502020204030204" pitchFamily="34" charset="0"/>
              <a:cs typeface="Calibri" panose="020F0502020204030204" pitchFamily="34" charset="0"/>
            </a:rPr>
            <a:t>light</a:t>
          </a:r>
          <a:r>
            <a:rPr lang="en-US" sz="2400" b="1" kern="1200" dirty="0">
              <a:solidFill>
                <a:schemeClr val="tx1"/>
              </a:solidFill>
              <a:latin typeface="Calibri" panose="020F0502020204030204" pitchFamily="34" charset="0"/>
              <a:cs typeface="Calibri" panose="020F0502020204030204" pitchFamily="34" charset="0"/>
            </a:rPr>
            <a:t> highlight colour if you plan to print the presentation</a:t>
          </a:r>
        </a:p>
      </dsp:txBody>
      <dsp:txXfrm>
        <a:off x="4104051" y="4795650"/>
        <a:ext cx="2885302" cy="1731181"/>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2973276" y="825919"/>
          <a:ext cx="633019"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273195" y="868317"/>
        <a:ext cx="33180" cy="6642"/>
      </dsp:txXfrm>
    </dsp:sp>
    <dsp:sp modelId="{2BAC8DAA-6C41-456B-85D5-18D699F04314}">
      <dsp:nvSpPr>
        <dsp:cNvPr id="0" name=""/>
        <dsp:cNvSpPr/>
      </dsp:nvSpPr>
      <dsp:spPr>
        <a:xfrm>
          <a:off x="89773" y="6048"/>
          <a:ext cx="2885302" cy="1731181"/>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977900">
            <a:lnSpc>
              <a:spcPct val="90000"/>
            </a:lnSpc>
            <a:spcBef>
              <a:spcPct val="0"/>
            </a:spcBef>
            <a:spcAft>
              <a:spcPct val="35000"/>
            </a:spcAft>
            <a:buFont typeface="+mj-lt"/>
            <a:buNone/>
          </a:pPr>
          <a:r>
            <a:rPr lang="en-ZA" sz="2200" b="1" kern="1200" dirty="0">
              <a:solidFill>
                <a:schemeClr val="tx1"/>
              </a:solidFill>
              <a:latin typeface="Calibri" panose="020F0502020204030204" pitchFamily="34" charset="0"/>
              <a:cs typeface="Calibri" panose="020F0502020204030204" pitchFamily="34" charset="0"/>
            </a:rPr>
            <a:t>1. Select the text. O</a:t>
          </a:r>
          <a:r>
            <a:rPr lang="en-US" sz="2200" b="1" kern="1200" dirty="0">
              <a:solidFill>
                <a:schemeClr val="tx1"/>
              </a:solidFill>
              <a:latin typeface="Calibri" panose="020F0502020204030204" pitchFamily="34" charset="0"/>
              <a:cs typeface="Calibri" panose="020F0502020204030204" pitchFamily="34" charset="0"/>
            </a:rPr>
            <a:t>n the </a:t>
          </a:r>
          <a:r>
            <a:rPr lang="en-US" sz="2200" b="1" i="1" kern="1200" dirty="0">
              <a:solidFill>
                <a:schemeClr val="tx1"/>
              </a:solidFill>
              <a:latin typeface="Calibri" panose="020F0502020204030204" pitchFamily="34" charset="0"/>
              <a:cs typeface="Calibri" panose="020F0502020204030204" pitchFamily="34" charset="0"/>
            </a:rPr>
            <a:t>Home</a:t>
          </a:r>
          <a:r>
            <a:rPr lang="en-US" sz="2200" b="1" kern="1200" dirty="0">
              <a:solidFill>
                <a:schemeClr val="tx1"/>
              </a:solidFill>
              <a:latin typeface="Calibri" panose="020F0502020204030204" pitchFamily="34" charset="0"/>
              <a:cs typeface="Calibri" panose="020F0502020204030204" pitchFamily="34" charset="0"/>
            </a:rPr>
            <a:t> tab, in the </a:t>
          </a:r>
          <a:r>
            <a:rPr lang="en-US" sz="2200" b="1" i="1" kern="1200" dirty="0">
              <a:solidFill>
                <a:srgbClr val="000000"/>
              </a:solidFill>
              <a:latin typeface="Calibri" panose="020F0502020204030204" pitchFamily="34" charset="0"/>
              <a:ea typeface="+mn-ea"/>
              <a:cs typeface="Calibri" panose="020F0502020204030204" pitchFamily="34" charset="0"/>
            </a:rPr>
            <a:t>Font</a:t>
          </a:r>
          <a:r>
            <a:rPr lang="en-US" sz="2200" b="1" kern="1200" dirty="0">
              <a:solidFill>
                <a:schemeClr val="tx1"/>
              </a:solidFill>
              <a:latin typeface="Calibri" panose="020F0502020204030204" pitchFamily="34" charset="0"/>
              <a:cs typeface="Calibri" panose="020F0502020204030204" pitchFamily="34" charset="0"/>
            </a:rPr>
            <a:t> Group, click the </a:t>
          </a:r>
          <a:r>
            <a:rPr lang="en-US" sz="2200" b="1" i="1" kern="1200" dirty="0">
              <a:solidFill>
                <a:schemeClr val="tx1"/>
              </a:solidFill>
              <a:latin typeface="Calibri" panose="020F0502020204030204" pitchFamily="34" charset="0"/>
              <a:cs typeface="Calibri" panose="020F0502020204030204" pitchFamily="34" charset="0"/>
            </a:rPr>
            <a:t>Font</a:t>
          </a:r>
          <a:r>
            <a:rPr lang="en-US" sz="2200" b="1" kern="1200" dirty="0">
              <a:solidFill>
                <a:schemeClr val="tx1"/>
              </a:solidFill>
              <a:latin typeface="Calibri" panose="020F0502020204030204" pitchFamily="34" charset="0"/>
              <a:cs typeface="Calibri" panose="020F0502020204030204" pitchFamily="34" charset="0"/>
            </a:rPr>
            <a:t> </a:t>
          </a:r>
          <a:r>
            <a:rPr lang="en-US" sz="2200" b="1" i="1" kern="1200" dirty="0">
              <a:solidFill>
                <a:schemeClr val="tx1"/>
              </a:solidFill>
              <a:latin typeface="Calibri" panose="020F0502020204030204" pitchFamily="34" charset="0"/>
              <a:cs typeface="Calibri" panose="020F0502020204030204" pitchFamily="34" charset="0"/>
            </a:rPr>
            <a:t>Color button</a:t>
          </a:r>
          <a:r>
            <a:rPr lang="en-ZA" sz="2200" b="1" kern="1200" dirty="0">
              <a:solidFill>
                <a:schemeClr val="tx1"/>
              </a:solidFill>
              <a:latin typeface="Calibri" panose="020F0502020204030204" pitchFamily="34" charset="0"/>
              <a:cs typeface="Calibri" panose="020F0502020204030204" pitchFamily="34" charset="0"/>
            </a:rPr>
            <a:t> (</a:t>
          </a:r>
          <a:r>
            <a:rPr lang="en-US" sz="2200" b="1" kern="1200" dirty="0">
              <a:solidFill>
                <a:schemeClr val="tx1"/>
              </a:solidFill>
              <a:latin typeface="Calibri" panose="020F0502020204030204" pitchFamily="34" charset="0"/>
              <a:cs typeface="Calibri" panose="020F0502020204030204" pitchFamily="34" charset="0"/>
            </a:rPr>
            <a:t>the letter A button)</a:t>
          </a:r>
          <a:endParaRPr lang="en-US" sz="2200" b="1" i="1" kern="1200" dirty="0">
            <a:solidFill>
              <a:schemeClr val="tx1"/>
            </a:solidFill>
            <a:latin typeface="Calibri" panose="020F0502020204030204" pitchFamily="34" charset="0"/>
            <a:cs typeface="Calibri" panose="020F0502020204030204" pitchFamily="34" charset="0"/>
          </a:endParaRPr>
        </a:p>
      </dsp:txBody>
      <dsp:txXfrm>
        <a:off x="89773" y="6048"/>
        <a:ext cx="2885302" cy="1731181"/>
      </dsp:txXfrm>
    </dsp:sp>
    <dsp:sp modelId="{A9259247-E635-4E5B-8BA8-118DFFD4B93E}">
      <dsp:nvSpPr>
        <dsp:cNvPr id="0" name=""/>
        <dsp:cNvSpPr/>
      </dsp:nvSpPr>
      <dsp:spPr>
        <a:xfrm>
          <a:off x="1442651" y="1735429"/>
          <a:ext cx="3638695" cy="633019"/>
        </a:xfrm>
        <a:custGeom>
          <a:avLst/>
          <a:gdLst/>
          <a:ahLst/>
          <a:cxnLst/>
          <a:rect l="0" t="0" r="0" b="0"/>
          <a:pathLst>
            <a:path>
              <a:moveTo>
                <a:pt x="3638695" y="0"/>
              </a:moveTo>
              <a:lnTo>
                <a:pt x="3638695" y="333609"/>
              </a:lnTo>
              <a:lnTo>
                <a:pt x="0" y="333609"/>
              </a:lnTo>
              <a:lnTo>
                <a:pt x="0" y="633019"/>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169531" y="2048618"/>
        <a:ext cx="184935" cy="6642"/>
      </dsp:txXfrm>
    </dsp:sp>
    <dsp:sp modelId="{C965EC21-FC00-40C4-A43E-01666BF58B80}">
      <dsp:nvSpPr>
        <dsp:cNvPr id="0" name=""/>
        <dsp:cNvSpPr/>
      </dsp:nvSpPr>
      <dsp:spPr>
        <a:xfrm>
          <a:off x="3638695" y="6048"/>
          <a:ext cx="2885302" cy="1731181"/>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977900">
            <a:lnSpc>
              <a:spcPct val="90000"/>
            </a:lnSpc>
            <a:spcBef>
              <a:spcPct val="0"/>
            </a:spcBef>
            <a:spcAft>
              <a:spcPct val="35000"/>
            </a:spcAft>
            <a:buNone/>
          </a:pPr>
          <a:r>
            <a:rPr lang="en-US" sz="2200" b="1" kern="1200" dirty="0">
              <a:solidFill>
                <a:schemeClr val="tx1"/>
              </a:solidFill>
              <a:latin typeface="Calibri" panose="020F0502020204030204" pitchFamily="34" charset="0"/>
              <a:cs typeface="Calibri" panose="020F0502020204030204" pitchFamily="34" charset="0"/>
            </a:rPr>
            <a:t>2. The coloured line under the </a:t>
          </a:r>
          <a:r>
            <a:rPr lang="en-US" sz="2200" b="1" kern="1200" dirty="0">
              <a:solidFill>
                <a:srgbClr val="FFFF00"/>
              </a:solidFill>
              <a:latin typeface="Calibri" panose="020F0502020204030204" pitchFamily="34" charset="0"/>
              <a:cs typeface="Calibri" panose="020F0502020204030204" pitchFamily="34" charset="0"/>
            </a:rPr>
            <a:t>letter</a:t>
          </a:r>
          <a:r>
            <a:rPr lang="en-US" sz="2200" b="1" kern="1200" dirty="0">
              <a:solidFill>
                <a:srgbClr val="FF0000"/>
              </a:solidFill>
              <a:latin typeface="Calibri" panose="020F0502020204030204" pitchFamily="34" charset="0"/>
              <a:cs typeface="Calibri" panose="020F0502020204030204" pitchFamily="34" charset="0"/>
            </a:rPr>
            <a:t> </a:t>
          </a:r>
          <a:r>
            <a:rPr lang="en-US" sz="2200" b="1" kern="1200" dirty="0">
              <a:solidFill>
                <a:srgbClr val="FFFF00"/>
              </a:solidFill>
              <a:latin typeface="Calibri" panose="020F0502020204030204" pitchFamily="34" charset="0"/>
              <a:cs typeface="Calibri" panose="020F0502020204030204" pitchFamily="34" charset="0"/>
            </a:rPr>
            <a:t>A</a:t>
          </a:r>
          <a:r>
            <a:rPr lang="en-US" sz="2200" b="1" kern="1200" dirty="0">
              <a:solidFill>
                <a:srgbClr val="FF0000"/>
              </a:solidFill>
              <a:latin typeface="Calibri" panose="020F0502020204030204" pitchFamily="34" charset="0"/>
              <a:cs typeface="Calibri" panose="020F0502020204030204" pitchFamily="34" charset="0"/>
            </a:rPr>
            <a:t> </a:t>
          </a:r>
          <a:r>
            <a:rPr lang="en-US" sz="2200" b="1" kern="1200" dirty="0">
              <a:solidFill>
                <a:schemeClr val="tx1"/>
              </a:solidFill>
              <a:latin typeface="Calibri" panose="020F0502020204030204" pitchFamily="34" charset="0"/>
              <a:cs typeface="Calibri" panose="020F0502020204030204" pitchFamily="34" charset="0"/>
            </a:rPr>
            <a:t>button indicates the current colour </a:t>
          </a:r>
          <a:endParaRPr lang="en-US" sz="2200" b="1" i="1" kern="1200" dirty="0">
            <a:solidFill>
              <a:schemeClr val="tx1"/>
            </a:solidFill>
            <a:latin typeface="Calibri" panose="020F0502020204030204" pitchFamily="34" charset="0"/>
            <a:cs typeface="Calibri" panose="020F0502020204030204" pitchFamily="34" charset="0"/>
          </a:endParaRPr>
        </a:p>
      </dsp:txBody>
      <dsp:txXfrm>
        <a:off x="3638695" y="6048"/>
        <a:ext cx="2885302" cy="1731181"/>
      </dsp:txXfrm>
    </dsp:sp>
    <dsp:sp modelId="{771DA846-765F-49CE-B194-7C368F4DAF93}">
      <dsp:nvSpPr>
        <dsp:cNvPr id="0" name=""/>
        <dsp:cNvSpPr/>
      </dsp:nvSpPr>
      <dsp:spPr>
        <a:xfrm>
          <a:off x="2883502" y="3220720"/>
          <a:ext cx="722793"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226064" y="3263118"/>
        <a:ext cx="37669" cy="6642"/>
      </dsp:txXfrm>
    </dsp:sp>
    <dsp:sp modelId="{52EE39ED-6FB0-41DC-9D18-91A726EBA3A7}">
      <dsp:nvSpPr>
        <dsp:cNvPr id="0" name=""/>
        <dsp:cNvSpPr/>
      </dsp:nvSpPr>
      <dsp:spPr>
        <a:xfrm>
          <a:off x="0" y="2400849"/>
          <a:ext cx="2885302" cy="173118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90000"/>
            </a:lnSpc>
            <a:spcBef>
              <a:spcPct val="0"/>
            </a:spcBef>
            <a:spcAft>
              <a:spcPct val="35000"/>
            </a:spcAft>
            <a:buNone/>
          </a:pPr>
          <a:endParaRPr lang="en-US" sz="6500" b="1" kern="1200" dirty="0">
            <a:solidFill>
              <a:schemeClr val="tx1"/>
            </a:solidFill>
            <a:latin typeface="Calibri" panose="020F0502020204030204" pitchFamily="34" charset="0"/>
            <a:ea typeface="+mn-ea"/>
            <a:cs typeface="Calibri" panose="020F0502020204030204" pitchFamily="34" charset="0"/>
          </a:endParaRPr>
        </a:p>
      </dsp:txBody>
      <dsp:txXfrm>
        <a:off x="0" y="2400849"/>
        <a:ext cx="2885302" cy="1731181"/>
      </dsp:txXfrm>
    </dsp:sp>
    <dsp:sp modelId="{F72E62F1-C026-4937-BA86-3AE0BC026BDD}">
      <dsp:nvSpPr>
        <dsp:cNvPr id="0" name=""/>
        <dsp:cNvSpPr/>
      </dsp:nvSpPr>
      <dsp:spPr>
        <a:xfrm>
          <a:off x="1532425" y="4130230"/>
          <a:ext cx="3548921" cy="63301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216625" y="4443419"/>
        <a:ext cx="180521" cy="6642"/>
      </dsp:txXfrm>
    </dsp:sp>
    <dsp:sp modelId="{F33BDD99-3979-4DAE-9A86-E6D14FFC0958}">
      <dsp:nvSpPr>
        <dsp:cNvPr id="0" name=""/>
        <dsp:cNvSpPr/>
      </dsp:nvSpPr>
      <dsp:spPr>
        <a:xfrm>
          <a:off x="3638695" y="2400849"/>
          <a:ext cx="2885302" cy="1731181"/>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066800">
            <a:lnSpc>
              <a:spcPct val="90000"/>
            </a:lnSpc>
            <a:spcBef>
              <a:spcPct val="0"/>
            </a:spcBef>
            <a:spcAft>
              <a:spcPct val="35000"/>
            </a:spcAft>
            <a:buFont typeface="+mj-lt"/>
            <a:buNone/>
          </a:pPr>
          <a:endParaRPr lang="en-US" sz="2400" b="1" kern="1200" dirty="0">
            <a:solidFill>
              <a:schemeClr val="tx1"/>
            </a:solidFill>
            <a:latin typeface="Calibri" panose="020F0502020204030204" pitchFamily="34" charset="0"/>
            <a:cs typeface="Calibri" panose="020F0502020204030204" pitchFamily="34" charset="0"/>
          </a:endParaRPr>
        </a:p>
      </dsp:txBody>
      <dsp:txXfrm>
        <a:off x="3638695" y="2400849"/>
        <a:ext cx="2885302" cy="1731181"/>
      </dsp:txXfrm>
    </dsp:sp>
    <dsp:sp modelId="{D798BFE3-EAC3-40A1-847F-5CA6898B9845}">
      <dsp:nvSpPr>
        <dsp:cNvPr id="0" name=""/>
        <dsp:cNvSpPr/>
      </dsp:nvSpPr>
      <dsp:spPr>
        <a:xfrm>
          <a:off x="2973276" y="5615520"/>
          <a:ext cx="633019" cy="91440"/>
        </a:xfrm>
        <a:custGeom>
          <a:avLst/>
          <a:gdLst/>
          <a:ahLst/>
          <a:cxnLst/>
          <a:rect l="0" t="0" r="0" b="0"/>
          <a:pathLst>
            <a:path>
              <a:moveTo>
                <a:pt x="0" y="45720"/>
              </a:moveTo>
              <a:lnTo>
                <a:pt x="633019"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273195" y="5657919"/>
        <a:ext cx="33180" cy="6642"/>
      </dsp:txXfrm>
    </dsp:sp>
    <dsp:sp modelId="{F2E75460-0AAB-4A35-B9B4-1340F3D9D3C8}">
      <dsp:nvSpPr>
        <dsp:cNvPr id="0" name=""/>
        <dsp:cNvSpPr/>
      </dsp:nvSpPr>
      <dsp:spPr>
        <a:xfrm>
          <a:off x="89773" y="4795650"/>
          <a:ext cx="2885302" cy="1731181"/>
        </a:xfrm>
        <a:prstGeom prst="rect">
          <a:avLst/>
        </a:prstGeom>
        <a:no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90000"/>
            </a:lnSpc>
            <a:spcBef>
              <a:spcPct val="0"/>
            </a:spcBef>
            <a:spcAft>
              <a:spcPct val="35000"/>
            </a:spcAft>
            <a:buNone/>
          </a:pPr>
          <a:r>
            <a:rPr lang="en-US" sz="2300" b="1" kern="1200" dirty="0">
              <a:solidFill>
                <a:schemeClr val="tx1"/>
              </a:solidFill>
              <a:latin typeface="Calibri" panose="020F0502020204030204" pitchFamily="34" charset="0"/>
              <a:cs typeface="Calibri" panose="020F0502020204030204" pitchFamily="34" charset="0"/>
            </a:rPr>
            <a:t> </a:t>
          </a:r>
          <a:endParaRPr lang="en-US" sz="2300" b="1" i="1" kern="1200" dirty="0">
            <a:solidFill>
              <a:schemeClr val="tx1"/>
            </a:solidFill>
            <a:latin typeface="Calibri" panose="020F0502020204030204" pitchFamily="34" charset="0"/>
            <a:ea typeface="+mn-ea"/>
            <a:cs typeface="Calibri" panose="020F0502020204030204" pitchFamily="34" charset="0"/>
          </a:endParaRPr>
        </a:p>
      </dsp:txBody>
      <dsp:txXfrm>
        <a:off x="89773" y="4795650"/>
        <a:ext cx="2885302" cy="1731181"/>
      </dsp:txXfrm>
    </dsp:sp>
    <dsp:sp modelId="{2A74BD26-1299-47CD-8EE6-0D72E6B87839}">
      <dsp:nvSpPr>
        <dsp:cNvPr id="0" name=""/>
        <dsp:cNvSpPr/>
      </dsp:nvSpPr>
      <dsp:spPr>
        <a:xfrm>
          <a:off x="3638695" y="4795650"/>
          <a:ext cx="3816014" cy="173118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977900">
            <a:lnSpc>
              <a:spcPct val="90000"/>
            </a:lnSpc>
            <a:spcBef>
              <a:spcPct val="0"/>
            </a:spcBef>
            <a:spcAft>
              <a:spcPct val="35000"/>
            </a:spcAft>
            <a:buNone/>
          </a:pPr>
          <a:r>
            <a:rPr lang="en-US" sz="2200" b="1" kern="1200" dirty="0">
              <a:solidFill>
                <a:schemeClr val="tx1"/>
              </a:solidFill>
              <a:latin typeface="Calibri" panose="020F0502020204030204" pitchFamily="34" charset="0"/>
              <a:cs typeface="Calibri" panose="020F0502020204030204" pitchFamily="34" charset="0"/>
            </a:rPr>
            <a:t>4. You may choose a standard colour shown or click the More Colors... button to see other options. De-select the text to see the effect</a:t>
          </a:r>
        </a:p>
      </dsp:txBody>
      <dsp:txXfrm>
        <a:off x="3638695" y="4795650"/>
        <a:ext cx="3816014" cy="1731181"/>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5032F90-D50E-40FA-8672-1E377E58E434}">
      <dsp:nvSpPr>
        <dsp:cNvPr id="0" name=""/>
        <dsp:cNvSpPr/>
      </dsp:nvSpPr>
      <dsp:spPr>
        <a:xfrm>
          <a:off x="3448485" y="825919"/>
          <a:ext cx="633019" cy="91440"/>
        </a:xfrm>
        <a:custGeom>
          <a:avLst/>
          <a:gdLst/>
          <a:ahLst/>
          <a:cxnLst/>
          <a:rect l="0" t="0" r="0" b="0"/>
          <a:pathLst>
            <a:path>
              <a:moveTo>
                <a:pt x="0" y="45720"/>
              </a:moveTo>
              <a:lnTo>
                <a:pt x="53224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748404" y="868317"/>
        <a:ext cx="33180" cy="6642"/>
      </dsp:txXfrm>
    </dsp:sp>
    <dsp:sp modelId="{2BAC8DAA-6C41-456B-85D5-18D699F04314}">
      <dsp:nvSpPr>
        <dsp:cNvPr id="0" name=""/>
        <dsp:cNvSpPr/>
      </dsp:nvSpPr>
      <dsp:spPr>
        <a:xfrm>
          <a:off x="265979" y="6048"/>
          <a:ext cx="3184306" cy="1731181"/>
        </a:xfrm>
        <a:prstGeom prst="rect">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977900">
            <a:lnSpc>
              <a:spcPct val="90000"/>
            </a:lnSpc>
            <a:spcBef>
              <a:spcPct val="0"/>
            </a:spcBef>
            <a:spcAft>
              <a:spcPct val="35000"/>
            </a:spcAft>
            <a:buNone/>
          </a:pPr>
          <a:r>
            <a:rPr lang="en-ZA" sz="2200" b="1" kern="1200" dirty="0">
              <a:solidFill>
                <a:schemeClr val="tx1"/>
              </a:solidFill>
              <a:latin typeface="Calibri" panose="020F0502020204030204" pitchFamily="34" charset="0"/>
              <a:cs typeface="Calibri" panose="020F0502020204030204" pitchFamily="34" charset="0"/>
            </a:rPr>
            <a:t>1. O</a:t>
          </a:r>
          <a:r>
            <a:rPr lang="en-US" sz="2200" b="1" kern="1200" dirty="0">
              <a:solidFill>
                <a:schemeClr val="tx1"/>
              </a:solidFill>
              <a:latin typeface="Calibri" panose="020F0502020204030204" pitchFamily="34" charset="0"/>
              <a:cs typeface="Calibri" panose="020F0502020204030204" pitchFamily="34" charset="0"/>
            </a:rPr>
            <a:t>n the </a:t>
          </a:r>
          <a:r>
            <a:rPr lang="en-US" sz="2200" b="1" i="1" kern="1200" dirty="0">
              <a:solidFill>
                <a:schemeClr val="tx1"/>
              </a:solidFill>
              <a:latin typeface="Calibri" panose="020F0502020204030204" pitchFamily="34" charset="0"/>
              <a:cs typeface="Calibri" panose="020F0502020204030204" pitchFamily="34" charset="0"/>
            </a:rPr>
            <a:t>Home</a:t>
          </a:r>
          <a:r>
            <a:rPr lang="en-US" sz="2200" b="1" kern="1200" dirty="0">
              <a:solidFill>
                <a:schemeClr val="tx1"/>
              </a:solidFill>
              <a:latin typeface="Calibri" panose="020F0502020204030204" pitchFamily="34" charset="0"/>
              <a:cs typeface="Calibri" panose="020F0502020204030204" pitchFamily="34" charset="0"/>
            </a:rPr>
            <a:t> tab, in the </a:t>
          </a:r>
          <a:r>
            <a:rPr lang="en-US" sz="2200" b="1" i="1" kern="1200" dirty="0">
              <a:solidFill>
                <a:srgbClr val="000000"/>
              </a:solidFill>
              <a:latin typeface="Calibri" panose="020F0502020204030204" pitchFamily="34" charset="0"/>
              <a:ea typeface="+mn-ea"/>
              <a:cs typeface="Calibri" panose="020F0502020204030204" pitchFamily="34" charset="0"/>
            </a:rPr>
            <a:t>Editing</a:t>
          </a:r>
          <a:r>
            <a:rPr lang="en-US" sz="2200" b="1" kern="1200" dirty="0">
              <a:solidFill>
                <a:schemeClr val="tx1"/>
              </a:solidFill>
              <a:latin typeface="Calibri" panose="020F0502020204030204" pitchFamily="34" charset="0"/>
              <a:cs typeface="Calibri" panose="020F0502020204030204" pitchFamily="34" charset="0"/>
            </a:rPr>
            <a:t> group, click the </a:t>
          </a:r>
          <a:r>
            <a:rPr lang="en-US" sz="2200" b="1" i="1" kern="1200" dirty="0">
              <a:solidFill>
                <a:schemeClr val="tx1"/>
              </a:solidFill>
              <a:latin typeface="Calibri" panose="020F0502020204030204" pitchFamily="34" charset="0"/>
              <a:cs typeface="Calibri" panose="020F0502020204030204" pitchFamily="34" charset="0"/>
            </a:rPr>
            <a:t>Replace </a:t>
          </a:r>
          <a:r>
            <a:rPr lang="en-US" sz="2200" b="1" kern="1200" dirty="0">
              <a:solidFill>
                <a:srgbClr val="000000"/>
              </a:solidFill>
              <a:latin typeface="Calibri" panose="020F0502020204030204" pitchFamily="34" charset="0"/>
              <a:ea typeface="+mn-ea"/>
              <a:cs typeface="Calibri" panose="020F0502020204030204" pitchFamily="34" charset="0"/>
            </a:rPr>
            <a:t>dropdown arrow (don't just select replace)</a:t>
          </a:r>
        </a:p>
      </dsp:txBody>
      <dsp:txXfrm>
        <a:off x="265979" y="6048"/>
        <a:ext cx="3184306" cy="1731181"/>
      </dsp:txXfrm>
    </dsp:sp>
    <dsp:sp modelId="{A9259247-E635-4E5B-8BA8-118DFFD4B93E}">
      <dsp:nvSpPr>
        <dsp:cNvPr id="0" name=""/>
        <dsp:cNvSpPr/>
      </dsp:nvSpPr>
      <dsp:spPr>
        <a:xfrm>
          <a:off x="1087569" y="1735429"/>
          <a:ext cx="4468987" cy="633019"/>
        </a:xfrm>
        <a:custGeom>
          <a:avLst/>
          <a:gdLst/>
          <a:ahLst/>
          <a:cxnLst/>
          <a:rect l="0" t="0" r="0" b="0"/>
          <a:pathLst>
            <a:path>
              <a:moveTo>
                <a:pt x="4468987" y="0"/>
              </a:moveTo>
              <a:lnTo>
                <a:pt x="4468987" y="333609"/>
              </a:lnTo>
              <a:lnTo>
                <a:pt x="0" y="333609"/>
              </a:lnTo>
              <a:lnTo>
                <a:pt x="0" y="633019"/>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3209112" y="2048618"/>
        <a:ext cx="225899" cy="6642"/>
      </dsp:txXfrm>
    </dsp:sp>
    <dsp:sp modelId="{C965EC21-FC00-40C4-A43E-01666BF58B80}">
      <dsp:nvSpPr>
        <dsp:cNvPr id="0" name=""/>
        <dsp:cNvSpPr/>
      </dsp:nvSpPr>
      <dsp:spPr>
        <a:xfrm>
          <a:off x="4113905" y="6048"/>
          <a:ext cx="2885302" cy="173118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066800">
            <a:lnSpc>
              <a:spcPct val="90000"/>
            </a:lnSpc>
            <a:spcBef>
              <a:spcPct val="0"/>
            </a:spcBef>
            <a:spcAft>
              <a:spcPct val="35000"/>
            </a:spcAft>
            <a:buNone/>
          </a:pPr>
          <a:endParaRPr lang="en-US" sz="2400" b="1" i="1" kern="1200" dirty="0">
            <a:solidFill>
              <a:schemeClr val="tx1"/>
            </a:solidFill>
            <a:latin typeface="Calibri" panose="020F0502020204030204" pitchFamily="34" charset="0"/>
            <a:cs typeface="Calibri" panose="020F0502020204030204" pitchFamily="34" charset="0"/>
          </a:endParaRPr>
        </a:p>
      </dsp:txBody>
      <dsp:txXfrm>
        <a:off x="4113905" y="6048"/>
        <a:ext cx="2885302" cy="1731181"/>
      </dsp:txXfrm>
    </dsp:sp>
    <dsp:sp modelId="{771DA846-765F-49CE-B194-7C368F4DAF93}">
      <dsp:nvSpPr>
        <dsp:cNvPr id="0" name=""/>
        <dsp:cNvSpPr/>
      </dsp:nvSpPr>
      <dsp:spPr>
        <a:xfrm>
          <a:off x="1907358" y="3220720"/>
          <a:ext cx="633019" cy="91440"/>
        </a:xfrm>
        <a:custGeom>
          <a:avLst/>
          <a:gdLst/>
          <a:ahLst/>
          <a:cxnLst/>
          <a:rect l="0" t="0" r="0" b="0"/>
          <a:pathLst>
            <a:path>
              <a:moveTo>
                <a:pt x="0" y="45720"/>
              </a:moveTo>
              <a:lnTo>
                <a:pt x="532795"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2207278" y="3263118"/>
        <a:ext cx="33180" cy="6642"/>
      </dsp:txXfrm>
    </dsp:sp>
    <dsp:sp modelId="{52EE39ED-6FB0-41DC-9D18-91A726EBA3A7}">
      <dsp:nvSpPr>
        <dsp:cNvPr id="0" name=""/>
        <dsp:cNvSpPr/>
      </dsp:nvSpPr>
      <dsp:spPr>
        <a:xfrm>
          <a:off x="265979" y="2400849"/>
          <a:ext cx="1643179" cy="1731181"/>
        </a:xfrm>
        <a:prstGeom prst="rect">
          <a:avLst/>
        </a:prstGeom>
        <a:solidFill>
          <a:schemeClr val="accent2">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90000"/>
            </a:lnSpc>
            <a:spcBef>
              <a:spcPct val="0"/>
            </a:spcBef>
            <a:spcAft>
              <a:spcPct val="35000"/>
            </a:spcAft>
            <a:buNone/>
          </a:pPr>
          <a:r>
            <a:rPr lang="en-ZA" sz="2400" b="1" kern="1200" dirty="0">
              <a:solidFill>
                <a:schemeClr val="tx1"/>
              </a:solidFill>
              <a:latin typeface="Calibri" panose="020F0502020204030204" pitchFamily="34" charset="0"/>
              <a:ea typeface="+mn-ea"/>
              <a:cs typeface="Calibri" panose="020F0502020204030204" pitchFamily="34" charset="0"/>
            </a:rPr>
            <a:t>2. </a:t>
          </a:r>
          <a:r>
            <a:rPr lang="en-US" sz="2400" b="1" i="0" kern="1200" dirty="0">
              <a:solidFill>
                <a:schemeClr val="tx1"/>
              </a:solidFill>
              <a:latin typeface="Calibri" panose="020F0502020204030204" pitchFamily="34" charset="0"/>
              <a:cs typeface="Calibri" panose="020F0502020204030204" pitchFamily="34" charset="0"/>
            </a:rPr>
            <a:t>Select </a:t>
          </a:r>
          <a:r>
            <a:rPr lang="en-US" sz="2400" b="1" i="1" kern="1200" dirty="0">
              <a:solidFill>
                <a:schemeClr val="tx1"/>
              </a:solidFill>
              <a:latin typeface="Calibri" panose="020F0502020204030204" pitchFamily="34" charset="0"/>
              <a:cs typeface="Calibri" panose="020F0502020204030204" pitchFamily="34" charset="0"/>
            </a:rPr>
            <a:t>Replace Fonts</a:t>
          </a:r>
          <a:r>
            <a:rPr lang="en-ZA" sz="2400" b="1" i="1" kern="1200" dirty="0">
              <a:solidFill>
                <a:schemeClr val="tx1"/>
              </a:solidFill>
              <a:latin typeface="Calibri" panose="020F0502020204030204" pitchFamily="34" charset="0"/>
              <a:ea typeface="+mn-ea"/>
              <a:cs typeface="Calibri" panose="020F0502020204030204" pitchFamily="34" charset="0"/>
            </a:rPr>
            <a:t> </a:t>
          </a:r>
          <a:endParaRPr lang="en-US" sz="2400" b="1" i="1" kern="1200" dirty="0">
            <a:solidFill>
              <a:schemeClr val="tx1"/>
            </a:solidFill>
            <a:latin typeface="Calibri" panose="020F0502020204030204" pitchFamily="34" charset="0"/>
            <a:ea typeface="+mn-ea"/>
            <a:cs typeface="Calibri" panose="020F0502020204030204" pitchFamily="34" charset="0"/>
          </a:endParaRPr>
        </a:p>
      </dsp:txBody>
      <dsp:txXfrm>
        <a:off x="265979" y="2400849"/>
        <a:ext cx="1643179" cy="1731181"/>
      </dsp:txXfrm>
    </dsp:sp>
    <dsp:sp modelId="{F72E62F1-C026-4937-BA86-3AE0BC026BDD}">
      <dsp:nvSpPr>
        <dsp:cNvPr id="0" name=""/>
        <dsp:cNvSpPr/>
      </dsp:nvSpPr>
      <dsp:spPr>
        <a:xfrm>
          <a:off x="1708630" y="4130230"/>
          <a:ext cx="2306799" cy="633019"/>
        </a:xfrm>
        <a:custGeom>
          <a:avLst/>
          <a:gdLst/>
          <a:ahLst/>
          <a:cxnLst/>
          <a:rect l="0" t="0" r="0" b="0"/>
          <a:pathLst>
            <a:path>
              <a:moveTo>
                <a:pt x="3552391" y="0"/>
              </a:moveTo>
              <a:lnTo>
                <a:pt x="3552391" y="333934"/>
              </a:lnTo>
              <a:lnTo>
                <a:pt x="0" y="333934"/>
              </a:lnTo>
              <a:lnTo>
                <a:pt x="0" y="633668"/>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2802021" y="4443419"/>
        <a:ext cx="120017" cy="6642"/>
      </dsp:txXfrm>
    </dsp:sp>
    <dsp:sp modelId="{F33BDD99-3979-4DAE-9A86-E6D14FFC0958}">
      <dsp:nvSpPr>
        <dsp:cNvPr id="0" name=""/>
        <dsp:cNvSpPr/>
      </dsp:nvSpPr>
      <dsp:spPr>
        <a:xfrm>
          <a:off x="2572778" y="2400849"/>
          <a:ext cx="2885302" cy="1731181"/>
        </a:xfrm>
        <a:prstGeom prst="rect">
          <a:avLst/>
        </a:prstGeom>
        <a:no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066800">
            <a:lnSpc>
              <a:spcPct val="90000"/>
            </a:lnSpc>
            <a:spcBef>
              <a:spcPct val="0"/>
            </a:spcBef>
            <a:spcAft>
              <a:spcPct val="35000"/>
            </a:spcAft>
            <a:buFont typeface="+mj-lt"/>
            <a:buNone/>
          </a:pPr>
          <a:endParaRPr lang="en-US" sz="2400" b="1" kern="1200" dirty="0">
            <a:solidFill>
              <a:schemeClr val="tx1"/>
            </a:solidFill>
            <a:latin typeface="Calibri" panose="020F0502020204030204" pitchFamily="34" charset="0"/>
            <a:cs typeface="Calibri" panose="020F0502020204030204" pitchFamily="34" charset="0"/>
          </a:endParaRPr>
        </a:p>
      </dsp:txBody>
      <dsp:txXfrm>
        <a:off x="2572778" y="2400849"/>
        <a:ext cx="2885302" cy="1731181"/>
      </dsp:txXfrm>
    </dsp:sp>
    <dsp:sp modelId="{D798BFE3-EAC3-40A1-847F-5CA6898B9845}">
      <dsp:nvSpPr>
        <dsp:cNvPr id="0" name=""/>
        <dsp:cNvSpPr/>
      </dsp:nvSpPr>
      <dsp:spPr>
        <a:xfrm>
          <a:off x="3149481" y="5615520"/>
          <a:ext cx="633019" cy="91440"/>
        </a:xfrm>
        <a:custGeom>
          <a:avLst/>
          <a:gdLst/>
          <a:ahLst/>
          <a:cxnLst/>
          <a:rect l="0" t="0" r="0" b="0"/>
          <a:pathLst>
            <a:path>
              <a:moveTo>
                <a:pt x="0" y="45720"/>
              </a:moveTo>
              <a:lnTo>
                <a:pt x="633019" y="45720"/>
              </a:lnTo>
            </a:path>
          </a:pathLst>
        </a:custGeom>
        <a:noFill/>
        <a:ln w="28575" cap="flat" cmpd="sng" algn="ctr">
          <a:solidFill>
            <a:srgbClr val="FF0000"/>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solidFill>
              <a:srgbClr val="000000">
                <a:hueOff val="0"/>
                <a:satOff val="0"/>
                <a:lumOff val="0"/>
                <a:alphaOff val="0"/>
              </a:srgbClr>
            </a:solidFill>
            <a:latin typeface="The Hand"/>
            <a:ea typeface="+mn-ea"/>
            <a:cs typeface="+mn-cs"/>
          </a:endParaRPr>
        </a:p>
      </dsp:txBody>
      <dsp:txXfrm>
        <a:off x="3449400" y="5657919"/>
        <a:ext cx="33180" cy="6642"/>
      </dsp:txXfrm>
    </dsp:sp>
    <dsp:sp modelId="{F2E75460-0AAB-4A35-B9B4-1340F3D9D3C8}">
      <dsp:nvSpPr>
        <dsp:cNvPr id="0" name=""/>
        <dsp:cNvSpPr/>
      </dsp:nvSpPr>
      <dsp:spPr>
        <a:xfrm>
          <a:off x="265979" y="4795650"/>
          <a:ext cx="2885302" cy="1731181"/>
        </a:xfrm>
        <a:prstGeom prst="rect">
          <a:avLst/>
        </a:prstGeom>
        <a:solidFill>
          <a:schemeClr val="bg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1111250">
            <a:lnSpc>
              <a:spcPct val="90000"/>
            </a:lnSpc>
            <a:spcBef>
              <a:spcPct val="0"/>
            </a:spcBef>
            <a:spcAft>
              <a:spcPct val="35000"/>
            </a:spcAft>
            <a:buFont typeface="+mj-lt"/>
            <a:buNone/>
          </a:pPr>
          <a:endParaRPr lang="en-US" sz="2300" b="1" i="1" kern="1200" dirty="0">
            <a:solidFill>
              <a:schemeClr val="tx1"/>
            </a:solidFill>
            <a:latin typeface="Calibri" panose="020F0502020204030204" pitchFamily="34" charset="0"/>
            <a:ea typeface="+mn-ea"/>
            <a:cs typeface="Calibri" panose="020F0502020204030204" pitchFamily="34" charset="0"/>
          </a:endParaRPr>
        </a:p>
      </dsp:txBody>
      <dsp:txXfrm>
        <a:off x="265979" y="4795650"/>
        <a:ext cx="2885302" cy="1731181"/>
      </dsp:txXfrm>
    </dsp:sp>
    <dsp:sp modelId="{2A74BD26-1299-47CD-8EE6-0D72E6B87839}">
      <dsp:nvSpPr>
        <dsp:cNvPr id="0" name=""/>
        <dsp:cNvSpPr/>
      </dsp:nvSpPr>
      <dsp:spPr>
        <a:xfrm>
          <a:off x="3814901" y="4795650"/>
          <a:ext cx="3463603" cy="1731181"/>
        </a:xfrm>
        <a:prstGeom prst="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41382" tIns="148406" rIns="141382" bIns="148406" numCol="1" spcCol="1270" anchor="ctr" anchorCtr="0">
          <a:noAutofit/>
        </a:bodyPr>
        <a:lstStyle/>
        <a:p>
          <a:pPr marL="0" lvl="0" indent="0" algn="l" defTabSz="889000">
            <a:lnSpc>
              <a:spcPct val="90000"/>
            </a:lnSpc>
            <a:spcBef>
              <a:spcPct val="0"/>
            </a:spcBef>
            <a:spcAft>
              <a:spcPct val="35000"/>
            </a:spcAft>
            <a:buNone/>
          </a:pPr>
          <a:r>
            <a:rPr lang="en-US" sz="2000" b="1" i="0" kern="1200" dirty="0">
              <a:solidFill>
                <a:schemeClr val="tx1"/>
              </a:solidFill>
              <a:latin typeface="Calibri" panose="020F0502020204030204" pitchFamily="34" charset="0"/>
              <a:cs typeface="Calibri" panose="020F0502020204030204" pitchFamily="34" charset="0"/>
            </a:rPr>
            <a:t>4. </a:t>
          </a:r>
          <a:r>
            <a:rPr lang="en-US" sz="1800" b="1" kern="1200" dirty="0">
              <a:solidFill>
                <a:schemeClr val="tx1"/>
              </a:solidFill>
              <a:latin typeface="Calibri" panose="020F0502020204030204" pitchFamily="34" charset="0"/>
              <a:cs typeface="Calibri" panose="020F0502020204030204" pitchFamily="34" charset="0"/>
            </a:rPr>
            <a:t>Select the Font Style you want to replace it with </a:t>
          </a:r>
          <a:r>
            <a:rPr lang="en-US" sz="1800" b="1" kern="1200" dirty="0">
              <a:solidFill>
                <a:srgbClr val="FFFF00"/>
              </a:solidFill>
              <a:latin typeface="Calibri" panose="020F0502020204030204" pitchFamily="34" charset="0"/>
              <a:cs typeface="Calibri" panose="020F0502020204030204" pitchFamily="34" charset="0"/>
            </a:rPr>
            <a:t>(With:) </a:t>
          </a:r>
          <a:r>
            <a:rPr lang="en-US" sz="1800" b="1" kern="1200" dirty="0">
              <a:solidFill>
                <a:schemeClr val="tx1"/>
              </a:solidFill>
              <a:latin typeface="Calibri" panose="020F0502020204030204" pitchFamily="34" charset="0"/>
              <a:cs typeface="Calibri" panose="020F0502020204030204" pitchFamily="34" charset="0"/>
            </a:rPr>
            <a:t>The</a:t>
          </a:r>
          <a:r>
            <a:rPr lang="en-US" sz="1800" b="1" kern="1200" dirty="0">
              <a:solidFill>
                <a:srgbClr val="FFFF00"/>
              </a:solidFill>
              <a:latin typeface="Calibri" panose="020F0502020204030204" pitchFamily="34" charset="0"/>
              <a:cs typeface="Calibri" panose="020F0502020204030204" pitchFamily="34" charset="0"/>
            </a:rPr>
            <a:t> </a:t>
          </a:r>
          <a:r>
            <a:rPr lang="en-US" sz="1800" b="1" i="0" kern="1200" dirty="0">
              <a:solidFill>
                <a:schemeClr val="tx1"/>
              </a:solidFill>
              <a:latin typeface="Calibri" panose="020F0502020204030204" pitchFamily="34" charset="0"/>
              <a:cs typeface="Calibri" panose="020F0502020204030204" pitchFamily="34" charset="0"/>
            </a:rPr>
            <a:t>With drop down arrow shows you all the available font styles on your computer</a:t>
          </a:r>
        </a:p>
        <a:p>
          <a:pPr marL="0" lvl="0" indent="0" algn="l" defTabSz="889000">
            <a:lnSpc>
              <a:spcPct val="90000"/>
            </a:lnSpc>
            <a:spcBef>
              <a:spcPct val="0"/>
            </a:spcBef>
            <a:spcAft>
              <a:spcPct val="35000"/>
            </a:spcAft>
            <a:buNone/>
          </a:pPr>
          <a:r>
            <a:rPr lang="en-US" sz="1800" b="1" i="0" kern="1200" dirty="0">
              <a:solidFill>
                <a:schemeClr val="tx1"/>
              </a:solidFill>
              <a:latin typeface="Calibri" panose="020F0502020204030204" pitchFamily="34" charset="0"/>
              <a:cs typeface="Calibri" panose="020F0502020204030204" pitchFamily="34" charset="0"/>
            </a:rPr>
            <a:t> 5. Click Replace</a:t>
          </a:r>
          <a:endParaRPr lang="en-US" sz="1800" b="1" kern="1200" dirty="0">
            <a:solidFill>
              <a:schemeClr val="tx1"/>
            </a:solidFill>
            <a:latin typeface="Calibri" panose="020F0502020204030204" pitchFamily="34" charset="0"/>
            <a:cs typeface="Calibri" panose="020F0502020204030204" pitchFamily="34" charset="0"/>
          </a:endParaRPr>
        </a:p>
      </dsp:txBody>
      <dsp:txXfrm>
        <a:off x="3814901" y="4795650"/>
        <a:ext cx="3463603" cy="1731181"/>
      </dsp:txXfrm>
    </dsp:sp>
  </dsp:spTree>
</dsp:drawing>
</file>

<file path=ppt/diagrams/layout1.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6971EA-89F3-4961-A2A4-4E773397519F}" type="datetimeFigureOut">
              <a:rPr lang="en-US" smtClean="0"/>
              <a:t>2020/07/06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42FE39B-C6E1-40CD-8B76-AF8C26113B34}" type="slidenum">
              <a:rPr lang="en-US" smtClean="0"/>
              <a:t>‹#›</a:t>
            </a:fld>
            <a:endParaRPr lang="en-US"/>
          </a:p>
        </p:txBody>
      </p:sp>
    </p:spTree>
    <p:extLst>
      <p:ext uri="{BB962C8B-B14F-4D97-AF65-F5344CB8AC3E}">
        <p14:creationId xmlns:p14="http://schemas.microsoft.com/office/powerpoint/2010/main" val="36975960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descr="Tag=AccentColor&#10;Flavor=Light&#10;Target=FillAndLine">
            <a:extLst>
              <a:ext uri="{FF2B5EF4-FFF2-40B4-BE49-F238E27FC236}">
                <a16:creationId xmlns:a16="http://schemas.microsoft.com/office/drawing/2014/main" id="{DA381740-063A-41A4-836D-85D14980EEF0}"/>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24EF9DF8-704A-44AE-8850-307DDACC9387}"/>
              </a:ext>
            </a:extLst>
          </p:cNvPr>
          <p:cNvSpPr>
            <a:spLocks noGrp="1"/>
          </p:cNvSpPr>
          <p:nvPr>
            <p:ph type="ctrTitle"/>
          </p:nvPr>
        </p:nvSpPr>
        <p:spPr>
          <a:xfrm>
            <a:off x="841248" y="448056"/>
            <a:ext cx="10515600" cy="4069080"/>
          </a:xfrm>
        </p:spPr>
        <p:txBody>
          <a:bodyPr anchor="b">
            <a:noAutofit/>
          </a:bodyPr>
          <a:lstStyle>
            <a:lvl1pPr algn="l">
              <a:defRPr sz="96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3CC72E09-06F3-48B9-9B95-DE15EC98017B}"/>
              </a:ext>
            </a:extLst>
          </p:cNvPr>
          <p:cNvSpPr>
            <a:spLocks noGrp="1"/>
          </p:cNvSpPr>
          <p:nvPr>
            <p:ph type="subTitle" idx="1"/>
          </p:nvPr>
        </p:nvSpPr>
        <p:spPr>
          <a:xfrm>
            <a:off x="841248" y="4983480"/>
            <a:ext cx="10515600" cy="1124712"/>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E11CD474-E5E1-4D01-97F6-0C9FC09332C0}"/>
              </a:ext>
            </a:extLst>
          </p:cNvPr>
          <p:cNvSpPr>
            <a:spLocks noGrp="1"/>
          </p:cNvSpPr>
          <p:nvPr>
            <p:ph type="dt" sz="half" idx="10"/>
          </p:nvPr>
        </p:nvSpPr>
        <p:spPr/>
        <p:txBody>
          <a:bodyPr/>
          <a:lstStyle/>
          <a:p>
            <a:fld id="{218A1F65-FCA3-4505-A3F4-868CC588610F}" type="datetime1">
              <a:rPr lang="en-US" smtClean="0"/>
              <a:t>2020/07/06</a:t>
            </a:fld>
            <a:endParaRPr lang="en-US"/>
          </a:p>
        </p:txBody>
      </p:sp>
      <p:sp>
        <p:nvSpPr>
          <p:cNvPr id="5" name="Footer Placeholder 4">
            <a:extLst>
              <a:ext uri="{FF2B5EF4-FFF2-40B4-BE49-F238E27FC236}">
                <a16:creationId xmlns:a16="http://schemas.microsoft.com/office/drawing/2014/main" id="{C636BBC7-EB9B-4B36-88E9-DBF65D270E02}"/>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B48786C7-DD8D-492F-9A9A-A7B3EBE27FE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769939716"/>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07CF8D-FF51-4FD8-B968-A2C8507347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661A953-02EA-491B-A215-AF8420D74D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084D1E-BC98-44E4-8D2C-89CCDC293331}"/>
              </a:ext>
            </a:extLst>
          </p:cNvPr>
          <p:cNvSpPr>
            <a:spLocks noGrp="1"/>
          </p:cNvSpPr>
          <p:nvPr>
            <p:ph type="dt" sz="half" idx="10"/>
          </p:nvPr>
        </p:nvSpPr>
        <p:spPr/>
        <p:txBody>
          <a:bodyPr/>
          <a:lstStyle/>
          <a:p>
            <a:fld id="{5E38A74B-DC5B-4E30-9C89-67AC2487D6A8}" type="datetime1">
              <a:rPr lang="en-US" smtClean="0"/>
              <a:t>2020/07/06</a:t>
            </a:fld>
            <a:endParaRPr lang="en-US"/>
          </a:p>
        </p:txBody>
      </p:sp>
      <p:sp>
        <p:nvSpPr>
          <p:cNvPr id="5" name="Footer Placeholder 4">
            <a:extLst>
              <a:ext uri="{FF2B5EF4-FFF2-40B4-BE49-F238E27FC236}">
                <a16:creationId xmlns:a16="http://schemas.microsoft.com/office/drawing/2014/main" id="{513019EB-9C2B-4833-B72A-147694159727}"/>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F5F6E764-5688-45F5-94ED-A7357D2F5689}"/>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15667305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0E3CB6-3025-40BF-A04B-A7B0CB4C01F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EDD5CB3-8B24-48C7-89D3-8DCAD36A453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50BC931-E2BF-4C1D-91AA-89F82F8268B2}"/>
              </a:ext>
            </a:extLst>
          </p:cNvPr>
          <p:cNvSpPr>
            <a:spLocks noGrp="1"/>
          </p:cNvSpPr>
          <p:nvPr>
            <p:ph type="dt" sz="half" idx="10"/>
          </p:nvPr>
        </p:nvSpPr>
        <p:spPr/>
        <p:txBody>
          <a:bodyPr/>
          <a:lstStyle/>
          <a:p>
            <a:fld id="{B18D1027-5EBE-49D9-827D-30ADBB2518A6}" type="datetime1">
              <a:rPr lang="en-US" smtClean="0"/>
              <a:t>2020/07/06</a:t>
            </a:fld>
            <a:endParaRPr lang="en-US"/>
          </a:p>
        </p:txBody>
      </p:sp>
      <p:sp>
        <p:nvSpPr>
          <p:cNvPr id="5" name="Footer Placeholder 4">
            <a:extLst>
              <a:ext uri="{FF2B5EF4-FFF2-40B4-BE49-F238E27FC236}">
                <a16:creationId xmlns:a16="http://schemas.microsoft.com/office/drawing/2014/main" id="{7548A135-AEE9-4483-957E-3D143318DD0D}"/>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E28DEFD4-A052-46B3-B2AE-F3091D8A2F7B}"/>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418899735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5D02BC-5A24-47F7-A4DF-B93FBC0C51B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8E9219E-EE74-4093-94D6-F663E059C504}"/>
              </a:ext>
            </a:extLst>
          </p:cNvPr>
          <p:cNvSpPr>
            <a:spLocks noGrp="1"/>
          </p:cNvSpPr>
          <p:nvPr>
            <p:ph idx="1"/>
          </p:nvPr>
        </p:nvSpPr>
        <p:spPr>
          <a:xfrm>
            <a:off x="838200" y="1929384"/>
            <a:ext cx="10515600" cy="4251960"/>
          </a:xfrm>
        </p:spPr>
        <p:txBody>
          <a:bodyPr>
            <a:norm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82A61642-BFBA-48AE-A29C-C2AA7386AE95}"/>
              </a:ext>
            </a:extLst>
          </p:cNvPr>
          <p:cNvSpPr>
            <a:spLocks noGrp="1"/>
          </p:cNvSpPr>
          <p:nvPr>
            <p:ph type="dt" sz="half" idx="10"/>
          </p:nvPr>
        </p:nvSpPr>
        <p:spPr/>
        <p:txBody>
          <a:bodyPr/>
          <a:lstStyle/>
          <a:p>
            <a:fld id="{26AE09E4-C2C9-488F-9F92-32268DFD8B78}" type="datetime1">
              <a:rPr lang="en-US" smtClean="0"/>
              <a:t>2020/07/06</a:t>
            </a:fld>
            <a:endParaRPr lang="en-US"/>
          </a:p>
        </p:txBody>
      </p:sp>
      <p:sp>
        <p:nvSpPr>
          <p:cNvPr id="5" name="Footer Placeholder 4">
            <a:extLst>
              <a:ext uri="{FF2B5EF4-FFF2-40B4-BE49-F238E27FC236}">
                <a16:creationId xmlns:a16="http://schemas.microsoft.com/office/drawing/2014/main" id="{2AD2029B-6646-4DBF-A302-76A513FC64DB}"/>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9E6D4DFD-766F-4E45-A00C-2B5E8CE9A90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7" descr="Tag=AccentColor&#10;Flavor=Light&#10;Target=FillAndLine">
            <a:extLst>
              <a:ext uri="{FF2B5EF4-FFF2-40B4-BE49-F238E27FC236}">
                <a16:creationId xmlns:a16="http://schemas.microsoft.com/office/drawing/2014/main" id="{EBDD1931-9E86-4402-9A68-33A2D9EFB198}"/>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14036569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C218C0-6540-400C-BB51-353D5FD5CB00}"/>
              </a:ext>
            </a:extLst>
          </p:cNvPr>
          <p:cNvSpPr>
            <a:spLocks noGrp="1"/>
          </p:cNvSpPr>
          <p:nvPr>
            <p:ph type="title"/>
          </p:nvPr>
        </p:nvSpPr>
        <p:spPr>
          <a:xfrm>
            <a:off x="841248" y="448056"/>
            <a:ext cx="10515600" cy="4069080"/>
          </a:xfrm>
        </p:spPr>
        <p:txBody>
          <a:bodyPr anchor="b">
            <a:normAutofit/>
          </a:bodyPr>
          <a:lstStyle>
            <a:lvl1pPr>
              <a:defRPr sz="8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AA81CD69-43B3-4FF7-AA41-30C36C957E65}"/>
              </a:ext>
            </a:extLst>
          </p:cNvPr>
          <p:cNvSpPr>
            <a:spLocks noGrp="1"/>
          </p:cNvSpPr>
          <p:nvPr>
            <p:ph type="body" idx="1"/>
          </p:nvPr>
        </p:nvSpPr>
        <p:spPr>
          <a:xfrm>
            <a:off x="841248" y="4983480"/>
            <a:ext cx="10515600" cy="1124712"/>
          </a:xfrm>
        </p:spPr>
        <p:txBody>
          <a:bodyPr>
            <a:normAutofit/>
          </a:bodyPr>
          <a:lstStyle>
            <a:lvl1pPr marL="0" indent="0">
              <a:buNone/>
              <a:defRPr sz="28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2BF300D-5CBE-47E9-A193-E23C8314D0EA}"/>
              </a:ext>
            </a:extLst>
          </p:cNvPr>
          <p:cNvSpPr>
            <a:spLocks noGrp="1"/>
          </p:cNvSpPr>
          <p:nvPr>
            <p:ph type="dt" sz="half" idx="10"/>
          </p:nvPr>
        </p:nvSpPr>
        <p:spPr/>
        <p:txBody>
          <a:bodyPr/>
          <a:lstStyle/>
          <a:p>
            <a:fld id="{DB372550-D03A-4911-8B55-ADCE843533B0}" type="datetime1">
              <a:rPr lang="en-US" smtClean="0"/>
              <a:t>2020/07/06</a:t>
            </a:fld>
            <a:endParaRPr lang="en-US"/>
          </a:p>
        </p:txBody>
      </p:sp>
      <p:sp>
        <p:nvSpPr>
          <p:cNvPr id="5" name="Footer Placeholder 4">
            <a:extLst>
              <a:ext uri="{FF2B5EF4-FFF2-40B4-BE49-F238E27FC236}">
                <a16:creationId xmlns:a16="http://schemas.microsoft.com/office/drawing/2014/main" id="{56E7DF3F-C51A-4DB1-9FCE-E3E0D8E92572}"/>
              </a:ext>
            </a:extLst>
          </p:cNvPr>
          <p:cNvSpPr>
            <a:spLocks noGrp="1"/>
          </p:cNvSpPr>
          <p:nvPr>
            <p:ph type="ftr" sz="quarter" idx="11"/>
          </p:nvPr>
        </p:nvSpPr>
        <p:spPr/>
        <p:txBody>
          <a:bodyPr/>
          <a:lstStyle/>
          <a:p>
            <a:r>
              <a:rPr lang="en-US"/>
              <a:t>desiree.felkers@ecdoe.gov.za</a:t>
            </a:r>
          </a:p>
        </p:txBody>
      </p:sp>
      <p:sp>
        <p:nvSpPr>
          <p:cNvPr id="6" name="Slide Number Placeholder 5">
            <a:extLst>
              <a:ext uri="{FF2B5EF4-FFF2-40B4-BE49-F238E27FC236}">
                <a16:creationId xmlns:a16="http://schemas.microsoft.com/office/drawing/2014/main" id="{A5269CF4-FAAB-44EF-A2A5-8352B4AA384F}"/>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7" name="Rectangle 6" descr="Tag=AccentColor&#10;Flavor=Light&#10;Target=FillAndLine">
            <a:extLst>
              <a:ext uri="{FF2B5EF4-FFF2-40B4-BE49-F238E27FC236}">
                <a16:creationId xmlns:a16="http://schemas.microsoft.com/office/drawing/2014/main" id="{417A8947-4521-4FE1-8E44-27363435CE1B}"/>
              </a:ext>
            </a:extLst>
          </p:cNvPr>
          <p:cNvSpPr/>
          <p:nvPr/>
        </p:nvSpPr>
        <p:spPr>
          <a:xfrm>
            <a:off x="838200" y="4736883"/>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82037948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ADE264-531D-49C1-A8AF-2B4C1D218FA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4B9A1B8-2F1B-46AA-858A-CFFF5AF7CEB0}"/>
              </a:ext>
            </a:extLst>
          </p:cNvPr>
          <p:cNvSpPr>
            <a:spLocks noGrp="1"/>
          </p:cNvSpPr>
          <p:nvPr>
            <p:ph sz="half" idx="1"/>
          </p:nvPr>
        </p:nvSpPr>
        <p:spPr>
          <a:xfrm>
            <a:off x="838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6E6B9631-18C0-43BD-8AF3-9137D6D4C234}"/>
              </a:ext>
            </a:extLst>
          </p:cNvPr>
          <p:cNvSpPr>
            <a:spLocks noGrp="1"/>
          </p:cNvSpPr>
          <p:nvPr>
            <p:ph sz="half" idx="2"/>
          </p:nvPr>
        </p:nvSpPr>
        <p:spPr>
          <a:xfrm>
            <a:off x="6172200" y="1929384"/>
            <a:ext cx="5181600" cy="42519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E9032FCA-14C6-4497-9C27-3F58062442CE}"/>
              </a:ext>
            </a:extLst>
          </p:cNvPr>
          <p:cNvSpPr>
            <a:spLocks noGrp="1"/>
          </p:cNvSpPr>
          <p:nvPr>
            <p:ph type="dt" sz="half" idx="10"/>
          </p:nvPr>
        </p:nvSpPr>
        <p:spPr/>
        <p:txBody>
          <a:bodyPr/>
          <a:lstStyle/>
          <a:p>
            <a:fld id="{62A6196A-F307-4349-A0BC-C1E1D79188B6}" type="datetime1">
              <a:rPr lang="en-US" smtClean="0"/>
              <a:t>2020/07/06</a:t>
            </a:fld>
            <a:endParaRPr lang="en-US"/>
          </a:p>
        </p:txBody>
      </p:sp>
      <p:sp>
        <p:nvSpPr>
          <p:cNvPr id="6" name="Footer Placeholder 5">
            <a:extLst>
              <a:ext uri="{FF2B5EF4-FFF2-40B4-BE49-F238E27FC236}">
                <a16:creationId xmlns:a16="http://schemas.microsoft.com/office/drawing/2014/main" id="{961E5057-693B-4E10-958E-0ABE79FEC705}"/>
              </a:ext>
            </a:extLst>
          </p:cNvPr>
          <p:cNvSpPr>
            <a:spLocks noGrp="1"/>
          </p:cNvSpPr>
          <p:nvPr>
            <p:ph type="ftr" sz="quarter" idx="11"/>
          </p:nvPr>
        </p:nvSpPr>
        <p:spPr/>
        <p:txBody>
          <a:bodyPr/>
          <a:lstStyle/>
          <a:p>
            <a:r>
              <a:rPr lang="en-US"/>
              <a:t>desiree.felkers@ecdoe.gov.za</a:t>
            </a:r>
          </a:p>
        </p:txBody>
      </p:sp>
      <p:sp>
        <p:nvSpPr>
          <p:cNvPr id="7" name="Slide Number Placeholder 6">
            <a:extLst>
              <a:ext uri="{FF2B5EF4-FFF2-40B4-BE49-F238E27FC236}">
                <a16:creationId xmlns:a16="http://schemas.microsoft.com/office/drawing/2014/main" id="{670CECB1-0A35-4C10-9D3D-FE4404283011}"/>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9" name="Rectangle 8" descr="Tag=AccentColor&#10;Flavor=Light&#10;Target=FillAndLine">
            <a:extLst>
              <a:ext uri="{FF2B5EF4-FFF2-40B4-BE49-F238E27FC236}">
                <a16:creationId xmlns:a16="http://schemas.microsoft.com/office/drawing/2014/main" id="{2FAAC677-2D37-4F63-9C4B-711A2988EE0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31434991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AE282-8875-4F49-AB21-E1C2BCAEA1F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81712EA2-EF8C-4F18-BECF-AD121F72816A}"/>
              </a:ext>
            </a:extLst>
          </p:cNvPr>
          <p:cNvSpPr>
            <a:spLocks noGrp="1"/>
          </p:cNvSpPr>
          <p:nvPr>
            <p:ph type="body" idx="1"/>
          </p:nvPr>
        </p:nvSpPr>
        <p:spPr>
          <a:xfrm>
            <a:off x="839788" y="1938528"/>
            <a:ext cx="5157787"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D7B59D4-E93F-40C1-A1A2-F1867830C678}"/>
              </a:ext>
            </a:extLst>
          </p:cNvPr>
          <p:cNvSpPr>
            <a:spLocks noGrp="1"/>
          </p:cNvSpPr>
          <p:nvPr>
            <p:ph sz="half" idx="2"/>
          </p:nvPr>
        </p:nvSpPr>
        <p:spPr>
          <a:xfrm>
            <a:off x="839788" y="2926080"/>
            <a:ext cx="5157787"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E810616-1C77-42AE-8449-D0B64E2B8475}"/>
              </a:ext>
            </a:extLst>
          </p:cNvPr>
          <p:cNvSpPr>
            <a:spLocks noGrp="1"/>
          </p:cNvSpPr>
          <p:nvPr>
            <p:ph type="body" sz="quarter" idx="3"/>
          </p:nvPr>
        </p:nvSpPr>
        <p:spPr>
          <a:xfrm>
            <a:off x="6172200" y="1938528"/>
            <a:ext cx="5183188" cy="823912"/>
          </a:xfrm>
        </p:spPr>
        <p:txBody>
          <a:bodyPr anchor="b">
            <a:normAutofit/>
          </a:bodyPr>
          <a:lstStyle>
            <a:lvl1pPr marL="0" indent="0">
              <a:buNone/>
              <a:defRPr sz="3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A74E172-AFE8-48E4-BBB0-CA6D4EC1127C}"/>
              </a:ext>
            </a:extLst>
          </p:cNvPr>
          <p:cNvSpPr>
            <a:spLocks noGrp="1"/>
          </p:cNvSpPr>
          <p:nvPr>
            <p:ph sz="quarter" idx="4"/>
          </p:nvPr>
        </p:nvSpPr>
        <p:spPr>
          <a:xfrm>
            <a:off x="6172200" y="2926080"/>
            <a:ext cx="5183188" cy="32644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4C9407CC-270D-4C98-B95C-7AE67D2E1913}"/>
              </a:ext>
            </a:extLst>
          </p:cNvPr>
          <p:cNvSpPr>
            <a:spLocks noGrp="1"/>
          </p:cNvSpPr>
          <p:nvPr>
            <p:ph type="dt" sz="half" idx="10"/>
          </p:nvPr>
        </p:nvSpPr>
        <p:spPr/>
        <p:txBody>
          <a:bodyPr/>
          <a:lstStyle/>
          <a:p>
            <a:fld id="{29811353-DC6E-42DE-AD43-84352EE19BCF}" type="datetime1">
              <a:rPr lang="en-US" smtClean="0"/>
              <a:t>2020/07/06</a:t>
            </a:fld>
            <a:endParaRPr lang="en-US"/>
          </a:p>
        </p:txBody>
      </p:sp>
      <p:sp>
        <p:nvSpPr>
          <p:cNvPr id="8" name="Footer Placeholder 7">
            <a:extLst>
              <a:ext uri="{FF2B5EF4-FFF2-40B4-BE49-F238E27FC236}">
                <a16:creationId xmlns:a16="http://schemas.microsoft.com/office/drawing/2014/main" id="{454070D5-9B7B-47FC-9F75-F6AD9607452E}"/>
              </a:ext>
            </a:extLst>
          </p:cNvPr>
          <p:cNvSpPr>
            <a:spLocks noGrp="1"/>
          </p:cNvSpPr>
          <p:nvPr>
            <p:ph type="ftr" sz="quarter" idx="11"/>
          </p:nvPr>
        </p:nvSpPr>
        <p:spPr/>
        <p:txBody>
          <a:bodyPr/>
          <a:lstStyle/>
          <a:p>
            <a:r>
              <a:rPr lang="en-US"/>
              <a:t>desiree.felkers@ecdoe.gov.za</a:t>
            </a:r>
          </a:p>
        </p:txBody>
      </p:sp>
      <p:sp>
        <p:nvSpPr>
          <p:cNvPr id="9" name="Slide Number Placeholder 8">
            <a:extLst>
              <a:ext uri="{FF2B5EF4-FFF2-40B4-BE49-F238E27FC236}">
                <a16:creationId xmlns:a16="http://schemas.microsoft.com/office/drawing/2014/main" id="{428EAC17-33BE-4265-8C06-644C2D34FD3C}"/>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11" name="Rectangle 10" descr="Tag=AccentColor&#10;Flavor=Light&#10;Target=FillAndLine">
            <a:extLst>
              <a:ext uri="{FF2B5EF4-FFF2-40B4-BE49-F238E27FC236}">
                <a16:creationId xmlns:a16="http://schemas.microsoft.com/office/drawing/2014/main" id="{F634C457-AEBF-47D7-9200-BAD05D138B12}"/>
              </a:ext>
            </a:extLst>
          </p:cNvPr>
          <p:cNvSpPr/>
          <p:nvPr/>
        </p:nvSpPr>
        <p:spPr>
          <a:xfrm>
            <a:off x="838199" y="1709928"/>
            <a:ext cx="10515600" cy="27432"/>
          </a:xfrm>
          <a:custGeom>
            <a:avLst/>
            <a:gdLst>
              <a:gd name="connsiteX0" fmla="*/ 0 w 10515600"/>
              <a:gd name="connsiteY0" fmla="*/ 0 h 27432"/>
              <a:gd name="connsiteX1" fmla="*/ 446913 w 10515600"/>
              <a:gd name="connsiteY1" fmla="*/ 0 h 27432"/>
              <a:gd name="connsiteX2" fmla="*/ 1104138 w 10515600"/>
              <a:gd name="connsiteY2" fmla="*/ 0 h 27432"/>
              <a:gd name="connsiteX3" fmla="*/ 1866519 w 10515600"/>
              <a:gd name="connsiteY3" fmla="*/ 0 h 27432"/>
              <a:gd name="connsiteX4" fmla="*/ 2208276 w 10515600"/>
              <a:gd name="connsiteY4" fmla="*/ 0 h 27432"/>
              <a:gd name="connsiteX5" fmla="*/ 2550033 w 10515600"/>
              <a:gd name="connsiteY5" fmla="*/ 0 h 27432"/>
              <a:gd name="connsiteX6" fmla="*/ 3417570 w 10515600"/>
              <a:gd name="connsiteY6" fmla="*/ 0 h 27432"/>
              <a:gd name="connsiteX7" fmla="*/ 4074795 w 10515600"/>
              <a:gd name="connsiteY7" fmla="*/ 0 h 27432"/>
              <a:gd name="connsiteX8" fmla="*/ 4416552 w 10515600"/>
              <a:gd name="connsiteY8" fmla="*/ 0 h 27432"/>
              <a:gd name="connsiteX9" fmla="*/ 5073777 w 10515600"/>
              <a:gd name="connsiteY9" fmla="*/ 0 h 27432"/>
              <a:gd name="connsiteX10" fmla="*/ 5941314 w 10515600"/>
              <a:gd name="connsiteY10" fmla="*/ 0 h 27432"/>
              <a:gd name="connsiteX11" fmla="*/ 6493383 w 10515600"/>
              <a:gd name="connsiteY11" fmla="*/ 0 h 27432"/>
              <a:gd name="connsiteX12" fmla="*/ 7045452 w 10515600"/>
              <a:gd name="connsiteY12" fmla="*/ 0 h 27432"/>
              <a:gd name="connsiteX13" fmla="*/ 7702677 w 10515600"/>
              <a:gd name="connsiteY13" fmla="*/ 0 h 27432"/>
              <a:gd name="connsiteX14" fmla="*/ 8465058 w 10515600"/>
              <a:gd name="connsiteY14" fmla="*/ 0 h 27432"/>
              <a:gd name="connsiteX15" fmla="*/ 9227439 w 10515600"/>
              <a:gd name="connsiteY15" fmla="*/ 0 h 27432"/>
              <a:gd name="connsiteX16" fmla="*/ 10515600 w 10515600"/>
              <a:gd name="connsiteY16" fmla="*/ 0 h 27432"/>
              <a:gd name="connsiteX17" fmla="*/ 10515600 w 10515600"/>
              <a:gd name="connsiteY17" fmla="*/ 27432 h 27432"/>
              <a:gd name="connsiteX18" fmla="*/ 10068687 w 10515600"/>
              <a:gd name="connsiteY18" fmla="*/ 27432 h 27432"/>
              <a:gd name="connsiteX19" fmla="*/ 9201150 w 10515600"/>
              <a:gd name="connsiteY19" fmla="*/ 27432 h 27432"/>
              <a:gd name="connsiteX20" fmla="*/ 8543925 w 10515600"/>
              <a:gd name="connsiteY20" fmla="*/ 27432 h 27432"/>
              <a:gd name="connsiteX21" fmla="*/ 8202168 w 10515600"/>
              <a:gd name="connsiteY21" fmla="*/ 27432 h 27432"/>
              <a:gd name="connsiteX22" fmla="*/ 7544943 w 10515600"/>
              <a:gd name="connsiteY22" fmla="*/ 27432 h 27432"/>
              <a:gd name="connsiteX23" fmla="*/ 6992874 w 10515600"/>
              <a:gd name="connsiteY23" fmla="*/ 27432 h 27432"/>
              <a:gd name="connsiteX24" fmla="*/ 6440805 w 10515600"/>
              <a:gd name="connsiteY24" fmla="*/ 27432 h 27432"/>
              <a:gd name="connsiteX25" fmla="*/ 5888736 w 10515600"/>
              <a:gd name="connsiteY25" fmla="*/ 27432 h 27432"/>
              <a:gd name="connsiteX26" fmla="*/ 5336667 w 10515600"/>
              <a:gd name="connsiteY26" fmla="*/ 27432 h 27432"/>
              <a:gd name="connsiteX27" fmla="*/ 4574286 w 10515600"/>
              <a:gd name="connsiteY27" fmla="*/ 27432 h 27432"/>
              <a:gd name="connsiteX28" fmla="*/ 3917061 w 10515600"/>
              <a:gd name="connsiteY28" fmla="*/ 27432 h 27432"/>
              <a:gd name="connsiteX29" fmla="*/ 3575304 w 10515600"/>
              <a:gd name="connsiteY29" fmla="*/ 27432 h 27432"/>
              <a:gd name="connsiteX30" fmla="*/ 3023235 w 10515600"/>
              <a:gd name="connsiteY30" fmla="*/ 27432 h 27432"/>
              <a:gd name="connsiteX31" fmla="*/ 2260854 w 10515600"/>
              <a:gd name="connsiteY31" fmla="*/ 27432 h 27432"/>
              <a:gd name="connsiteX32" fmla="*/ 1813941 w 10515600"/>
              <a:gd name="connsiteY32" fmla="*/ 27432 h 27432"/>
              <a:gd name="connsiteX33" fmla="*/ 946404 w 10515600"/>
              <a:gd name="connsiteY33" fmla="*/ 27432 h 27432"/>
              <a:gd name="connsiteX34" fmla="*/ 0 w 10515600"/>
              <a:gd name="connsiteY34" fmla="*/ 27432 h 27432"/>
              <a:gd name="connsiteX35" fmla="*/ 0 w 10515600"/>
              <a:gd name="connsiteY35"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10515600" h="27432" fill="none" extrusionOk="0">
                <a:moveTo>
                  <a:pt x="0" y="0"/>
                </a:moveTo>
                <a:cubicBezTo>
                  <a:pt x="119693" y="-14343"/>
                  <a:pt x="253007" y="-7583"/>
                  <a:pt x="446913" y="0"/>
                </a:cubicBezTo>
                <a:cubicBezTo>
                  <a:pt x="640819" y="7583"/>
                  <a:pt x="841419" y="-7067"/>
                  <a:pt x="1104138" y="0"/>
                </a:cubicBezTo>
                <a:cubicBezTo>
                  <a:pt x="1366858" y="7067"/>
                  <a:pt x="1495525" y="1255"/>
                  <a:pt x="1866519" y="0"/>
                </a:cubicBezTo>
                <a:cubicBezTo>
                  <a:pt x="2237513" y="-1255"/>
                  <a:pt x="2043820" y="12003"/>
                  <a:pt x="2208276" y="0"/>
                </a:cubicBezTo>
                <a:cubicBezTo>
                  <a:pt x="2372732" y="-12003"/>
                  <a:pt x="2419452" y="9887"/>
                  <a:pt x="2550033" y="0"/>
                </a:cubicBezTo>
                <a:cubicBezTo>
                  <a:pt x="2680614" y="-9887"/>
                  <a:pt x="3098156" y="3827"/>
                  <a:pt x="3417570" y="0"/>
                </a:cubicBezTo>
                <a:cubicBezTo>
                  <a:pt x="3736984" y="-3827"/>
                  <a:pt x="3916040" y="-6233"/>
                  <a:pt x="4074795" y="0"/>
                </a:cubicBezTo>
                <a:cubicBezTo>
                  <a:pt x="4233551" y="6233"/>
                  <a:pt x="4279253" y="5661"/>
                  <a:pt x="4416552" y="0"/>
                </a:cubicBezTo>
                <a:cubicBezTo>
                  <a:pt x="4553851" y="-5661"/>
                  <a:pt x="4915758" y="26022"/>
                  <a:pt x="5073777" y="0"/>
                </a:cubicBezTo>
                <a:cubicBezTo>
                  <a:pt x="5231797" y="-26022"/>
                  <a:pt x="5612089" y="32230"/>
                  <a:pt x="5941314" y="0"/>
                </a:cubicBezTo>
                <a:cubicBezTo>
                  <a:pt x="6270539" y="-32230"/>
                  <a:pt x="6313600" y="3064"/>
                  <a:pt x="6493383" y="0"/>
                </a:cubicBezTo>
                <a:cubicBezTo>
                  <a:pt x="6673166" y="-3064"/>
                  <a:pt x="6902474" y="-21096"/>
                  <a:pt x="7045452" y="0"/>
                </a:cubicBezTo>
                <a:cubicBezTo>
                  <a:pt x="7188430" y="21096"/>
                  <a:pt x="7478162" y="17386"/>
                  <a:pt x="7702677" y="0"/>
                </a:cubicBezTo>
                <a:cubicBezTo>
                  <a:pt x="7927192" y="-17386"/>
                  <a:pt x="8295683" y="-35143"/>
                  <a:pt x="8465058" y="0"/>
                </a:cubicBezTo>
                <a:cubicBezTo>
                  <a:pt x="8634433" y="35143"/>
                  <a:pt x="8927835" y="4103"/>
                  <a:pt x="9227439" y="0"/>
                </a:cubicBezTo>
                <a:cubicBezTo>
                  <a:pt x="9527043" y="-4103"/>
                  <a:pt x="10105355" y="-17535"/>
                  <a:pt x="10515600" y="0"/>
                </a:cubicBezTo>
                <a:cubicBezTo>
                  <a:pt x="10515789" y="12323"/>
                  <a:pt x="10515633" y="14639"/>
                  <a:pt x="10515600" y="27432"/>
                </a:cubicBezTo>
                <a:cubicBezTo>
                  <a:pt x="10343646" y="15282"/>
                  <a:pt x="10223667" y="31057"/>
                  <a:pt x="10068687" y="27432"/>
                </a:cubicBezTo>
                <a:cubicBezTo>
                  <a:pt x="9913707" y="23807"/>
                  <a:pt x="9512455" y="4101"/>
                  <a:pt x="9201150" y="27432"/>
                </a:cubicBezTo>
                <a:cubicBezTo>
                  <a:pt x="8889845" y="50763"/>
                  <a:pt x="8866277" y="3158"/>
                  <a:pt x="8543925" y="27432"/>
                </a:cubicBezTo>
                <a:cubicBezTo>
                  <a:pt x="8221573" y="51706"/>
                  <a:pt x="8288348" y="37286"/>
                  <a:pt x="8202168" y="27432"/>
                </a:cubicBezTo>
                <a:cubicBezTo>
                  <a:pt x="8115988" y="17578"/>
                  <a:pt x="7797033" y="6631"/>
                  <a:pt x="7544943" y="27432"/>
                </a:cubicBezTo>
                <a:cubicBezTo>
                  <a:pt x="7292854" y="48233"/>
                  <a:pt x="7108060" y="41767"/>
                  <a:pt x="6992874" y="27432"/>
                </a:cubicBezTo>
                <a:cubicBezTo>
                  <a:pt x="6877688" y="13097"/>
                  <a:pt x="6668930" y="7947"/>
                  <a:pt x="6440805" y="27432"/>
                </a:cubicBezTo>
                <a:cubicBezTo>
                  <a:pt x="6212680" y="46917"/>
                  <a:pt x="6027476" y="35225"/>
                  <a:pt x="5888736" y="27432"/>
                </a:cubicBezTo>
                <a:cubicBezTo>
                  <a:pt x="5749996" y="19639"/>
                  <a:pt x="5574559" y="43627"/>
                  <a:pt x="5336667" y="27432"/>
                </a:cubicBezTo>
                <a:cubicBezTo>
                  <a:pt x="5098775" y="11237"/>
                  <a:pt x="4837534" y="41882"/>
                  <a:pt x="4574286" y="27432"/>
                </a:cubicBezTo>
                <a:cubicBezTo>
                  <a:pt x="4311038" y="12982"/>
                  <a:pt x="4126419" y="26678"/>
                  <a:pt x="3917061" y="27432"/>
                </a:cubicBezTo>
                <a:cubicBezTo>
                  <a:pt x="3707704" y="28186"/>
                  <a:pt x="3657291" y="40087"/>
                  <a:pt x="3575304" y="27432"/>
                </a:cubicBezTo>
                <a:cubicBezTo>
                  <a:pt x="3493317" y="14777"/>
                  <a:pt x="3185226" y="45867"/>
                  <a:pt x="3023235" y="27432"/>
                </a:cubicBezTo>
                <a:cubicBezTo>
                  <a:pt x="2861244" y="8997"/>
                  <a:pt x="2597085" y="35801"/>
                  <a:pt x="2260854" y="27432"/>
                </a:cubicBezTo>
                <a:cubicBezTo>
                  <a:pt x="1924623" y="19063"/>
                  <a:pt x="1996678" y="15705"/>
                  <a:pt x="1813941" y="27432"/>
                </a:cubicBezTo>
                <a:cubicBezTo>
                  <a:pt x="1631204" y="39159"/>
                  <a:pt x="1187542" y="49167"/>
                  <a:pt x="946404" y="27432"/>
                </a:cubicBezTo>
                <a:cubicBezTo>
                  <a:pt x="705266" y="5697"/>
                  <a:pt x="404743" y="28229"/>
                  <a:pt x="0" y="27432"/>
                </a:cubicBezTo>
                <a:cubicBezTo>
                  <a:pt x="244" y="15297"/>
                  <a:pt x="645" y="7129"/>
                  <a:pt x="0" y="0"/>
                </a:cubicBezTo>
                <a:close/>
              </a:path>
              <a:path w="10515600" h="27432" stroke="0" extrusionOk="0">
                <a:moveTo>
                  <a:pt x="0" y="0"/>
                </a:moveTo>
                <a:cubicBezTo>
                  <a:pt x="230793" y="14353"/>
                  <a:pt x="332416" y="21392"/>
                  <a:pt x="552069" y="0"/>
                </a:cubicBezTo>
                <a:cubicBezTo>
                  <a:pt x="771722" y="-21392"/>
                  <a:pt x="761737" y="-14337"/>
                  <a:pt x="893826" y="0"/>
                </a:cubicBezTo>
                <a:cubicBezTo>
                  <a:pt x="1025915" y="14337"/>
                  <a:pt x="1441584" y="-15498"/>
                  <a:pt x="1761363" y="0"/>
                </a:cubicBezTo>
                <a:cubicBezTo>
                  <a:pt x="2081142" y="15498"/>
                  <a:pt x="2111503" y="7278"/>
                  <a:pt x="2313432" y="0"/>
                </a:cubicBezTo>
                <a:cubicBezTo>
                  <a:pt x="2515361" y="-7278"/>
                  <a:pt x="2743584" y="-17845"/>
                  <a:pt x="2865501" y="0"/>
                </a:cubicBezTo>
                <a:cubicBezTo>
                  <a:pt x="2987418" y="17845"/>
                  <a:pt x="3345183" y="8208"/>
                  <a:pt x="3733038" y="0"/>
                </a:cubicBezTo>
                <a:cubicBezTo>
                  <a:pt x="4120893" y="-8208"/>
                  <a:pt x="4009066" y="-3159"/>
                  <a:pt x="4179951" y="0"/>
                </a:cubicBezTo>
                <a:cubicBezTo>
                  <a:pt x="4350836" y="3159"/>
                  <a:pt x="4735020" y="17517"/>
                  <a:pt x="5047488" y="0"/>
                </a:cubicBezTo>
                <a:cubicBezTo>
                  <a:pt x="5359956" y="-17517"/>
                  <a:pt x="5662148" y="-17777"/>
                  <a:pt x="5915025" y="0"/>
                </a:cubicBezTo>
                <a:cubicBezTo>
                  <a:pt x="6167902" y="17777"/>
                  <a:pt x="6308797" y="30350"/>
                  <a:pt x="6572250" y="0"/>
                </a:cubicBezTo>
                <a:cubicBezTo>
                  <a:pt x="6835703" y="-30350"/>
                  <a:pt x="7107419" y="-9627"/>
                  <a:pt x="7439787" y="0"/>
                </a:cubicBezTo>
                <a:cubicBezTo>
                  <a:pt x="7772155" y="9627"/>
                  <a:pt x="7844034" y="-9098"/>
                  <a:pt x="7991856" y="0"/>
                </a:cubicBezTo>
                <a:cubicBezTo>
                  <a:pt x="8139678" y="9098"/>
                  <a:pt x="8289889" y="-20239"/>
                  <a:pt x="8543925" y="0"/>
                </a:cubicBezTo>
                <a:cubicBezTo>
                  <a:pt x="8797961" y="20239"/>
                  <a:pt x="8994198" y="29575"/>
                  <a:pt x="9306306" y="0"/>
                </a:cubicBezTo>
                <a:cubicBezTo>
                  <a:pt x="9618414" y="-29575"/>
                  <a:pt x="9739118" y="-23835"/>
                  <a:pt x="9858375" y="0"/>
                </a:cubicBezTo>
                <a:cubicBezTo>
                  <a:pt x="9977632" y="23835"/>
                  <a:pt x="10370488" y="-4069"/>
                  <a:pt x="10515600" y="0"/>
                </a:cubicBezTo>
                <a:cubicBezTo>
                  <a:pt x="10515650" y="5798"/>
                  <a:pt x="10515903" y="19375"/>
                  <a:pt x="10515600" y="27432"/>
                </a:cubicBezTo>
                <a:cubicBezTo>
                  <a:pt x="10304538" y="42307"/>
                  <a:pt x="10069280" y="3335"/>
                  <a:pt x="9753219" y="27432"/>
                </a:cubicBezTo>
                <a:cubicBezTo>
                  <a:pt x="9437158" y="51529"/>
                  <a:pt x="9488415" y="23852"/>
                  <a:pt x="9411462" y="27432"/>
                </a:cubicBezTo>
                <a:cubicBezTo>
                  <a:pt x="9334509" y="31012"/>
                  <a:pt x="9183755" y="44107"/>
                  <a:pt x="8964549" y="27432"/>
                </a:cubicBezTo>
                <a:cubicBezTo>
                  <a:pt x="8745343" y="10757"/>
                  <a:pt x="8279150" y="61693"/>
                  <a:pt x="8097012" y="27432"/>
                </a:cubicBezTo>
                <a:cubicBezTo>
                  <a:pt x="7914874" y="-6829"/>
                  <a:pt x="7608717" y="59556"/>
                  <a:pt x="7439787" y="27432"/>
                </a:cubicBezTo>
                <a:cubicBezTo>
                  <a:pt x="7270858" y="-4692"/>
                  <a:pt x="7154492" y="27026"/>
                  <a:pt x="6992874" y="27432"/>
                </a:cubicBezTo>
                <a:cubicBezTo>
                  <a:pt x="6831256" y="27838"/>
                  <a:pt x="6536817" y="51174"/>
                  <a:pt x="6335649" y="27432"/>
                </a:cubicBezTo>
                <a:cubicBezTo>
                  <a:pt x="6134481" y="3690"/>
                  <a:pt x="6097824" y="11070"/>
                  <a:pt x="5993892" y="27432"/>
                </a:cubicBezTo>
                <a:cubicBezTo>
                  <a:pt x="5889960" y="43794"/>
                  <a:pt x="5793821" y="34098"/>
                  <a:pt x="5652135" y="27432"/>
                </a:cubicBezTo>
                <a:cubicBezTo>
                  <a:pt x="5510449" y="20766"/>
                  <a:pt x="5168382" y="-3650"/>
                  <a:pt x="4994910" y="27432"/>
                </a:cubicBezTo>
                <a:cubicBezTo>
                  <a:pt x="4821439" y="58514"/>
                  <a:pt x="4653937" y="21362"/>
                  <a:pt x="4547997" y="27432"/>
                </a:cubicBezTo>
                <a:cubicBezTo>
                  <a:pt x="4442057" y="33502"/>
                  <a:pt x="4153363" y="33024"/>
                  <a:pt x="3785616" y="27432"/>
                </a:cubicBezTo>
                <a:cubicBezTo>
                  <a:pt x="3417869" y="21840"/>
                  <a:pt x="3544908" y="29840"/>
                  <a:pt x="3338703" y="27432"/>
                </a:cubicBezTo>
                <a:cubicBezTo>
                  <a:pt x="3132498" y="25024"/>
                  <a:pt x="2782152" y="45947"/>
                  <a:pt x="2576322" y="27432"/>
                </a:cubicBezTo>
                <a:cubicBezTo>
                  <a:pt x="2370492" y="8917"/>
                  <a:pt x="2347214" y="14129"/>
                  <a:pt x="2234565" y="27432"/>
                </a:cubicBezTo>
                <a:cubicBezTo>
                  <a:pt x="2121916" y="40735"/>
                  <a:pt x="1785921" y="49081"/>
                  <a:pt x="1472184" y="27432"/>
                </a:cubicBezTo>
                <a:cubicBezTo>
                  <a:pt x="1158447" y="5783"/>
                  <a:pt x="1203910" y="37937"/>
                  <a:pt x="1025271" y="27432"/>
                </a:cubicBezTo>
                <a:cubicBezTo>
                  <a:pt x="846632" y="16927"/>
                  <a:pt x="846577" y="17996"/>
                  <a:pt x="683514" y="27432"/>
                </a:cubicBezTo>
                <a:cubicBezTo>
                  <a:pt x="520451" y="36868"/>
                  <a:pt x="320799" y="46677"/>
                  <a:pt x="0" y="27432"/>
                </a:cubicBezTo>
                <a:cubicBezTo>
                  <a:pt x="-510" y="19859"/>
                  <a:pt x="-1106" y="11474"/>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132903134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EE9AC0-40CD-4451-BF00-5E2FC7B7451B}"/>
              </a:ext>
            </a:extLst>
          </p:cNvPr>
          <p:cNvSpPr>
            <a:spLocks noGrp="1"/>
          </p:cNvSpPr>
          <p:nvPr>
            <p:ph type="title"/>
          </p:nvPr>
        </p:nvSpPr>
        <p:spPr>
          <a:xfrm>
            <a:off x="2203704" y="1728216"/>
            <a:ext cx="7781544" cy="3392424"/>
          </a:xfrm>
        </p:spPr>
        <p:txBody>
          <a:bodyPr>
            <a:normAutofit/>
          </a:bodyPr>
          <a:lstStyle>
            <a:lvl1pPr algn="ctr">
              <a:defRPr sz="78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C6FD9A32-9C83-452B-BC69-CC6E95D3C93C}"/>
              </a:ext>
            </a:extLst>
          </p:cNvPr>
          <p:cNvSpPr>
            <a:spLocks noGrp="1"/>
          </p:cNvSpPr>
          <p:nvPr>
            <p:ph type="dt" sz="half" idx="10"/>
          </p:nvPr>
        </p:nvSpPr>
        <p:spPr/>
        <p:txBody>
          <a:bodyPr/>
          <a:lstStyle/>
          <a:p>
            <a:fld id="{AFE9922E-FC30-40C5-9950-5CF20D0EEFAE}" type="datetime1">
              <a:rPr lang="en-US" smtClean="0"/>
              <a:t>2020/07/06</a:t>
            </a:fld>
            <a:endParaRPr lang="en-US"/>
          </a:p>
        </p:txBody>
      </p:sp>
      <p:sp>
        <p:nvSpPr>
          <p:cNvPr id="4" name="Footer Placeholder 3">
            <a:extLst>
              <a:ext uri="{FF2B5EF4-FFF2-40B4-BE49-F238E27FC236}">
                <a16:creationId xmlns:a16="http://schemas.microsoft.com/office/drawing/2014/main" id="{6B87B83E-E23E-42DE-876D-F55908A97DC6}"/>
              </a:ext>
            </a:extLst>
          </p:cNvPr>
          <p:cNvSpPr>
            <a:spLocks noGrp="1"/>
          </p:cNvSpPr>
          <p:nvPr>
            <p:ph type="ftr" sz="quarter" idx="11"/>
          </p:nvPr>
        </p:nvSpPr>
        <p:spPr/>
        <p:txBody>
          <a:bodyPr/>
          <a:lstStyle/>
          <a:p>
            <a:r>
              <a:rPr lang="en-US"/>
              <a:t>desiree.felkers@ecdoe.gov.za</a:t>
            </a:r>
          </a:p>
        </p:txBody>
      </p:sp>
      <p:sp>
        <p:nvSpPr>
          <p:cNvPr id="5" name="Slide Number Placeholder 4">
            <a:extLst>
              <a:ext uri="{FF2B5EF4-FFF2-40B4-BE49-F238E27FC236}">
                <a16:creationId xmlns:a16="http://schemas.microsoft.com/office/drawing/2014/main" id="{061C03A8-D428-4010-B413-13B1E9922628}"/>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6" name="Rectangle 6" descr="Tag=AccentColor&#10;Flavor=Light&#10;Target=FillAndLine">
            <a:extLst>
              <a:ext uri="{FF2B5EF4-FFF2-40B4-BE49-F238E27FC236}">
                <a16:creationId xmlns:a16="http://schemas.microsoft.com/office/drawing/2014/main" id="{17F03060-85EC-4182-8C18-C6EE0D373E4B}"/>
              </a:ext>
            </a:extLst>
          </p:cNvPr>
          <p:cNvSpPr/>
          <p:nvPr/>
        </p:nvSpPr>
        <p:spPr>
          <a:xfrm>
            <a:off x="3974206" y="5126892"/>
            <a:ext cx="4243589" cy="27432"/>
          </a:xfrm>
          <a:custGeom>
            <a:avLst/>
            <a:gdLst>
              <a:gd name="connsiteX0" fmla="*/ 0 w 4243589"/>
              <a:gd name="connsiteY0" fmla="*/ 0 h 27432"/>
              <a:gd name="connsiteX1" fmla="*/ 563791 w 4243589"/>
              <a:gd name="connsiteY1" fmla="*/ 0 h 27432"/>
              <a:gd name="connsiteX2" fmla="*/ 1042710 w 4243589"/>
              <a:gd name="connsiteY2" fmla="*/ 0 h 27432"/>
              <a:gd name="connsiteX3" fmla="*/ 1564066 w 4243589"/>
              <a:gd name="connsiteY3" fmla="*/ 0 h 27432"/>
              <a:gd name="connsiteX4" fmla="*/ 2212729 w 4243589"/>
              <a:gd name="connsiteY4" fmla="*/ 0 h 27432"/>
              <a:gd name="connsiteX5" fmla="*/ 2776520 w 4243589"/>
              <a:gd name="connsiteY5" fmla="*/ 0 h 27432"/>
              <a:gd name="connsiteX6" fmla="*/ 3297875 w 4243589"/>
              <a:gd name="connsiteY6" fmla="*/ 0 h 27432"/>
              <a:gd name="connsiteX7" fmla="*/ 4243589 w 4243589"/>
              <a:gd name="connsiteY7" fmla="*/ 0 h 27432"/>
              <a:gd name="connsiteX8" fmla="*/ 4243589 w 4243589"/>
              <a:gd name="connsiteY8" fmla="*/ 27432 h 27432"/>
              <a:gd name="connsiteX9" fmla="*/ 3637362 w 4243589"/>
              <a:gd name="connsiteY9" fmla="*/ 27432 h 27432"/>
              <a:gd name="connsiteX10" fmla="*/ 3116007 w 4243589"/>
              <a:gd name="connsiteY10" fmla="*/ 27432 h 27432"/>
              <a:gd name="connsiteX11" fmla="*/ 2424908 w 4243589"/>
              <a:gd name="connsiteY11" fmla="*/ 27432 h 27432"/>
              <a:gd name="connsiteX12" fmla="*/ 1861117 w 4243589"/>
              <a:gd name="connsiteY12" fmla="*/ 27432 h 27432"/>
              <a:gd name="connsiteX13" fmla="*/ 1382198 w 4243589"/>
              <a:gd name="connsiteY13" fmla="*/ 27432 h 27432"/>
              <a:gd name="connsiteX14" fmla="*/ 733535 w 4243589"/>
              <a:gd name="connsiteY14" fmla="*/ 27432 h 27432"/>
              <a:gd name="connsiteX15" fmla="*/ 0 w 4243589"/>
              <a:gd name="connsiteY15" fmla="*/ 27432 h 27432"/>
              <a:gd name="connsiteX16" fmla="*/ 0 w 4243589"/>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243589" h="27432" fill="none" extrusionOk="0">
                <a:moveTo>
                  <a:pt x="0" y="0"/>
                </a:moveTo>
                <a:cubicBezTo>
                  <a:pt x="157351" y="-15653"/>
                  <a:pt x="378877" y="-5828"/>
                  <a:pt x="563791" y="0"/>
                </a:cubicBezTo>
                <a:cubicBezTo>
                  <a:pt x="748705" y="5828"/>
                  <a:pt x="905659" y="-5525"/>
                  <a:pt x="1042710" y="0"/>
                </a:cubicBezTo>
                <a:cubicBezTo>
                  <a:pt x="1179761" y="5525"/>
                  <a:pt x="1356845" y="-21288"/>
                  <a:pt x="1564066" y="0"/>
                </a:cubicBezTo>
                <a:cubicBezTo>
                  <a:pt x="1771287" y="21288"/>
                  <a:pt x="1912099" y="25135"/>
                  <a:pt x="2212729" y="0"/>
                </a:cubicBezTo>
                <a:cubicBezTo>
                  <a:pt x="2513359" y="-25135"/>
                  <a:pt x="2514918" y="-27119"/>
                  <a:pt x="2776520" y="0"/>
                </a:cubicBezTo>
                <a:cubicBezTo>
                  <a:pt x="3038122" y="27119"/>
                  <a:pt x="3178771" y="18116"/>
                  <a:pt x="3297875" y="0"/>
                </a:cubicBezTo>
                <a:cubicBezTo>
                  <a:pt x="3416980" y="-18116"/>
                  <a:pt x="4012240" y="-40869"/>
                  <a:pt x="4243589" y="0"/>
                </a:cubicBezTo>
                <a:cubicBezTo>
                  <a:pt x="4242616" y="8304"/>
                  <a:pt x="4243111" y="21512"/>
                  <a:pt x="4243589" y="27432"/>
                </a:cubicBezTo>
                <a:cubicBezTo>
                  <a:pt x="4112949" y="6289"/>
                  <a:pt x="3928037" y="10975"/>
                  <a:pt x="3637362" y="27432"/>
                </a:cubicBezTo>
                <a:cubicBezTo>
                  <a:pt x="3346687" y="43889"/>
                  <a:pt x="3254446" y="35813"/>
                  <a:pt x="3116007" y="27432"/>
                </a:cubicBezTo>
                <a:cubicBezTo>
                  <a:pt x="2977569" y="19051"/>
                  <a:pt x="2620228" y="38017"/>
                  <a:pt x="2424908" y="27432"/>
                </a:cubicBezTo>
                <a:cubicBezTo>
                  <a:pt x="2229588" y="16847"/>
                  <a:pt x="2088287" y="5290"/>
                  <a:pt x="1861117" y="27432"/>
                </a:cubicBezTo>
                <a:cubicBezTo>
                  <a:pt x="1633947" y="49574"/>
                  <a:pt x="1502447" y="8273"/>
                  <a:pt x="1382198" y="27432"/>
                </a:cubicBezTo>
                <a:cubicBezTo>
                  <a:pt x="1261949" y="46591"/>
                  <a:pt x="1045440" y="37497"/>
                  <a:pt x="733535" y="27432"/>
                </a:cubicBezTo>
                <a:cubicBezTo>
                  <a:pt x="421630" y="17367"/>
                  <a:pt x="341257" y="-9215"/>
                  <a:pt x="0" y="27432"/>
                </a:cubicBezTo>
                <a:cubicBezTo>
                  <a:pt x="-1048" y="14992"/>
                  <a:pt x="-1120" y="7447"/>
                  <a:pt x="0" y="0"/>
                </a:cubicBezTo>
                <a:close/>
              </a:path>
              <a:path w="4243589" h="27432" stroke="0" extrusionOk="0">
                <a:moveTo>
                  <a:pt x="0" y="0"/>
                </a:moveTo>
                <a:cubicBezTo>
                  <a:pt x="128164" y="17204"/>
                  <a:pt x="312653" y="1129"/>
                  <a:pt x="563791" y="0"/>
                </a:cubicBezTo>
                <a:cubicBezTo>
                  <a:pt x="814929" y="-1129"/>
                  <a:pt x="837271" y="8503"/>
                  <a:pt x="1042710" y="0"/>
                </a:cubicBezTo>
                <a:cubicBezTo>
                  <a:pt x="1248149" y="-8503"/>
                  <a:pt x="1588432" y="-28862"/>
                  <a:pt x="1733809" y="0"/>
                </a:cubicBezTo>
                <a:cubicBezTo>
                  <a:pt x="1879186" y="28862"/>
                  <a:pt x="2052815" y="5974"/>
                  <a:pt x="2297600" y="0"/>
                </a:cubicBezTo>
                <a:cubicBezTo>
                  <a:pt x="2542385" y="-5974"/>
                  <a:pt x="2699960" y="-23550"/>
                  <a:pt x="2861391" y="0"/>
                </a:cubicBezTo>
                <a:cubicBezTo>
                  <a:pt x="3022822" y="23550"/>
                  <a:pt x="3390411" y="25272"/>
                  <a:pt x="3552490" y="0"/>
                </a:cubicBezTo>
                <a:cubicBezTo>
                  <a:pt x="3714569" y="-25272"/>
                  <a:pt x="3950585" y="-31327"/>
                  <a:pt x="4243589" y="0"/>
                </a:cubicBezTo>
                <a:cubicBezTo>
                  <a:pt x="4244074" y="9333"/>
                  <a:pt x="4244867" y="19699"/>
                  <a:pt x="4243589" y="27432"/>
                </a:cubicBezTo>
                <a:cubicBezTo>
                  <a:pt x="4130424" y="7904"/>
                  <a:pt x="3932803" y="51393"/>
                  <a:pt x="3722234" y="27432"/>
                </a:cubicBezTo>
                <a:cubicBezTo>
                  <a:pt x="3511665" y="3471"/>
                  <a:pt x="3269903" y="55138"/>
                  <a:pt x="3116007" y="27432"/>
                </a:cubicBezTo>
                <a:cubicBezTo>
                  <a:pt x="2962111" y="-274"/>
                  <a:pt x="2744280" y="32368"/>
                  <a:pt x="2509780" y="27432"/>
                </a:cubicBezTo>
                <a:cubicBezTo>
                  <a:pt x="2275280" y="22496"/>
                  <a:pt x="2066059" y="52808"/>
                  <a:pt x="1945989" y="27432"/>
                </a:cubicBezTo>
                <a:cubicBezTo>
                  <a:pt x="1825919" y="2056"/>
                  <a:pt x="1407329" y="21760"/>
                  <a:pt x="1254890" y="27432"/>
                </a:cubicBezTo>
                <a:cubicBezTo>
                  <a:pt x="1102451" y="33104"/>
                  <a:pt x="837950" y="40817"/>
                  <a:pt x="563791" y="27432"/>
                </a:cubicBezTo>
                <a:cubicBezTo>
                  <a:pt x="289632" y="14047"/>
                  <a:pt x="132768" y="16249"/>
                  <a:pt x="0" y="27432"/>
                </a:cubicBezTo>
                <a:cubicBezTo>
                  <a:pt x="211" y="18145"/>
                  <a:pt x="120" y="6480"/>
                  <a:pt x="0" y="0"/>
                </a:cubicBezTo>
                <a:close/>
              </a:path>
            </a:pathLst>
          </a:custGeom>
          <a:solidFill>
            <a:schemeClr val="tx1"/>
          </a:solidFill>
          <a:ln w="3810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35796413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72816A0-77C4-4A3F-87BD-A7321E3C84D2}"/>
              </a:ext>
            </a:extLst>
          </p:cNvPr>
          <p:cNvSpPr>
            <a:spLocks noGrp="1"/>
          </p:cNvSpPr>
          <p:nvPr>
            <p:ph type="dt" sz="half" idx="10"/>
          </p:nvPr>
        </p:nvSpPr>
        <p:spPr/>
        <p:txBody>
          <a:bodyPr/>
          <a:lstStyle/>
          <a:p>
            <a:fld id="{50577B2B-40FE-43A4-A3D0-3B9782ECA886}" type="datetime1">
              <a:rPr lang="en-US" smtClean="0"/>
              <a:t>2020/07/06</a:t>
            </a:fld>
            <a:endParaRPr lang="en-US"/>
          </a:p>
        </p:txBody>
      </p:sp>
      <p:sp>
        <p:nvSpPr>
          <p:cNvPr id="3" name="Footer Placeholder 2">
            <a:extLst>
              <a:ext uri="{FF2B5EF4-FFF2-40B4-BE49-F238E27FC236}">
                <a16:creationId xmlns:a16="http://schemas.microsoft.com/office/drawing/2014/main" id="{A5FC3464-F026-4C77-9441-55ECA5054D50}"/>
              </a:ext>
            </a:extLst>
          </p:cNvPr>
          <p:cNvSpPr>
            <a:spLocks noGrp="1"/>
          </p:cNvSpPr>
          <p:nvPr>
            <p:ph type="ftr" sz="quarter" idx="11"/>
          </p:nvPr>
        </p:nvSpPr>
        <p:spPr/>
        <p:txBody>
          <a:bodyPr/>
          <a:lstStyle/>
          <a:p>
            <a:r>
              <a:rPr lang="en-US"/>
              <a:t>desiree.felkers@ecdoe.gov.za</a:t>
            </a:r>
          </a:p>
        </p:txBody>
      </p:sp>
      <p:sp>
        <p:nvSpPr>
          <p:cNvPr id="4" name="Slide Number Placeholder 3">
            <a:extLst>
              <a:ext uri="{FF2B5EF4-FFF2-40B4-BE49-F238E27FC236}">
                <a16:creationId xmlns:a16="http://schemas.microsoft.com/office/drawing/2014/main" id="{587D9257-BADE-4D0B-AF0B-D09FE95FA078}"/>
              </a:ext>
            </a:extLst>
          </p:cNvPr>
          <p:cNvSpPr>
            <a:spLocks noGrp="1"/>
          </p:cNvSpPr>
          <p:nvPr>
            <p:ph type="sldNum" sz="quarter" idx="12"/>
          </p:nvPr>
        </p:nvSpPr>
        <p:spPr/>
        <p:txBody>
          <a:bodyPr/>
          <a:lstStyle/>
          <a:p>
            <a:fld id="{A7CD31F4-64FA-4BA0-9498-67783267A8C8}" type="slidenum">
              <a:rPr lang="en-US" smtClean="0"/>
              <a:t>‹#›</a:t>
            </a:fld>
            <a:endParaRPr lang="en-US"/>
          </a:p>
        </p:txBody>
      </p:sp>
    </p:spTree>
    <p:extLst>
      <p:ext uri="{BB962C8B-B14F-4D97-AF65-F5344CB8AC3E}">
        <p14:creationId xmlns:p14="http://schemas.microsoft.com/office/powerpoint/2010/main" val="362534137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A1C48E-F751-45A2-9010-208B81EDBE69}"/>
              </a:ext>
            </a:extLst>
          </p:cNvPr>
          <p:cNvSpPr>
            <a:spLocks noGrp="1"/>
          </p:cNvSpPr>
          <p:nvPr>
            <p:ph type="title"/>
          </p:nvPr>
        </p:nvSpPr>
        <p:spPr>
          <a:xfrm>
            <a:off x="839788" y="457200"/>
            <a:ext cx="3932237" cy="3429000"/>
          </a:xfrm>
        </p:spPr>
        <p:txBody>
          <a:bodyPr anchor="b">
            <a:normAutofit/>
          </a:bodyPr>
          <a:lstStyle>
            <a:lvl1pPr>
              <a:defRPr sz="6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9D501F6-8430-4758-8636-74D68E990EC3}"/>
              </a:ext>
            </a:extLst>
          </p:cNvPr>
          <p:cNvSpPr>
            <a:spLocks noGrp="1"/>
          </p:cNvSpPr>
          <p:nvPr>
            <p:ph idx="1"/>
          </p:nvPr>
        </p:nvSpPr>
        <p:spPr>
          <a:xfrm>
            <a:off x="5303520" y="548640"/>
            <a:ext cx="6053328" cy="5431536"/>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2E79DC39-A29C-494C-98B6-999746C5F38A}"/>
              </a:ext>
            </a:extLst>
          </p:cNvPr>
          <p:cNvSpPr>
            <a:spLocks noGrp="1"/>
          </p:cNvSpPr>
          <p:nvPr>
            <p:ph type="body" sz="half" idx="2"/>
          </p:nvPr>
        </p:nvSpPr>
        <p:spPr>
          <a:xfrm>
            <a:off x="839788" y="3977640"/>
            <a:ext cx="3932237"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584C988-A6DB-469A-B8AA-31866F36E83D}"/>
              </a:ext>
            </a:extLst>
          </p:cNvPr>
          <p:cNvSpPr>
            <a:spLocks noGrp="1"/>
          </p:cNvSpPr>
          <p:nvPr>
            <p:ph type="dt" sz="half" idx="10"/>
          </p:nvPr>
        </p:nvSpPr>
        <p:spPr/>
        <p:txBody>
          <a:bodyPr/>
          <a:lstStyle/>
          <a:p>
            <a:fld id="{6D863907-CD43-4F16-BEC2-A884D4A581C7}" type="datetime1">
              <a:rPr lang="en-US" smtClean="0"/>
              <a:t>2020/07/06</a:t>
            </a:fld>
            <a:endParaRPr lang="en-US"/>
          </a:p>
        </p:txBody>
      </p:sp>
      <p:sp>
        <p:nvSpPr>
          <p:cNvPr id="6" name="Footer Placeholder 5">
            <a:extLst>
              <a:ext uri="{FF2B5EF4-FFF2-40B4-BE49-F238E27FC236}">
                <a16:creationId xmlns:a16="http://schemas.microsoft.com/office/drawing/2014/main" id="{02BC39C3-81EB-4828-9AD3-2F1FAC521E63}"/>
              </a:ext>
            </a:extLst>
          </p:cNvPr>
          <p:cNvSpPr>
            <a:spLocks noGrp="1"/>
          </p:cNvSpPr>
          <p:nvPr>
            <p:ph type="ftr" sz="quarter" idx="11"/>
          </p:nvPr>
        </p:nvSpPr>
        <p:spPr/>
        <p:txBody>
          <a:bodyPr/>
          <a:lstStyle/>
          <a:p>
            <a:r>
              <a:rPr lang="en-US"/>
              <a:t>desiree.felkers@ecdoe.gov.za</a:t>
            </a:r>
          </a:p>
        </p:txBody>
      </p:sp>
      <p:sp>
        <p:nvSpPr>
          <p:cNvPr id="7" name="Slide Number Placeholder 6">
            <a:extLst>
              <a:ext uri="{FF2B5EF4-FFF2-40B4-BE49-F238E27FC236}">
                <a16:creationId xmlns:a16="http://schemas.microsoft.com/office/drawing/2014/main" id="{4059376C-9810-49A5-BC9A-4E6A02175273}"/>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B9F96F3A-E64D-4401-B02C-BCD5CAA97CFF}"/>
              </a:ext>
            </a:extLst>
          </p:cNvPr>
          <p:cNvSpPr/>
          <p:nvPr/>
        </p:nvSpPr>
        <p:spPr>
          <a:xfrm rot="5400000">
            <a:off x="2797492"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187474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237704-80BD-41B0-8395-41618EC3AFBC}"/>
              </a:ext>
            </a:extLst>
          </p:cNvPr>
          <p:cNvSpPr>
            <a:spLocks noGrp="1"/>
          </p:cNvSpPr>
          <p:nvPr>
            <p:ph type="title"/>
          </p:nvPr>
        </p:nvSpPr>
        <p:spPr>
          <a:xfrm>
            <a:off x="839788" y="457200"/>
            <a:ext cx="3931920" cy="3429000"/>
          </a:xfrm>
        </p:spPr>
        <p:txBody>
          <a:bodyPr anchor="b">
            <a:normAutofit/>
          </a:bodyPr>
          <a:lstStyle>
            <a:lvl1pPr>
              <a:defRPr sz="60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14DA4032-EC66-4974-BD30-898B60E4B562}"/>
              </a:ext>
            </a:extLst>
          </p:cNvPr>
          <p:cNvSpPr>
            <a:spLocks noGrp="1"/>
          </p:cNvSpPr>
          <p:nvPr>
            <p:ph type="pic" idx="1"/>
          </p:nvPr>
        </p:nvSpPr>
        <p:spPr>
          <a:xfrm>
            <a:off x="5303520" y="548640"/>
            <a:ext cx="6053328" cy="543153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921802D0-5574-4631-BA49-92362F8E40DC}"/>
              </a:ext>
            </a:extLst>
          </p:cNvPr>
          <p:cNvSpPr>
            <a:spLocks noGrp="1"/>
          </p:cNvSpPr>
          <p:nvPr>
            <p:ph type="body" sz="half" idx="2"/>
          </p:nvPr>
        </p:nvSpPr>
        <p:spPr>
          <a:xfrm>
            <a:off x="839788" y="3977640"/>
            <a:ext cx="3931920" cy="2002536"/>
          </a:xfrm>
        </p:spPr>
        <p:txBody>
          <a:bodyPr>
            <a:normAutofit/>
          </a:bodyPr>
          <a:lstStyle>
            <a:lvl1pPr marL="0" indent="0">
              <a:buNone/>
              <a:defRPr sz="32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2C2F5B-DDDD-4E64-94A9-99E46F4B06A0}"/>
              </a:ext>
            </a:extLst>
          </p:cNvPr>
          <p:cNvSpPr>
            <a:spLocks noGrp="1"/>
          </p:cNvSpPr>
          <p:nvPr>
            <p:ph type="dt" sz="half" idx="10"/>
          </p:nvPr>
        </p:nvSpPr>
        <p:spPr/>
        <p:txBody>
          <a:bodyPr/>
          <a:lstStyle/>
          <a:p>
            <a:fld id="{EC080B27-A743-4F2B-9765-ECD009F16C3A}" type="datetime1">
              <a:rPr lang="en-US" smtClean="0"/>
              <a:t>2020/07/06</a:t>
            </a:fld>
            <a:endParaRPr lang="en-US"/>
          </a:p>
        </p:txBody>
      </p:sp>
      <p:sp>
        <p:nvSpPr>
          <p:cNvPr id="6" name="Footer Placeholder 5">
            <a:extLst>
              <a:ext uri="{FF2B5EF4-FFF2-40B4-BE49-F238E27FC236}">
                <a16:creationId xmlns:a16="http://schemas.microsoft.com/office/drawing/2014/main" id="{D4FA8D36-8865-48E7-8249-ED729A5F709D}"/>
              </a:ext>
            </a:extLst>
          </p:cNvPr>
          <p:cNvSpPr>
            <a:spLocks noGrp="1"/>
          </p:cNvSpPr>
          <p:nvPr>
            <p:ph type="ftr" sz="quarter" idx="11"/>
          </p:nvPr>
        </p:nvSpPr>
        <p:spPr/>
        <p:txBody>
          <a:bodyPr/>
          <a:lstStyle/>
          <a:p>
            <a:r>
              <a:rPr lang="en-US"/>
              <a:t>desiree.felkers@ecdoe.gov.za</a:t>
            </a:r>
          </a:p>
        </p:txBody>
      </p:sp>
      <p:sp>
        <p:nvSpPr>
          <p:cNvPr id="7" name="Slide Number Placeholder 6">
            <a:extLst>
              <a:ext uri="{FF2B5EF4-FFF2-40B4-BE49-F238E27FC236}">
                <a16:creationId xmlns:a16="http://schemas.microsoft.com/office/drawing/2014/main" id="{830F98C3-0B62-4361-8408-A01F70807CDB}"/>
              </a:ext>
            </a:extLst>
          </p:cNvPr>
          <p:cNvSpPr>
            <a:spLocks noGrp="1"/>
          </p:cNvSpPr>
          <p:nvPr>
            <p:ph type="sldNum" sz="quarter" idx="12"/>
          </p:nvPr>
        </p:nvSpPr>
        <p:spPr/>
        <p:txBody>
          <a:bodyPr/>
          <a:lstStyle/>
          <a:p>
            <a:fld id="{A7CD31F4-64FA-4BA0-9498-67783267A8C8}" type="slidenum">
              <a:rPr lang="en-US" smtClean="0"/>
              <a:t>‹#›</a:t>
            </a:fld>
            <a:endParaRPr lang="en-US"/>
          </a:p>
        </p:txBody>
      </p:sp>
      <p:sp>
        <p:nvSpPr>
          <p:cNvPr id="8" name="Rectangle 6" descr="Tag=AccentColor&#10;Flavor=Light&#10;Target=FillAndLine">
            <a:extLst>
              <a:ext uri="{FF2B5EF4-FFF2-40B4-BE49-F238E27FC236}">
                <a16:creationId xmlns:a16="http://schemas.microsoft.com/office/drawing/2014/main" id="{FE511AB6-FEAF-4549-BA88-0764BD10B63D}"/>
              </a:ext>
            </a:extLst>
          </p:cNvPr>
          <p:cNvSpPr/>
          <p:nvPr/>
        </p:nvSpPr>
        <p:spPr>
          <a:xfrm rot="5400000">
            <a:off x="2798064" y="3254143"/>
            <a:ext cx="4480560" cy="27432"/>
          </a:xfrm>
          <a:custGeom>
            <a:avLst/>
            <a:gdLst>
              <a:gd name="connsiteX0" fmla="*/ 0 w 4480560"/>
              <a:gd name="connsiteY0" fmla="*/ 0 h 27432"/>
              <a:gd name="connsiteX1" fmla="*/ 595274 w 4480560"/>
              <a:gd name="connsiteY1" fmla="*/ 0 h 27432"/>
              <a:gd name="connsiteX2" fmla="*/ 1100938 w 4480560"/>
              <a:gd name="connsiteY2" fmla="*/ 0 h 27432"/>
              <a:gd name="connsiteX3" fmla="*/ 1651406 w 4480560"/>
              <a:gd name="connsiteY3" fmla="*/ 0 h 27432"/>
              <a:gd name="connsiteX4" fmla="*/ 2336292 w 4480560"/>
              <a:gd name="connsiteY4" fmla="*/ 0 h 27432"/>
              <a:gd name="connsiteX5" fmla="*/ 2931566 w 4480560"/>
              <a:gd name="connsiteY5" fmla="*/ 0 h 27432"/>
              <a:gd name="connsiteX6" fmla="*/ 3482035 w 4480560"/>
              <a:gd name="connsiteY6" fmla="*/ 0 h 27432"/>
              <a:gd name="connsiteX7" fmla="*/ 4480560 w 4480560"/>
              <a:gd name="connsiteY7" fmla="*/ 0 h 27432"/>
              <a:gd name="connsiteX8" fmla="*/ 4480560 w 4480560"/>
              <a:gd name="connsiteY8" fmla="*/ 27432 h 27432"/>
              <a:gd name="connsiteX9" fmla="*/ 3840480 w 4480560"/>
              <a:gd name="connsiteY9" fmla="*/ 27432 h 27432"/>
              <a:gd name="connsiteX10" fmla="*/ 3290011 w 4480560"/>
              <a:gd name="connsiteY10" fmla="*/ 27432 h 27432"/>
              <a:gd name="connsiteX11" fmla="*/ 2560320 w 4480560"/>
              <a:gd name="connsiteY11" fmla="*/ 27432 h 27432"/>
              <a:gd name="connsiteX12" fmla="*/ 1965046 w 4480560"/>
              <a:gd name="connsiteY12" fmla="*/ 27432 h 27432"/>
              <a:gd name="connsiteX13" fmla="*/ 1459382 w 4480560"/>
              <a:gd name="connsiteY13" fmla="*/ 27432 h 27432"/>
              <a:gd name="connsiteX14" fmla="*/ 774497 w 4480560"/>
              <a:gd name="connsiteY14" fmla="*/ 27432 h 27432"/>
              <a:gd name="connsiteX15" fmla="*/ 0 w 4480560"/>
              <a:gd name="connsiteY15" fmla="*/ 27432 h 27432"/>
              <a:gd name="connsiteX16" fmla="*/ 0 w 4480560"/>
              <a:gd name="connsiteY16"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Lst>
            <a:rect l="l" t="t" r="r" b="b"/>
            <a:pathLst>
              <a:path w="4480560" h="27432" fill="none" extrusionOk="0">
                <a:moveTo>
                  <a:pt x="0" y="0"/>
                </a:moveTo>
                <a:cubicBezTo>
                  <a:pt x="267821" y="8731"/>
                  <a:pt x="334105" y="2629"/>
                  <a:pt x="595274" y="0"/>
                </a:cubicBezTo>
                <a:cubicBezTo>
                  <a:pt x="856443" y="-2629"/>
                  <a:pt x="863808" y="-13353"/>
                  <a:pt x="1100938" y="0"/>
                </a:cubicBezTo>
                <a:cubicBezTo>
                  <a:pt x="1338068" y="13353"/>
                  <a:pt x="1431663" y="-25862"/>
                  <a:pt x="1651406" y="0"/>
                </a:cubicBezTo>
                <a:cubicBezTo>
                  <a:pt x="1871149" y="25862"/>
                  <a:pt x="2173163" y="23827"/>
                  <a:pt x="2336292" y="0"/>
                </a:cubicBezTo>
                <a:cubicBezTo>
                  <a:pt x="2499421" y="-23827"/>
                  <a:pt x="2720589" y="28148"/>
                  <a:pt x="2931566" y="0"/>
                </a:cubicBezTo>
                <a:cubicBezTo>
                  <a:pt x="3142543" y="-28148"/>
                  <a:pt x="3323630" y="27022"/>
                  <a:pt x="3482035" y="0"/>
                </a:cubicBezTo>
                <a:cubicBezTo>
                  <a:pt x="3640440" y="-27022"/>
                  <a:pt x="4012110" y="-20118"/>
                  <a:pt x="4480560" y="0"/>
                </a:cubicBezTo>
                <a:cubicBezTo>
                  <a:pt x="4479587" y="8304"/>
                  <a:pt x="4480082" y="21512"/>
                  <a:pt x="4480560" y="27432"/>
                </a:cubicBezTo>
                <a:cubicBezTo>
                  <a:pt x="4314132" y="24068"/>
                  <a:pt x="4028383" y="45776"/>
                  <a:pt x="3840480" y="27432"/>
                </a:cubicBezTo>
                <a:cubicBezTo>
                  <a:pt x="3652577" y="9088"/>
                  <a:pt x="3547615" y="11992"/>
                  <a:pt x="3290011" y="27432"/>
                </a:cubicBezTo>
                <a:cubicBezTo>
                  <a:pt x="3032407" y="42872"/>
                  <a:pt x="2830268" y="17863"/>
                  <a:pt x="2560320" y="27432"/>
                </a:cubicBezTo>
                <a:cubicBezTo>
                  <a:pt x="2290372" y="37001"/>
                  <a:pt x="2147422" y="15872"/>
                  <a:pt x="1965046" y="27432"/>
                </a:cubicBezTo>
                <a:cubicBezTo>
                  <a:pt x="1782670" y="38992"/>
                  <a:pt x="1689791" y="49824"/>
                  <a:pt x="1459382" y="27432"/>
                </a:cubicBezTo>
                <a:cubicBezTo>
                  <a:pt x="1228973" y="5040"/>
                  <a:pt x="915486" y="45645"/>
                  <a:pt x="774497" y="27432"/>
                </a:cubicBezTo>
                <a:cubicBezTo>
                  <a:pt x="633508" y="9219"/>
                  <a:pt x="361442" y="-1963"/>
                  <a:pt x="0" y="27432"/>
                </a:cubicBezTo>
                <a:cubicBezTo>
                  <a:pt x="-1048" y="14992"/>
                  <a:pt x="-1120" y="7447"/>
                  <a:pt x="0" y="0"/>
                </a:cubicBezTo>
                <a:close/>
              </a:path>
              <a:path w="4480560" h="27432" stroke="0" extrusionOk="0">
                <a:moveTo>
                  <a:pt x="0" y="0"/>
                </a:moveTo>
                <a:cubicBezTo>
                  <a:pt x="285465" y="225"/>
                  <a:pt x="322691" y="16223"/>
                  <a:pt x="595274" y="0"/>
                </a:cubicBezTo>
                <a:cubicBezTo>
                  <a:pt x="867857" y="-16223"/>
                  <a:pt x="989129" y="-11242"/>
                  <a:pt x="1100938" y="0"/>
                </a:cubicBezTo>
                <a:cubicBezTo>
                  <a:pt x="1212747" y="11242"/>
                  <a:pt x="1574350" y="-36410"/>
                  <a:pt x="1830629" y="0"/>
                </a:cubicBezTo>
                <a:cubicBezTo>
                  <a:pt x="2086908" y="36410"/>
                  <a:pt x="2180922" y="4645"/>
                  <a:pt x="2425903" y="0"/>
                </a:cubicBezTo>
                <a:cubicBezTo>
                  <a:pt x="2670884" y="-4645"/>
                  <a:pt x="2782024" y="22929"/>
                  <a:pt x="3021178" y="0"/>
                </a:cubicBezTo>
                <a:cubicBezTo>
                  <a:pt x="3260332" y="-22929"/>
                  <a:pt x="3456982" y="-1586"/>
                  <a:pt x="3750869" y="0"/>
                </a:cubicBezTo>
                <a:cubicBezTo>
                  <a:pt x="4044756" y="1586"/>
                  <a:pt x="4302726" y="17043"/>
                  <a:pt x="4480560" y="0"/>
                </a:cubicBezTo>
                <a:cubicBezTo>
                  <a:pt x="4481045" y="9333"/>
                  <a:pt x="4481838" y="19699"/>
                  <a:pt x="4480560" y="27432"/>
                </a:cubicBezTo>
                <a:cubicBezTo>
                  <a:pt x="4279652" y="2294"/>
                  <a:pt x="4200762" y="50710"/>
                  <a:pt x="3930091" y="27432"/>
                </a:cubicBezTo>
                <a:cubicBezTo>
                  <a:pt x="3659420" y="4154"/>
                  <a:pt x="3456052" y="31438"/>
                  <a:pt x="3290011" y="27432"/>
                </a:cubicBezTo>
                <a:cubicBezTo>
                  <a:pt x="3123970" y="23426"/>
                  <a:pt x="2882392" y="41962"/>
                  <a:pt x="2649931" y="27432"/>
                </a:cubicBezTo>
                <a:cubicBezTo>
                  <a:pt x="2417470" y="12902"/>
                  <a:pt x="2238426" y="16481"/>
                  <a:pt x="2054657" y="27432"/>
                </a:cubicBezTo>
                <a:cubicBezTo>
                  <a:pt x="1870888" y="38383"/>
                  <a:pt x="1566368" y="54184"/>
                  <a:pt x="1324966" y="27432"/>
                </a:cubicBezTo>
                <a:cubicBezTo>
                  <a:pt x="1083564" y="680"/>
                  <a:pt x="787410" y="20090"/>
                  <a:pt x="595274" y="27432"/>
                </a:cubicBezTo>
                <a:cubicBezTo>
                  <a:pt x="403138" y="34774"/>
                  <a:pt x="169622" y="19643"/>
                  <a:pt x="0" y="27432"/>
                </a:cubicBezTo>
                <a:cubicBezTo>
                  <a:pt x="211" y="18145"/>
                  <a:pt x="120" y="6480"/>
                  <a:pt x="0" y="0"/>
                </a:cubicBezTo>
                <a:close/>
              </a:path>
            </a:pathLst>
          </a:custGeom>
          <a:solidFill>
            <a:schemeClr val="tx1"/>
          </a:solidFill>
          <a:ln w="44450" cap="rnd">
            <a:solidFill>
              <a:schemeClr val="tx1"/>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00608990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F72D13B-FFCB-4650-AD3C-CB503735257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0CA9470-DF15-46A1-BF0E-8A5367A4B0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263047CB-E94D-482F-BACA-681E96C0EC2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600">
                <a:solidFill>
                  <a:schemeClr val="tx1">
                    <a:tint val="75000"/>
                  </a:schemeClr>
                </a:solidFill>
              </a:defRPr>
            </a:lvl1pPr>
          </a:lstStyle>
          <a:p>
            <a:fld id="{F9E654A6-6135-49D4-8072-A4628399BA06}" type="datetime1">
              <a:rPr lang="en-US" smtClean="0"/>
              <a:t>2020/07/06</a:t>
            </a:fld>
            <a:endParaRPr lang="en-US"/>
          </a:p>
        </p:txBody>
      </p:sp>
      <p:sp>
        <p:nvSpPr>
          <p:cNvPr id="5" name="Footer Placeholder 4">
            <a:extLst>
              <a:ext uri="{FF2B5EF4-FFF2-40B4-BE49-F238E27FC236}">
                <a16:creationId xmlns:a16="http://schemas.microsoft.com/office/drawing/2014/main" id="{2CFDA4B5-E797-42FC-8B7A-2294DF24A3D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600">
                <a:solidFill>
                  <a:schemeClr val="tx1">
                    <a:tint val="75000"/>
                  </a:schemeClr>
                </a:solidFill>
              </a:defRPr>
            </a:lvl1pPr>
          </a:lstStyle>
          <a:p>
            <a:r>
              <a:rPr lang="en-US"/>
              <a:t>desiree.felkers@ecdoe.gov.za</a:t>
            </a:r>
          </a:p>
        </p:txBody>
      </p:sp>
      <p:sp>
        <p:nvSpPr>
          <p:cNvPr id="6" name="Slide Number Placeholder 5">
            <a:extLst>
              <a:ext uri="{FF2B5EF4-FFF2-40B4-BE49-F238E27FC236}">
                <a16:creationId xmlns:a16="http://schemas.microsoft.com/office/drawing/2014/main" id="{678ED201-6D0E-422C-B4EC-566A3DC2980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600">
                <a:solidFill>
                  <a:schemeClr val="tx1">
                    <a:tint val="75000"/>
                  </a:schemeClr>
                </a:solidFill>
              </a:defRPr>
            </a:lvl1pPr>
          </a:lstStyle>
          <a:p>
            <a:fld id="{A7CD31F4-64FA-4BA0-9498-67783267A8C8}" type="slidenum">
              <a:rPr lang="en-US" smtClean="0"/>
              <a:t>‹#›</a:t>
            </a:fld>
            <a:endParaRPr lang="en-US"/>
          </a:p>
        </p:txBody>
      </p:sp>
    </p:spTree>
    <p:extLst>
      <p:ext uri="{BB962C8B-B14F-4D97-AF65-F5344CB8AC3E}">
        <p14:creationId xmlns:p14="http://schemas.microsoft.com/office/powerpoint/2010/main" val="2784365039"/>
      </p:ext>
    </p:extLst>
  </p:cSld>
  <p:clrMap bg1="lt1" tx1="dk1" bg2="lt2" tx2="dk2" accent1="accent1" accent2="accent2" accent3="accent3" accent4="accent4" accent5="accent5" accent6="accent6" hlink="hlink" folHlink="folHlink"/>
  <p:sldLayoutIdLst>
    <p:sldLayoutId id="2147483723" r:id="rId1"/>
    <p:sldLayoutId id="2147483724" r:id="rId2"/>
    <p:sldLayoutId id="2147483725" r:id="rId3"/>
    <p:sldLayoutId id="2147483726" r:id="rId4"/>
    <p:sldLayoutId id="2147483727" r:id="rId5"/>
    <p:sldLayoutId id="2147483721" r:id="rId6"/>
    <p:sldLayoutId id="2147483717" r:id="rId7"/>
    <p:sldLayoutId id="2147483718" r:id="rId8"/>
    <p:sldLayoutId id="2147483719" r:id="rId9"/>
    <p:sldLayoutId id="2147483720" r:id="rId10"/>
    <p:sldLayoutId id="2147483722" r:id="rId11"/>
  </p:sldLayoutIdLst>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hf hdr="0" ftr="0" dt="0"/>
  <p:txStyles>
    <p:titleStyle>
      <a:lvl1pPr algn="l" defTabSz="914400" rtl="0" eaLnBrk="1" latinLnBrk="0" hangingPunct="1">
        <a:lnSpc>
          <a:spcPct val="100000"/>
        </a:lnSpc>
        <a:spcBef>
          <a:spcPct val="0"/>
        </a:spcBef>
        <a:buNone/>
        <a:defRPr sz="5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32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6.png"/></Relationships>
</file>

<file path=ppt/slides/_rels/slide11.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8.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9.png"/></Relationships>
</file>

<file path=ppt/slides/_rels/slide15.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20.png"/></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8" Type="http://schemas.openxmlformats.org/officeDocument/2006/relationships/image" Target="../media/image21.png"/><Relationship Id="rId3" Type="http://schemas.openxmlformats.org/officeDocument/2006/relationships/diagramLayout" Target="../diagrams/layout7.xml"/><Relationship Id="rId7" Type="http://schemas.openxmlformats.org/officeDocument/2006/relationships/image" Target="../media/image4.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11" Type="http://schemas.openxmlformats.org/officeDocument/2006/relationships/image" Target="../media/image23.png"/><Relationship Id="rId5" Type="http://schemas.openxmlformats.org/officeDocument/2006/relationships/diagramColors" Target="../diagrams/colors7.xml"/><Relationship Id="rId10" Type="http://schemas.openxmlformats.org/officeDocument/2006/relationships/image" Target="../media/image22.png"/><Relationship Id="rId4" Type="http://schemas.openxmlformats.org/officeDocument/2006/relationships/diagramQuickStyle" Target="../diagrams/quickStyle7.xml"/><Relationship Id="rId9" Type="http://schemas.openxmlformats.org/officeDocument/2006/relationships/image" Target="../media/image9.png"/></Relationships>
</file>

<file path=ppt/slides/_rels/slide2.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1.xml"/><Relationship Id="rId7" Type="http://schemas.openxmlformats.org/officeDocument/2006/relationships/image" Target="../media/image4.png"/><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image" Target="../media/image6.png"/></Relationships>
</file>

<file path=ppt/slides/_rels/slide3.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2.xml"/><Relationship Id="rId7" Type="http://schemas.openxmlformats.org/officeDocument/2006/relationships/image" Target="../media/image4.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10" Type="http://schemas.openxmlformats.org/officeDocument/2006/relationships/image" Target="../media/image6.png"/><Relationship Id="rId4" Type="http://schemas.openxmlformats.org/officeDocument/2006/relationships/diagramQuickStyle" Target="../diagrams/quickStyle2.xml"/><Relationship Id="rId9" Type="http://schemas.openxmlformats.org/officeDocument/2006/relationships/image" Target="../media/image7.png"/></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3.xml"/><Relationship Id="rId7" Type="http://schemas.openxmlformats.org/officeDocument/2006/relationships/image" Target="../media/image4.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10" Type="http://schemas.openxmlformats.org/officeDocument/2006/relationships/image" Target="../media/image6.png"/><Relationship Id="rId4" Type="http://schemas.openxmlformats.org/officeDocument/2006/relationships/diagramQuickStyle" Target="../diagrams/quickStyle3.xml"/><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Layout" Target="../diagrams/layout4.xml"/><Relationship Id="rId7" Type="http://schemas.openxmlformats.org/officeDocument/2006/relationships/image" Target="../media/image4.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image" Target="../media/image6.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Layout" Target="../diagrams/layout5.xml"/><Relationship Id="rId7" Type="http://schemas.openxmlformats.org/officeDocument/2006/relationships/image" Target="../media/image4.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10" Type="http://schemas.openxmlformats.org/officeDocument/2006/relationships/image" Target="../media/image11.png"/><Relationship Id="rId4" Type="http://schemas.openxmlformats.org/officeDocument/2006/relationships/diagramQuickStyle" Target="../diagrams/quickStyle5.xml"/><Relationship Id="rId9" Type="http://schemas.openxmlformats.org/officeDocument/2006/relationships/image" Target="../media/image10.png"/></Relationships>
</file>

<file path=ppt/slides/_rels/slide7.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diagramLayout" Target="../diagrams/layout6.xml"/><Relationship Id="rId7" Type="http://schemas.openxmlformats.org/officeDocument/2006/relationships/image" Target="../media/image4.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10" Type="http://schemas.openxmlformats.org/officeDocument/2006/relationships/image" Target="../media/image12.png"/><Relationship Id="rId4" Type="http://schemas.openxmlformats.org/officeDocument/2006/relationships/diagramQuickStyle" Target="../diagrams/quickStyle6.xml"/><Relationship Id="rId9"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4.png"/><Relationship Id="rId1" Type="http://schemas.openxmlformats.org/officeDocument/2006/relationships/slideLayout" Target="../slideLayouts/slideLayout2.xml"/><Relationship Id="rId4"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8" name="Rectangle 77">
            <a:extLst>
              <a:ext uri="{FF2B5EF4-FFF2-40B4-BE49-F238E27FC236}">
                <a16:creationId xmlns:a16="http://schemas.microsoft.com/office/drawing/2014/main" id="{CFA87970-7A8E-4783-B2A0-32DEC816B79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91D567B-011C-4E6F-B3E3-BFD211633C56}"/>
              </a:ext>
            </a:extLst>
          </p:cNvPr>
          <p:cNvSpPr>
            <a:spLocks noGrp="1"/>
          </p:cNvSpPr>
          <p:nvPr>
            <p:ph type="ctrTitle"/>
          </p:nvPr>
        </p:nvSpPr>
        <p:spPr>
          <a:xfrm>
            <a:off x="6528390" y="433387"/>
            <a:ext cx="5032744" cy="3365646"/>
          </a:xfrm>
        </p:spPr>
        <p:txBody>
          <a:bodyPr>
            <a:normAutofit/>
          </a:bodyPr>
          <a:lstStyle/>
          <a:p>
            <a:br>
              <a:rPr lang="en-ZA" sz="5100" b="1" dirty="0">
                <a:latin typeface="Castellar" panose="020A0402060406010301" pitchFamily="18" charset="0"/>
              </a:rPr>
            </a:br>
            <a:r>
              <a:rPr lang="en-ZA" sz="5100" b="1" dirty="0">
                <a:solidFill>
                  <a:srgbClr val="FF0000"/>
                </a:solidFill>
                <a:latin typeface="Castellar" panose="020A0402060406010301" pitchFamily="18" charset="0"/>
                <a:ea typeface="+mn-ea"/>
                <a:cs typeface="+mn-cs"/>
              </a:rPr>
              <a:t>PowerPoint</a:t>
            </a:r>
            <a:endParaRPr lang="en-US" sz="5100" b="1" dirty="0">
              <a:solidFill>
                <a:srgbClr val="FF0000"/>
              </a:solidFill>
              <a:latin typeface="Castellar" panose="020A0402060406010301" pitchFamily="18" charset="0"/>
            </a:endParaRPr>
          </a:p>
        </p:txBody>
      </p:sp>
      <p:sp>
        <p:nvSpPr>
          <p:cNvPr id="3" name="Subtitle 2">
            <a:extLst>
              <a:ext uri="{FF2B5EF4-FFF2-40B4-BE49-F238E27FC236}">
                <a16:creationId xmlns:a16="http://schemas.microsoft.com/office/drawing/2014/main" id="{A3980D5A-5045-4A35-AECC-496345C6D450}"/>
              </a:ext>
            </a:extLst>
          </p:cNvPr>
          <p:cNvSpPr>
            <a:spLocks noGrp="1"/>
          </p:cNvSpPr>
          <p:nvPr>
            <p:ph type="subTitle" idx="1"/>
          </p:nvPr>
        </p:nvSpPr>
        <p:spPr>
          <a:xfrm>
            <a:off x="6528390" y="4264579"/>
            <a:ext cx="5032744" cy="1817850"/>
          </a:xfrm>
        </p:spPr>
        <p:txBody>
          <a:bodyPr>
            <a:normAutofit/>
          </a:bodyPr>
          <a:lstStyle/>
          <a:p>
            <a:r>
              <a:rPr lang="en-ZA" b="1" dirty="0">
                <a:solidFill>
                  <a:srgbClr val="FF0000"/>
                </a:solidFill>
                <a:latin typeface="Calibri" panose="020F0502020204030204" pitchFamily="34" charset="0"/>
                <a:cs typeface="Calibri" panose="020F0502020204030204" pitchFamily="34" charset="0"/>
              </a:rPr>
              <a:t>Lesson 3 </a:t>
            </a:r>
          </a:p>
          <a:p>
            <a:endParaRPr lang="en-US" b="1" dirty="0"/>
          </a:p>
        </p:txBody>
      </p:sp>
      <p:pic>
        <p:nvPicPr>
          <p:cNvPr id="6" name="Picture 5" descr="A screenshot of a cell phone&#10;&#10;Description automatically generated">
            <a:extLst>
              <a:ext uri="{FF2B5EF4-FFF2-40B4-BE49-F238E27FC236}">
                <a16:creationId xmlns:a16="http://schemas.microsoft.com/office/drawing/2014/main" id="{DD5A65DC-F8F6-4265-933A-E9C8469C7EA3}"/>
              </a:ext>
            </a:extLst>
          </p:cNvPr>
          <p:cNvPicPr>
            <a:picLocks noChangeAspect="1"/>
          </p:cNvPicPr>
          <p:nvPr/>
        </p:nvPicPr>
        <p:blipFill>
          <a:blip r:embed="rId2"/>
          <a:stretch>
            <a:fillRect/>
          </a:stretch>
        </p:blipFill>
        <p:spPr>
          <a:xfrm>
            <a:off x="364068" y="1169476"/>
            <a:ext cx="5593768" cy="2040406"/>
          </a:xfrm>
          <a:prstGeom prst="rect">
            <a:avLst/>
          </a:prstGeom>
          <a:ln>
            <a:noFill/>
          </a:ln>
          <a:effectLst>
            <a:outerShdw blurRad="292100" dist="139700" dir="2700000" algn="tl" rotWithShape="0">
              <a:srgbClr val="333333">
                <a:alpha val="65000"/>
              </a:srgbClr>
            </a:outerShdw>
          </a:effectLst>
        </p:spPr>
      </p:pic>
      <p:sp>
        <p:nvSpPr>
          <p:cNvPr id="80" name="Rectangle 6">
            <a:extLst>
              <a:ext uri="{FF2B5EF4-FFF2-40B4-BE49-F238E27FC236}">
                <a16:creationId xmlns:a16="http://schemas.microsoft.com/office/drawing/2014/main" id="{482B7792-13BF-4567-AAF8-0BEED8D117F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28390" y="4018090"/>
            <a:ext cx="3383280" cy="27432"/>
          </a:xfrm>
          <a:custGeom>
            <a:avLst/>
            <a:gdLst>
              <a:gd name="connsiteX0" fmla="*/ 0 w 3383280"/>
              <a:gd name="connsiteY0" fmla="*/ 0 h 27432"/>
              <a:gd name="connsiteX1" fmla="*/ 642823 w 3383280"/>
              <a:gd name="connsiteY1" fmla="*/ 0 h 27432"/>
              <a:gd name="connsiteX2" fmla="*/ 1319479 w 3383280"/>
              <a:gd name="connsiteY2" fmla="*/ 0 h 27432"/>
              <a:gd name="connsiteX3" fmla="*/ 2029968 w 3383280"/>
              <a:gd name="connsiteY3" fmla="*/ 0 h 27432"/>
              <a:gd name="connsiteX4" fmla="*/ 2740457 w 3383280"/>
              <a:gd name="connsiteY4" fmla="*/ 0 h 27432"/>
              <a:gd name="connsiteX5" fmla="*/ 3383280 w 3383280"/>
              <a:gd name="connsiteY5" fmla="*/ 0 h 27432"/>
              <a:gd name="connsiteX6" fmla="*/ 3383280 w 3383280"/>
              <a:gd name="connsiteY6" fmla="*/ 27432 h 27432"/>
              <a:gd name="connsiteX7" fmla="*/ 2638958 w 3383280"/>
              <a:gd name="connsiteY7" fmla="*/ 27432 h 27432"/>
              <a:gd name="connsiteX8" fmla="*/ 1894637 w 3383280"/>
              <a:gd name="connsiteY8" fmla="*/ 27432 h 27432"/>
              <a:gd name="connsiteX9" fmla="*/ 1217981 w 3383280"/>
              <a:gd name="connsiteY9" fmla="*/ 27432 h 27432"/>
              <a:gd name="connsiteX10" fmla="*/ 0 w 3383280"/>
              <a:gd name="connsiteY10" fmla="*/ 27432 h 27432"/>
              <a:gd name="connsiteX11" fmla="*/ 0 w 3383280"/>
              <a:gd name="connsiteY11" fmla="*/ 0 h 274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383280" h="27432" fill="none" extrusionOk="0">
                <a:moveTo>
                  <a:pt x="0" y="0"/>
                </a:moveTo>
                <a:cubicBezTo>
                  <a:pt x="257987" y="12032"/>
                  <a:pt x="404745" y="16905"/>
                  <a:pt x="642823" y="0"/>
                </a:cubicBezTo>
                <a:cubicBezTo>
                  <a:pt x="880901" y="-16905"/>
                  <a:pt x="1102054" y="22021"/>
                  <a:pt x="1319479" y="0"/>
                </a:cubicBezTo>
                <a:cubicBezTo>
                  <a:pt x="1536904" y="-22021"/>
                  <a:pt x="1881604" y="24614"/>
                  <a:pt x="2029968" y="0"/>
                </a:cubicBezTo>
                <a:cubicBezTo>
                  <a:pt x="2178332" y="-24614"/>
                  <a:pt x="2554148" y="3447"/>
                  <a:pt x="2740457" y="0"/>
                </a:cubicBezTo>
                <a:cubicBezTo>
                  <a:pt x="2926766" y="-3447"/>
                  <a:pt x="3065477" y="23645"/>
                  <a:pt x="3383280" y="0"/>
                </a:cubicBezTo>
                <a:cubicBezTo>
                  <a:pt x="3382114" y="7395"/>
                  <a:pt x="3383325" y="21864"/>
                  <a:pt x="3383280" y="27432"/>
                </a:cubicBezTo>
                <a:cubicBezTo>
                  <a:pt x="3088851" y="31951"/>
                  <a:pt x="2966759" y="63689"/>
                  <a:pt x="2638958" y="27432"/>
                </a:cubicBezTo>
                <a:cubicBezTo>
                  <a:pt x="2311157" y="-8825"/>
                  <a:pt x="2123847" y="40497"/>
                  <a:pt x="1894637" y="27432"/>
                </a:cubicBezTo>
                <a:cubicBezTo>
                  <a:pt x="1665427" y="14367"/>
                  <a:pt x="1424813" y="48382"/>
                  <a:pt x="1217981" y="27432"/>
                </a:cubicBezTo>
                <a:cubicBezTo>
                  <a:pt x="1011149" y="6482"/>
                  <a:pt x="538241" y="25631"/>
                  <a:pt x="0" y="27432"/>
                </a:cubicBezTo>
                <a:cubicBezTo>
                  <a:pt x="-503" y="20663"/>
                  <a:pt x="1168" y="5855"/>
                  <a:pt x="0" y="0"/>
                </a:cubicBezTo>
                <a:close/>
              </a:path>
              <a:path w="3383280" h="27432" stroke="0" extrusionOk="0">
                <a:moveTo>
                  <a:pt x="0" y="0"/>
                </a:moveTo>
                <a:cubicBezTo>
                  <a:pt x="151297" y="22734"/>
                  <a:pt x="480695" y="25868"/>
                  <a:pt x="642823" y="0"/>
                </a:cubicBezTo>
                <a:cubicBezTo>
                  <a:pt x="804951" y="-25868"/>
                  <a:pt x="1021125" y="-7020"/>
                  <a:pt x="1217981" y="0"/>
                </a:cubicBezTo>
                <a:cubicBezTo>
                  <a:pt x="1414837" y="7020"/>
                  <a:pt x="1602550" y="692"/>
                  <a:pt x="1962302" y="0"/>
                </a:cubicBezTo>
                <a:cubicBezTo>
                  <a:pt x="2322054" y="-692"/>
                  <a:pt x="2404714" y="-13207"/>
                  <a:pt x="2605126" y="0"/>
                </a:cubicBezTo>
                <a:cubicBezTo>
                  <a:pt x="2805538" y="13207"/>
                  <a:pt x="3040223" y="19007"/>
                  <a:pt x="3383280" y="0"/>
                </a:cubicBezTo>
                <a:cubicBezTo>
                  <a:pt x="3383473" y="12649"/>
                  <a:pt x="3382292" y="17989"/>
                  <a:pt x="3383280" y="27432"/>
                </a:cubicBezTo>
                <a:cubicBezTo>
                  <a:pt x="3246258" y="-5317"/>
                  <a:pt x="2915318" y="27493"/>
                  <a:pt x="2706624" y="27432"/>
                </a:cubicBezTo>
                <a:cubicBezTo>
                  <a:pt x="2497930" y="27371"/>
                  <a:pt x="2314501" y="-484"/>
                  <a:pt x="1962302" y="27432"/>
                </a:cubicBezTo>
                <a:cubicBezTo>
                  <a:pt x="1610103" y="55348"/>
                  <a:pt x="1607990" y="25966"/>
                  <a:pt x="1387145" y="27432"/>
                </a:cubicBezTo>
                <a:cubicBezTo>
                  <a:pt x="1166300" y="28898"/>
                  <a:pt x="856166" y="27780"/>
                  <a:pt x="710489" y="27432"/>
                </a:cubicBezTo>
                <a:cubicBezTo>
                  <a:pt x="564812" y="27084"/>
                  <a:pt x="236809" y="62580"/>
                  <a:pt x="0" y="27432"/>
                </a:cubicBezTo>
                <a:cubicBezTo>
                  <a:pt x="1300" y="19678"/>
                  <a:pt x="-86" y="12044"/>
                  <a:pt x="0" y="0"/>
                </a:cubicBezTo>
                <a:close/>
              </a:path>
            </a:pathLst>
          </a:custGeom>
          <a:solidFill>
            <a:srgbClr val="B99D7D"/>
          </a:solidFill>
          <a:ln w="38100" cap="rnd">
            <a:solidFill>
              <a:srgbClr val="B99D7D"/>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A screenshot of a cell phone&#10;&#10;Description automatically generated">
            <a:extLst>
              <a:ext uri="{FF2B5EF4-FFF2-40B4-BE49-F238E27FC236}">
                <a16:creationId xmlns:a16="http://schemas.microsoft.com/office/drawing/2014/main" id="{DD5BB497-DC87-4462-9E47-2F217B880DBE}"/>
              </a:ext>
            </a:extLst>
          </p:cNvPr>
          <p:cNvPicPr>
            <a:picLocks noChangeAspect="1"/>
          </p:cNvPicPr>
          <p:nvPr/>
        </p:nvPicPr>
        <p:blipFill>
          <a:blip r:embed="rId3"/>
          <a:stretch>
            <a:fillRect/>
          </a:stretch>
        </p:blipFill>
        <p:spPr>
          <a:xfrm>
            <a:off x="665759" y="4164506"/>
            <a:ext cx="2080496" cy="2260108"/>
          </a:xfrm>
          <a:prstGeom prst="rect">
            <a:avLst/>
          </a:prstGeom>
          <a:ln>
            <a:noFill/>
          </a:ln>
          <a:effectLst>
            <a:outerShdw blurRad="292100" dist="139700" dir="2700000" algn="tl" rotWithShape="0">
              <a:srgbClr val="333333">
                <a:alpha val="65000"/>
              </a:srgbClr>
            </a:outerShdw>
          </a:effectLst>
        </p:spPr>
      </p:pic>
      <p:pic>
        <p:nvPicPr>
          <p:cNvPr id="1028" name="Picture 4" descr="Office worker Sam continues to work on network drives because he ...">
            <a:extLst>
              <a:ext uri="{FF2B5EF4-FFF2-40B4-BE49-F238E27FC236}">
                <a16:creationId xmlns:a16="http://schemas.microsoft.com/office/drawing/2014/main" id="{228F28D5-5CDF-4B29-9EC5-C96A30DB44DA}"/>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273957" y="4461145"/>
            <a:ext cx="2683879" cy="1666830"/>
          </a:xfrm>
          <a:prstGeom prst="rect">
            <a:avLst/>
          </a:prstGeom>
          <a:noFill/>
          <a:extLst>
            <a:ext uri="{909E8E84-426E-40DD-AFC4-6F175D3DCCD1}">
              <a14:hiddenFill xmlns:a14="http://schemas.microsoft.com/office/drawing/2010/main">
                <a:solidFill>
                  <a:srgbClr val="FFFFFF"/>
                </a:solidFill>
              </a14:hiddenFill>
            </a:ext>
          </a:extLst>
        </p:spPr>
      </p:pic>
      <p:sp>
        <p:nvSpPr>
          <p:cNvPr id="5" name="Slide Number Placeholder 4">
            <a:extLst>
              <a:ext uri="{FF2B5EF4-FFF2-40B4-BE49-F238E27FC236}">
                <a16:creationId xmlns:a16="http://schemas.microsoft.com/office/drawing/2014/main" id="{6AB4F637-3C94-48DA-A102-57B3CCEA6ECF}"/>
              </a:ext>
            </a:extLst>
          </p:cNvPr>
          <p:cNvSpPr>
            <a:spLocks noGrp="1"/>
          </p:cNvSpPr>
          <p:nvPr>
            <p:ph type="sldNum" sz="quarter" idx="12"/>
          </p:nvPr>
        </p:nvSpPr>
        <p:spPr>
          <a:xfrm>
            <a:off x="10463854" y="6356350"/>
            <a:ext cx="1097280" cy="365125"/>
          </a:xfrm>
        </p:spPr>
        <p:txBody>
          <a:bodyPr>
            <a:normAutofit/>
          </a:bodyPr>
          <a:lstStyle/>
          <a:p>
            <a:pPr>
              <a:spcAft>
                <a:spcPts val="600"/>
              </a:spcAft>
            </a:pPr>
            <a:fld id="{A7CD31F4-64FA-4BA0-9498-67783267A8C8}" type="slidenum">
              <a:rPr lang="en-US">
                <a:solidFill>
                  <a:schemeClr val="tx1"/>
                </a:solidFill>
              </a:rPr>
              <a:pPr>
                <a:spcAft>
                  <a:spcPts val="600"/>
                </a:spcAft>
              </a:pPr>
              <a:t>1</a:t>
            </a:fld>
            <a:endParaRPr lang="en-US" dirty="0">
              <a:solidFill>
                <a:schemeClr val="tx1"/>
              </a:solidFill>
            </a:endParaRPr>
          </a:p>
        </p:txBody>
      </p:sp>
    </p:spTree>
    <p:extLst>
      <p:ext uri="{BB962C8B-B14F-4D97-AF65-F5344CB8AC3E}">
        <p14:creationId xmlns:p14="http://schemas.microsoft.com/office/powerpoint/2010/main" val="146621132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10</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294254" y="2485053"/>
            <a:ext cx="3502049" cy="1261884"/>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Dialog launcher </a:t>
            </a:r>
          </a:p>
          <a:p>
            <a:pPr algn="ctr"/>
            <a:r>
              <a:rPr lang="en-US" sz="2800" b="1" dirty="0">
                <a:latin typeface="Calibri" panose="020F0502020204030204" pitchFamily="34" charset="0"/>
                <a:cs typeface="Calibri" panose="020F0502020204030204" pitchFamily="34" charset="0"/>
              </a:rPr>
              <a:t>within the Font group </a:t>
            </a:r>
          </a:p>
          <a:p>
            <a:pPr algn="ctr"/>
            <a:r>
              <a:rPr lang="en-US" sz="2000" b="1" dirty="0">
                <a:solidFill>
                  <a:srgbClr val="FFFF00"/>
                </a:solidFill>
                <a:latin typeface="Calibri" panose="020F0502020204030204" pitchFamily="34" charset="0"/>
                <a:cs typeface="Calibri" panose="020F0502020204030204" pitchFamily="34" charset="0"/>
              </a:rPr>
              <a:t>(Cont’d)</a:t>
            </a:r>
            <a:endParaRPr lang="en-US" sz="4400" b="1" dirty="0">
              <a:solidFill>
                <a:srgbClr val="FFFF00"/>
              </a:solidFill>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9D2B148B-D450-437E-B811-08959B57ACBC}"/>
              </a:ext>
            </a:extLst>
          </p:cNvPr>
          <p:cNvPicPr>
            <a:picLocks noChangeAspect="1"/>
          </p:cNvPicPr>
          <p:nvPr/>
        </p:nvPicPr>
        <p:blipFill>
          <a:blip r:embed="rId3"/>
          <a:stretch>
            <a:fillRect/>
          </a:stretch>
        </p:blipFill>
        <p:spPr>
          <a:xfrm>
            <a:off x="4586741" y="367607"/>
            <a:ext cx="4395068" cy="3071553"/>
          </a:xfrm>
          <a:prstGeom prst="rect">
            <a:avLst/>
          </a:prstGeom>
          <a:ln>
            <a:solidFill>
              <a:schemeClr val="accent1"/>
            </a:solidFill>
          </a:ln>
          <a:effectLst>
            <a:outerShdw blurRad="292100" dist="139700" dir="2700000" algn="tl" rotWithShape="0">
              <a:srgbClr val="333333">
                <a:alpha val="65000"/>
              </a:srgbClr>
            </a:outerShdw>
          </a:effectLst>
        </p:spPr>
      </p:pic>
      <p:sp>
        <p:nvSpPr>
          <p:cNvPr id="14" name="Rectangle 13">
            <a:extLst>
              <a:ext uri="{FF2B5EF4-FFF2-40B4-BE49-F238E27FC236}">
                <a16:creationId xmlns:a16="http://schemas.microsoft.com/office/drawing/2014/main" id="{5274B0E5-FDEA-4F3B-ADDA-6B65A1312BB8}"/>
              </a:ext>
            </a:extLst>
          </p:cNvPr>
          <p:cNvSpPr/>
          <p:nvPr/>
        </p:nvSpPr>
        <p:spPr>
          <a:xfrm>
            <a:off x="6758001" y="947056"/>
            <a:ext cx="1068828" cy="3810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9129D0D-7F73-490F-87D4-0FF303967AEC}"/>
              </a:ext>
            </a:extLst>
          </p:cNvPr>
          <p:cNvSpPr/>
          <p:nvPr/>
        </p:nvSpPr>
        <p:spPr>
          <a:xfrm>
            <a:off x="4421541" y="4245247"/>
            <a:ext cx="4951059" cy="1938992"/>
          </a:xfrm>
          <a:prstGeom prst="rect">
            <a:avLst/>
          </a:prstGeom>
          <a:solidFill>
            <a:schemeClr val="accent1"/>
          </a:solidFill>
        </p:spPr>
        <p:txBody>
          <a:bodyPr wrap="square">
            <a:spAutoFit/>
          </a:bodyPr>
          <a:lstStyle/>
          <a:p>
            <a:pPr algn="ctr"/>
            <a:r>
              <a:rPr lang="en-US" sz="2400" b="1" dirty="0">
                <a:solidFill>
                  <a:srgbClr val="FFFF00"/>
                </a:solidFill>
                <a:latin typeface="Calibri" panose="020F0502020204030204" pitchFamily="34" charset="0"/>
                <a:cs typeface="Calibri" panose="020F0502020204030204" pitchFamily="34" charset="0"/>
              </a:rPr>
              <a:t>Font style</a:t>
            </a:r>
          </a:p>
          <a:p>
            <a:r>
              <a:rPr lang="en-US" sz="2400" b="1" dirty="0">
                <a:latin typeface="Calibri" panose="020F0502020204030204" pitchFamily="34" charset="0"/>
                <a:cs typeface="Calibri" panose="020F0502020204030204" pitchFamily="34" charset="0"/>
              </a:rPr>
              <a:t>This option brings up a drop-down list from where you can choose a font style such as Bold, </a:t>
            </a:r>
            <a:r>
              <a:rPr lang="en-US" sz="2400" i="1" dirty="0">
                <a:latin typeface="Calibri" panose="020F0502020204030204" pitchFamily="34" charset="0"/>
                <a:cs typeface="Calibri" panose="020F0502020204030204" pitchFamily="34" charset="0"/>
              </a:rPr>
              <a:t>Italics</a:t>
            </a:r>
            <a:r>
              <a:rPr lang="en-US" sz="2400" b="1" dirty="0">
                <a:latin typeface="Calibri" panose="020F0502020204030204" pitchFamily="34" charset="0"/>
                <a:cs typeface="Calibri" panose="020F0502020204030204" pitchFamily="34" charset="0"/>
              </a:rPr>
              <a:t>, </a:t>
            </a:r>
            <a:r>
              <a:rPr lang="en-US" sz="2400" b="1" i="1" dirty="0">
                <a:latin typeface="Calibri" panose="020F0502020204030204" pitchFamily="34" charset="0"/>
                <a:cs typeface="Calibri" panose="020F0502020204030204" pitchFamily="34" charset="0"/>
              </a:rPr>
              <a:t>Bold Italics</a:t>
            </a:r>
            <a:r>
              <a:rPr lang="en-US" sz="2400" b="1" dirty="0">
                <a:latin typeface="Calibri" panose="020F0502020204030204" pitchFamily="34" charset="0"/>
                <a:cs typeface="Calibri" panose="020F0502020204030204" pitchFamily="34" charset="0"/>
              </a:rPr>
              <a:t>, etc. for your selected text</a:t>
            </a:r>
            <a:endParaRPr lang="en-US" sz="2400" b="1" dirty="0">
              <a:solidFill>
                <a:srgbClr val="000000"/>
              </a:solidFill>
              <a:latin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314C9841-589D-4F01-9B83-60726E1D62C5}"/>
              </a:ext>
            </a:extLst>
          </p:cNvPr>
          <p:cNvPicPr>
            <a:picLocks noChangeAspect="1"/>
          </p:cNvPicPr>
          <p:nvPr/>
        </p:nvPicPr>
        <p:blipFill>
          <a:blip r:embed="rId4"/>
          <a:stretch>
            <a:fillRect/>
          </a:stretch>
        </p:blipFill>
        <p:spPr>
          <a:xfrm>
            <a:off x="9777809" y="1046133"/>
            <a:ext cx="1476375" cy="1714500"/>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3760179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11</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294254" y="2485053"/>
            <a:ext cx="3502049" cy="1261884"/>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Dialog launcher </a:t>
            </a:r>
          </a:p>
          <a:p>
            <a:pPr algn="ctr"/>
            <a:r>
              <a:rPr lang="en-US" sz="2800" b="1" dirty="0">
                <a:latin typeface="Calibri" panose="020F0502020204030204" pitchFamily="34" charset="0"/>
                <a:cs typeface="Calibri" panose="020F0502020204030204" pitchFamily="34" charset="0"/>
              </a:rPr>
              <a:t>within the Font group </a:t>
            </a:r>
          </a:p>
          <a:p>
            <a:pPr algn="ctr"/>
            <a:r>
              <a:rPr lang="en-US" sz="2000" b="1" dirty="0">
                <a:solidFill>
                  <a:srgbClr val="FFFF00"/>
                </a:solidFill>
                <a:latin typeface="Calibri" panose="020F0502020204030204" pitchFamily="34" charset="0"/>
                <a:cs typeface="Calibri" panose="020F0502020204030204" pitchFamily="34" charset="0"/>
              </a:rPr>
              <a:t>(Cont’d)</a:t>
            </a:r>
            <a:endParaRPr lang="en-US" sz="4400" b="1" dirty="0">
              <a:solidFill>
                <a:srgbClr val="FFFF00"/>
              </a:solidFill>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9D2B148B-D450-437E-B811-08959B57ACBC}"/>
              </a:ext>
            </a:extLst>
          </p:cNvPr>
          <p:cNvPicPr>
            <a:picLocks noChangeAspect="1"/>
          </p:cNvPicPr>
          <p:nvPr/>
        </p:nvPicPr>
        <p:blipFill>
          <a:blip r:embed="rId3"/>
          <a:stretch>
            <a:fillRect/>
          </a:stretch>
        </p:blipFill>
        <p:spPr>
          <a:xfrm>
            <a:off x="4586741" y="367607"/>
            <a:ext cx="4395068" cy="3071553"/>
          </a:xfrm>
          <a:prstGeom prst="rect">
            <a:avLst/>
          </a:prstGeom>
          <a:ln>
            <a:solidFill>
              <a:schemeClr val="accent1"/>
            </a:solidFill>
          </a:ln>
          <a:effectLst>
            <a:outerShdw blurRad="292100" dist="139700" dir="2700000" algn="tl" rotWithShape="0">
              <a:srgbClr val="333333">
                <a:alpha val="65000"/>
              </a:srgbClr>
            </a:outerShdw>
          </a:effectLst>
        </p:spPr>
      </p:pic>
      <p:sp>
        <p:nvSpPr>
          <p:cNvPr id="14" name="Rectangle 13">
            <a:extLst>
              <a:ext uri="{FF2B5EF4-FFF2-40B4-BE49-F238E27FC236}">
                <a16:creationId xmlns:a16="http://schemas.microsoft.com/office/drawing/2014/main" id="{5274B0E5-FDEA-4F3B-ADDA-6B65A1312BB8}"/>
              </a:ext>
            </a:extLst>
          </p:cNvPr>
          <p:cNvSpPr/>
          <p:nvPr/>
        </p:nvSpPr>
        <p:spPr>
          <a:xfrm>
            <a:off x="7792145" y="947056"/>
            <a:ext cx="698712" cy="42454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9129D0D-7F73-490F-87D4-0FF303967AEC}"/>
              </a:ext>
            </a:extLst>
          </p:cNvPr>
          <p:cNvSpPr/>
          <p:nvPr/>
        </p:nvSpPr>
        <p:spPr>
          <a:xfrm>
            <a:off x="4715456" y="3875296"/>
            <a:ext cx="6431516" cy="2677656"/>
          </a:xfrm>
          <a:prstGeom prst="rect">
            <a:avLst/>
          </a:prstGeom>
          <a:solidFill>
            <a:schemeClr val="accent1"/>
          </a:solidFill>
        </p:spPr>
        <p:txBody>
          <a:bodyPr wrap="square">
            <a:spAutoFit/>
          </a:bodyPr>
          <a:lstStyle/>
          <a:p>
            <a:pPr algn="ctr"/>
            <a:r>
              <a:rPr lang="en-US" sz="2400" b="1" dirty="0">
                <a:solidFill>
                  <a:srgbClr val="FFFF00"/>
                </a:solidFill>
                <a:latin typeface="Calibri" panose="020F0502020204030204" pitchFamily="34" charset="0"/>
                <a:cs typeface="Calibri" panose="020F0502020204030204" pitchFamily="34" charset="0"/>
              </a:rPr>
              <a:t>Size</a:t>
            </a:r>
          </a:p>
          <a:p>
            <a:r>
              <a:rPr lang="en-US" sz="2400" b="1" dirty="0">
                <a:latin typeface="Calibri" panose="020F0502020204030204" pitchFamily="34" charset="0"/>
                <a:cs typeface="Calibri" panose="020F0502020204030204" pitchFamily="34" charset="0"/>
              </a:rPr>
              <a:t>Use the up or down arrows to increase or decrease the font size. </a:t>
            </a:r>
          </a:p>
          <a:p>
            <a:endParaRPr lang="en-US" sz="2400" b="1" dirty="0">
              <a:latin typeface="Calibri" panose="020F0502020204030204" pitchFamily="34" charset="0"/>
              <a:cs typeface="Calibri" panose="020F0502020204030204" pitchFamily="34" charset="0"/>
            </a:endParaRPr>
          </a:p>
          <a:p>
            <a:r>
              <a:rPr lang="en-US" sz="2400" b="1" i="1" dirty="0">
                <a:latin typeface="Calibri" panose="020F0502020204030204" pitchFamily="34" charset="0"/>
                <a:cs typeface="Calibri" panose="020F0502020204030204" pitchFamily="34" charset="0"/>
              </a:rPr>
              <a:t>You can also select the number in the box, enter the font size you want, and press ENTER. </a:t>
            </a:r>
            <a:r>
              <a:rPr lang="en-US" sz="2400" b="1" dirty="0">
                <a:latin typeface="Calibri" panose="020F0502020204030204" pitchFamily="34" charset="0"/>
                <a:cs typeface="Calibri" panose="020F0502020204030204" pitchFamily="34" charset="0"/>
              </a:rPr>
              <a:t>The higher the number, the larger the text.</a:t>
            </a:r>
            <a:endParaRPr lang="en-US" sz="3200" b="1" dirty="0">
              <a:solidFill>
                <a:srgbClr val="000000"/>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4568533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12</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294254" y="2485053"/>
            <a:ext cx="3502049" cy="1261884"/>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Dialog launcher </a:t>
            </a:r>
          </a:p>
          <a:p>
            <a:pPr algn="ctr"/>
            <a:r>
              <a:rPr lang="en-US" sz="2800" b="1" dirty="0">
                <a:latin typeface="Calibri" panose="020F0502020204030204" pitchFamily="34" charset="0"/>
                <a:cs typeface="Calibri" panose="020F0502020204030204" pitchFamily="34" charset="0"/>
              </a:rPr>
              <a:t>within the Font group </a:t>
            </a:r>
          </a:p>
          <a:p>
            <a:pPr algn="ctr"/>
            <a:r>
              <a:rPr lang="en-US" sz="2000" b="1" dirty="0">
                <a:solidFill>
                  <a:srgbClr val="FFFF00"/>
                </a:solidFill>
                <a:latin typeface="Calibri" panose="020F0502020204030204" pitchFamily="34" charset="0"/>
                <a:cs typeface="Calibri" panose="020F0502020204030204" pitchFamily="34" charset="0"/>
              </a:rPr>
              <a:t>(Cont’d)</a:t>
            </a:r>
            <a:endParaRPr lang="en-US" sz="4400" b="1" dirty="0">
              <a:solidFill>
                <a:srgbClr val="FFFF00"/>
              </a:solidFill>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9D2B148B-D450-437E-B811-08959B57ACBC}"/>
              </a:ext>
            </a:extLst>
          </p:cNvPr>
          <p:cNvPicPr>
            <a:picLocks noChangeAspect="1"/>
          </p:cNvPicPr>
          <p:nvPr/>
        </p:nvPicPr>
        <p:blipFill>
          <a:blip r:embed="rId3"/>
          <a:stretch>
            <a:fillRect/>
          </a:stretch>
        </p:blipFill>
        <p:spPr>
          <a:xfrm>
            <a:off x="4586741" y="367607"/>
            <a:ext cx="4395068" cy="3071553"/>
          </a:xfrm>
          <a:prstGeom prst="rect">
            <a:avLst/>
          </a:prstGeom>
          <a:ln>
            <a:solidFill>
              <a:schemeClr val="accent1"/>
            </a:solidFill>
          </a:ln>
          <a:effectLst>
            <a:outerShdw blurRad="292100" dist="139700" dir="2700000" algn="tl" rotWithShape="0">
              <a:srgbClr val="333333">
                <a:alpha val="65000"/>
              </a:srgbClr>
            </a:outerShdw>
          </a:effectLst>
        </p:spPr>
      </p:pic>
      <p:sp>
        <p:nvSpPr>
          <p:cNvPr id="14" name="Rectangle 13">
            <a:extLst>
              <a:ext uri="{FF2B5EF4-FFF2-40B4-BE49-F238E27FC236}">
                <a16:creationId xmlns:a16="http://schemas.microsoft.com/office/drawing/2014/main" id="{5274B0E5-FDEA-4F3B-ADDA-6B65A1312BB8}"/>
              </a:ext>
            </a:extLst>
          </p:cNvPr>
          <p:cNvSpPr/>
          <p:nvPr/>
        </p:nvSpPr>
        <p:spPr>
          <a:xfrm>
            <a:off x="4835565" y="1461620"/>
            <a:ext cx="977406" cy="345409"/>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9129D0D-7F73-490F-87D4-0FF303967AEC}"/>
              </a:ext>
            </a:extLst>
          </p:cNvPr>
          <p:cNvSpPr/>
          <p:nvPr/>
        </p:nvSpPr>
        <p:spPr>
          <a:xfrm>
            <a:off x="4421541" y="4245247"/>
            <a:ext cx="4629377" cy="830997"/>
          </a:xfrm>
          <a:prstGeom prst="rect">
            <a:avLst/>
          </a:prstGeom>
          <a:solidFill>
            <a:schemeClr val="accent1"/>
          </a:solidFill>
        </p:spPr>
        <p:txBody>
          <a:bodyPr wrap="square">
            <a:spAutoFit/>
          </a:bodyPr>
          <a:lstStyle/>
          <a:p>
            <a:pPr algn="ctr"/>
            <a:r>
              <a:rPr lang="en-US" sz="2400" b="1" dirty="0">
                <a:solidFill>
                  <a:srgbClr val="FFFF00"/>
                </a:solidFill>
                <a:latin typeface="Calibri" panose="020F0502020204030204" pitchFamily="34" charset="0"/>
                <a:cs typeface="Calibri" panose="020F0502020204030204" pitchFamily="34" charset="0"/>
              </a:rPr>
              <a:t>Font color</a:t>
            </a:r>
          </a:p>
          <a:p>
            <a:r>
              <a:rPr lang="en-US" sz="2400" b="1" dirty="0">
                <a:latin typeface="Calibri" panose="020F0502020204030204" pitchFamily="34" charset="0"/>
                <a:cs typeface="Calibri" panose="020F0502020204030204" pitchFamily="34" charset="0"/>
              </a:rPr>
              <a:t>Change the colour of selected text</a:t>
            </a:r>
            <a:endParaRPr lang="en-US" sz="4000" b="1"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79333892-CE24-4E72-AC85-6D607E175700}"/>
              </a:ext>
            </a:extLst>
          </p:cNvPr>
          <p:cNvPicPr>
            <a:picLocks noChangeAspect="1"/>
          </p:cNvPicPr>
          <p:nvPr/>
        </p:nvPicPr>
        <p:blipFill>
          <a:blip r:embed="rId4"/>
          <a:stretch>
            <a:fillRect/>
          </a:stretch>
        </p:blipFill>
        <p:spPr>
          <a:xfrm>
            <a:off x="9392671" y="870177"/>
            <a:ext cx="2505075" cy="38766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4667287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13</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294254" y="2485053"/>
            <a:ext cx="3502049" cy="1261884"/>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Dialog launcher </a:t>
            </a:r>
          </a:p>
          <a:p>
            <a:pPr algn="ctr"/>
            <a:r>
              <a:rPr lang="en-US" sz="2800" b="1" dirty="0">
                <a:latin typeface="Calibri" panose="020F0502020204030204" pitchFamily="34" charset="0"/>
                <a:cs typeface="Calibri" panose="020F0502020204030204" pitchFamily="34" charset="0"/>
              </a:rPr>
              <a:t>within the Font group </a:t>
            </a:r>
          </a:p>
          <a:p>
            <a:pPr algn="ctr"/>
            <a:r>
              <a:rPr lang="en-US" sz="2000" b="1" dirty="0">
                <a:solidFill>
                  <a:srgbClr val="FFFF00"/>
                </a:solidFill>
                <a:latin typeface="Calibri" panose="020F0502020204030204" pitchFamily="34" charset="0"/>
                <a:cs typeface="Calibri" panose="020F0502020204030204" pitchFamily="34" charset="0"/>
              </a:rPr>
              <a:t>(Cont’d)</a:t>
            </a:r>
            <a:endParaRPr lang="en-US" sz="4400" b="1" dirty="0">
              <a:solidFill>
                <a:srgbClr val="FFFF00"/>
              </a:solidFill>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9D2B148B-D450-437E-B811-08959B57ACBC}"/>
              </a:ext>
            </a:extLst>
          </p:cNvPr>
          <p:cNvPicPr>
            <a:picLocks noChangeAspect="1"/>
          </p:cNvPicPr>
          <p:nvPr/>
        </p:nvPicPr>
        <p:blipFill>
          <a:blip r:embed="rId3"/>
          <a:stretch>
            <a:fillRect/>
          </a:stretch>
        </p:blipFill>
        <p:spPr>
          <a:xfrm>
            <a:off x="4586741" y="367607"/>
            <a:ext cx="4395068" cy="3071553"/>
          </a:xfrm>
          <a:prstGeom prst="rect">
            <a:avLst/>
          </a:prstGeom>
          <a:ln>
            <a:solidFill>
              <a:schemeClr val="accent1"/>
            </a:solidFill>
          </a:ln>
          <a:effectLst>
            <a:outerShdw blurRad="292100" dist="139700" dir="2700000" algn="tl" rotWithShape="0">
              <a:srgbClr val="333333">
                <a:alpha val="65000"/>
              </a:srgbClr>
            </a:outerShdw>
          </a:effectLst>
        </p:spPr>
      </p:pic>
      <p:sp>
        <p:nvSpPr>
          <p:cNvPr id="14" name="Rectangle 13">
            <a:extLst>
              <a:ext uri="{FF2B5EF4-FFF2-40B4-BE49-F238E27FC236}">
                <a16:creationId xmlns:a16="http://schemas.microsoft.com/office/drawing/2014/main" id="{5274B0E5-FDEA-4F3B-ADDA-6B65A1312BB8}"/>
              </a:ext>
            </a:extLst>
          </p:cNvPr>
          <p:cNvSpPr/>
          <p:nvPr/>
        </p:nvSpPr>
        <p:spPr>
          <a:xfrm>
            <a:off x="5802366" y="1479415"/>
            <a:ext cx="1828519" cy="403814"/>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9129D0D-7F73-490F-87D4-0FF303967AEC}"/>
              </a:ext>
            </a:extLst>
          </p:cNvPr>
          <p:cNvSpPr/>
          <p:nvPr/>
        </p:nvSpPr>
        <p:spPr>
          <a:xfrm>
            <a:off x="4421541" y="4245247"/>
            <a:ext cx="4629377" cy="1938992"/>
          </a:xfrm>
          <a:prstGeom prst="rect">
            <a:avLst/>
          </a:prstGeom>
          <a:solidFill>
            <a:schemeClr val="accent1"/>
          </a:solidFill>
        </p:spPr>
        <p:txBody>
          <a:bodyPr wrap="square">
            <a:spAutoFit/>
          </a:bodyPr>
          <a:lstStyle/>
          <a:p>
            <a:pPr algn="ctr"/>
            <a:r>
              <a:rPr lang="en-US" sz="2400" b="1" dirty="0">
                <a:solidFill>
                  <a:srgbClr val="FFFF00"/>
                </a:solidFill>
                <a:latin typeface="Calibri" panose="020F0502020204030204" pitchFamily="34" charset="0"/>
                <a:cs typeface="Calibri" panose="020F0502020204030204" pitchFamily="34" charset="0"/>
              </a:rPr>
              <a:t>Underline style</a:t>
            </a:r>
          </a:p>
          <a:p>
            <a:r>
              <a:rPr lang="en-US" sz="2400" b="1" dirty="0">
                <a:latin typeface="Calibri" panose="020F0502020204030204" pitchFamily="34" charset="0"/>
                <a:cs typeface="Calibri" panose="020F0502020204030204" pitchFamily="34" charset="0"/>
              </a:rPr>
              <a:t>PowerPoint offers 16 underline styles for text, such as: </a:t>
            </a:r>
            <a:r>
              <a:rPr lang="en-US" sz="2400" b="1" u="sng" dirty="0">
                <a:latin typeface="Calibri" panose="020F0502020204030204" pitchFamily="34" charset="0"/>
                <a:cs typeface="Calibri" panose="020F0502020204030204" pitchFamily="34" charset="0"/>
              </a:rPr>
              <a:t>single line</a:t>
            </a:r>
            <a:r>
              <a:rPr lang="en-US" sz="2400" b="1" dirty="0">
                <a:latin typeface="Calibri" panose="020F0502020204030204" pitchFamily="34" charset="0"/>
                <a:cs typeface="Calibri" panose="020F0502020204030204" pitchFamily="34" charset="0"/>
              </a:rPr>
              <a:t>, </a:t>
            </a:r>
            <a:r>
              <a:rPr lang="en-US" sz="2400" b="1" u="dbl" dirty="0">
                <a:latin typeface="Calibri" panose="020F0502020204030204" pitchFamily="34" charset="0"/>
                <a:cs typeface="Calibri" panose="020F0502020204030204" pitchFamily="34" charset="0"/>
              </a:rPr>
              <a:t>double line</a:t>
            </a:r>
            <a:r>
              <a:rPr lang="en-US" sz="2400" b="1" dirty="0">
                <a:latin typeface="Calibri" panose="020F0502020204030204" pitchFamily="34" charset="0"/>
                <a:cs typeface="Calibri" panose="020F0502020204030204" pitchFamily="34" charset="0"/>
              </a:rPr>
              <a:t>, </a:t>
            </a:r>
            <a:r>
              <a:rPr lang="en-US" sz="2400" b="1" u="dotted" dirty="0">
                <a:latin typeface="Calibri" panose="020F0502020204030204" pitchFamily="34" charset="0"/>
                <a:cs typeface="Calibri" panose="020F0502020204030204" pitchFamily="34" charset="0"/>
              </a:rPr>
              <a:t>dotted line</a:t>
            </a:r>
            <a:r>
              <a:rPr lang="en-US" sz="2400" b="1" dirty="0">
                <a:latin typeface="Calibri" panose="020F0502020204030204" pitchFamily="34" charset="0"/>
                <a:cs typeface="Calibri" panose="020F0502020204030204" pitchFamily="34" charset="0"/>
              </a:rPr>
              <a:t>, </a:t>
            </a:r>
            <a:r>
              <a:rPr lang="en-US" sz="2400" b="1" u="wavy" dirty="0">
                <a:latin typeface="Calibri" panose="020F0502020204030204" pitchFamily="34" charset="0"/>
                <a:cs typeface="Calibri" panose="020F0502020204030204" pitchFamily="34" charset="0"/>
              </a:rPr>
              <a:t>wavy line</a:t>
            </a:r>
            <a:r>
              <a:rPr lang="en-US" sz="2400" b="1" dirty="0">
                <a:latin typeface="Calibri" panose="020F0502020204030204" pitchFamily="34" charset="0"/>
                <a:cs typeface="Calibri" panose="020F0502020204030204" pitchFamily="34" charset="0"/>
              </a:rPr>
              <a:t>, etc.</a:t>
            </a:r>
            <a:endParaRPr lang="en-US" sz="4800" b="1" dirty="0">
              <a:latin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49474F74-E648-4B63-B124-16F66E089603}"/>
              </a:ext>
            </a:extLst>
          </p:cNvPr>
          <p:cNvPicPr>
            <a:picLocks noChangeAspect="1"/>
          </p:cNvPicPr>
          <p:nvPr/>
        </p:nvPicPr>
        <p:blipFill>
          <a:blip r:embed="rId4"/>
          <a:stretch>
            <a:fillRect/>
          </a:stretch>
        </p:blipFill>
        <p:spPr>
          <a:xfrm>
            <a:off x="9717480" y="1094569"/>
            <a:ext cx="1636320" cy="315067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420121536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14</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294254" y="2485053"/>
            <a:ext cx="3502049" cy="1261884"/>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Dialog launcher </a:t>
            </a:r>
          </a:p>
          <a:p>
            <a:pPr algn="ctr"/>
            <a:r>
              <a:rPr lang="en-US" sz="2800" b="1" dirty="0">
                <a:latin typeface="Calibri" panose="020F0502020204030204" pitchFamily="34" charset="0"/>
                <a:cs typeface="Calibri" panose="020F0502020204030204" pitchFamily="34" charset="0"/>
              </a:rPr>
              <a:t>within the Font group </a:t>
            </a:r>
          </a:p>
          <a:p>
            <a:pPr algn="ctr"/>
            <a:r>
              <a:rPr lang="en-US" sz="2000" b="1" dirty="0">
                <a:solidFill>
                  <a:srgbClr val="FFFF00"/>
                </a:solidFill>
                <a:latin typeface="Calibri" panose="020F0502020204030204" pitchFamily="34" charset="0"/>
                <a:cs typeface="Calibri" panose="020F0502020204030204" pitchFamily="34" charset="0"/>
              </a:rPr>
              <a:t>(Cont’d)</a:t>
            </a:r>
            <a:endParaRPr lang="en-US" sz="4400" b="1" dirty="0">
              <a:solidFill>
                <a:srgbClr val="FFFF00"/>
              </a:solidFill>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9D2B148B-D450-437E-B811-08959B57ACBC}"/>
              </a:ext>
            </a:extLst>
          </p:cNvPr>
          <p:cNvPicPr>
            <a:picLocks noChangeAspect="1"/>
          </p:cNvPicPr>
          <p:nvPr/>
        </p:nvPicPr>
        <p:blipFill>
          <a:blip r:embed="rId3"/>
          <a:stretch>
            <a:fillRect/>
          </a:stretch>
        </p:blipFill>
        <p:spPr>
          <a:xfrm>
            <a:off x="4586741" y="367607"/>
            <a:ext cx="4395068" cy="3071553"/>
          </a:xfrm>
          <a:prstGeom prst="rect">
            <a:avLst/>
          </a:prstGeom>
          <a:ln>
            <a:solidFill>
              <a:schemeClr val="accent1"/>
            </a:solidFill>
          </a:ln>
          <a:effectLst>
            <a:outerShdw blurRad="292100" dist="139700" dir="2700000" algn="tl" rotWithShape="0">
              <a:srgbClr val="333333">
                <a:alpha val="65000"/>
              </a:srgbClr>
            </a:outerShdw>
          </a:effectLst>
        </p:spPr>
      </p:pic>
      <p:sp>
        <p:nvSpPr>
          <p:cNvPr id="14" name="Rectangle 13">
            <a:extLst>
              <a:ext uri="{FF2B5EF4-FFF2-40B4-BE49-F238E27FC236}">
                <a16:creationId xmlns:a16="http://schemas.microsoft.com/office/drawing/2014/main" id="{5274B0E5-FDEA-4F3B-ADDA-6B65A1312BB8}"/>
              </a:ext>
            </a:extLst>
          </p:cNvPr>
          <p:cNvSpPr/>
          <p:nvPr/>
        </p:nvSpPr>
        <p:spPr>
          <a:xfrm>
            <a:off x="7587343" y="1450213"/>
            <a:ext cx="1294986" cy="42213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9129D0D-7F73-490F-87D4-0FF303967AEC}"/>
              </a:ext>
            </a:extLst>
          </p:cNvPr>
          <p:cNvSpPr/>
          <p:nvPr/>
        </p:nvSpPr>
        <p:spPr>
          <a:xfrm>
            <a:off x="4421541" y="4245247"/>
            <a:ext cx="4629377" cy="2308324"/>
          </a:xfrm>
          <a:prstGeom prst="rect">
            <a:avLst/>
          </a:prstGeom>
          <a:solidFill>
            <a:schemeClr val="accent1"/>
          </a:solidFill>
        </p:spPr>
        <p:txBody>
          <a:bodyPr wrap="square">
            <a:spAutoFit/>
          </a:bodyPr>
          <a:lstStyle/>
          <a:p>
            <a:pPr algn="ctr"/>
            <a:r>
              <a:rPr lang="en-US" sz="2400" b="1" dirty="0">
                <a:solidFill>
                  <a:srgbClr val="FFFF00"/>
                </a:solidFill>
                <a:latin typeface="Calibri" panose="020F0502020204030204" pitchFamily="34" charset="0"/>
                <a:cs typeface="Calibri" panose="020F0502020204030204" pitchFamily="34" charset="0"/>
              </a:rPr>
              <a:t>Underline color</a:t>
            </a:r>
          </a:p>
          <a:p>
            <a:r>
              <a:rPr lang="en-US" sz="2400" b="1" dirty="0">
                <a:latin typeface="Calibri" panose="020F0502020204030204" pitchFamily="34" charset="0"/>
                <a:cs typeface="Calibri" panose="020F0502020204030204" pitchFamily="34" charset="0"/>
              </a:rPr>
              <a:t>Here you can select a colour for the underline.</a:t>
            </a:r>
          </a:p>
          <a:p>
            <a:r>
              <a:rPr lang="en-US" sz="2400" b="1" dirty="0">
                <a:latin typeface="Calibri" panose="020F0502020204030204" pitchFamily="34" charset="0"/>
                <a:cs typeface="Calibri" panose="020F0502020204030204" pitchFamily="34" charset="0"/>
              </a:rPr>
              <a:t>Note that this option will be only active when underline style is applied to the text.</a:t>
            </a:r>
            <a:endParaRPr lang="en-US" sz="6000" b="1" dirty="0">
              <a:latin typeface="Calibri" panose="020F0502020204030204" pitchFamily="34" charset="0"/>
              <a:cs typeface="Calibri" panose="020F0502020204030204" pitchFamily="34" charset="0"/>
            </a:endParaRPr>
          </a:p>
        </p:txBody>
      </p:sp>
      <p:pic>
        <p:nvPicPr>
          <p:cNvPr id="4" name="Picture 3">
            <a:extLst>
              <a:ext uri="{FF2B5EF4-FFF2-40B4-BE49-F238E27FC236}">
                <a16:creationId xmlns:a16="http://schemas.microsoft.com/office/drawing/2014/main" id="{82DA8047-905B-4ECD-BD06-4DB55123BE39}"/>
              </a:ext>
            </a:extLst>
          </p:cNvPr>
          <p:cNvPicPr>
            <a:picLocks noChangeAspect="1"/>
          </p:cNvPicPr>
          <p:nvPr/>
        </p:nvPicPr>
        <p:blipFill>
          <a:blip r:embed="rId4"/>
          <a:stretch>
            <a:fillRect/>
          </a:stretch>
        </p:blipFill>
        <p:spPr>
          <a:xfrm>
            <a:off x="9235168" y="1112903"/>
            <a:ext cx="2495550" cy="4219575"/>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69706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15</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294254" y="2485053"/>
            <a:ext cx="3502049" cy="1261884"/>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Dialog launcher </a:t>
            </a:r>
          </a:p>
          <a:p>
            <a:pPr algn="ctr"/>
            <a:r>
              <a:rPr lang="en-US" sz="2800" b="1" dirty="0">
                <a:latin typeface="Calibri" panose="020F0502020204030204" pitchFamily="34" charset="0"/>
                <a:cs typeface="Calibri" panose="020F0502020204030204" pitchFamily="34" charset="0"/>
              </a:rPr>
              <a:t>within the Font group </a:t>
            </a:r>
          </a:p>
          <a:p>
            <a:pPr algn="ctr"/>
            <a:r>
              <a:rPr lang="en-US" sz="2000" b="1" dirty="0">
                <a:solidFill>
                  <a:srgbClr val="FFFF00"/>
                </a:solidFill>
                <a:latin typeface="Calibri" panose="020F0502020204030204" pitchFamily="34" charset="0"/>
                <a:cs typeface="Calibri" panose="020F0502020204030204" pitchFamily="34" charset="0"/>
              </a:rPr>
              <a:t>(Cont’d)</a:t>
            </a:r>
            <a:endParaRPr lang="en-US" sz="4400" b="1" dirty="0">
              <a:solidFill>
                <a:srgbClr val="FFFF00"/>
              </a:solidFill>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9D2B148B-D450-437E-B811-08959B57ACBC}"/>
              </a:ext>
            </a:extLst>
          </p:cNvPr>
          <p:cNvPicPr>
            <a:picLocks noChangeAspect="1"/>
          </p:cNvPicPr>
          <p:nvPr/>
        </p:nvPicPr>
        <p:blipFill>
          <a:blip r:embed="rId3"/>
          <a:stretch>
            <a:fillRect/>
          </a:stretch>
        </p:blipFill>
        <p:spPr>
          <a:xfrm>
            <a:off x="4586741" y="367607"/>
            <a:ext cx="4395068" cy="3071553"/>
          </a:xfrm>
          <a:prstGeom prst="rect">
            <a:avLst/>
          </a:prstGeom>
          <a:ln>
            <a:solidFill>
              <a:schemeClr val="accent1"/>
            </a:solidFill>
          </a:ln>
          <a:effectLst>
            <a:outerShdw blurRad="292100" dist="139700" dir="2700000" algn="tl" rotWithShape="0">
              <a:srgbClr val="333333">
                <a:alpha val="65000"/>
              </a:srgbClr>
            </a:outerShdw>
          </a:effectLst>
        </p:spPr>
      </p:pic>
      <p:sp>
        <p:nvSpPr>
          <p:cNvPr id="14" name="Rectangle 13">
            <a:extLst>
              <a:ext uri="{FF2B5EF4-FFF2-40B4-BE49-F238E27FC236}">
                <a16:creationId xmlns:a16="http://schemas.microsoft.com/office/drawing/2014/main" id="{5274B0E5-FDEA-4F3B-ADDA-6B65A1312BB8}"/>
              </a:ext>
            </a:extLst>
          </p:cNvPr>
          <p:cNvSpPr/>
          <p:nvPr/>
        </p:nvSpPr>
        <p:spPr>
          <a:xfrm>
            <a:off x="4702627" y="1820328"/>
            <a:ext cx="3624943" cy="1053501"/>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9129D0D-7F73-490F-87D4-0FF303967AEC}"/>
              </a:ext>
            </a:extLst>
          </p:cNvPr>
          <p:cNvSpPr/>
          <p:nvPr/>
        </p:nvSpPr>
        <p:spPr>
          <a:xfrm>
            <a:off x="9115585" y="1042519"/>
            <a:ext cx="2939590" cy="4154984"/>
          </a:xfrm>
          <a:prstGeom prst="rect">
            <a:avLst/>
          </a:prstGeom>
          <a:solidFill>
            <a:schemeClr val="accent1"/>
          </a:solidFill>
        </p:spPr>
        <p:txBody>
          <a:bodyPr wrap="square">
            <a:spAutoFit/>
          </a:bodyPr>
          <a:lstStyle/>
          <a:p>
            <a:pPr algn="ctr"/>
            <a:r>
              <a:rPr lang="en-US" sz="2400" b="1" dirty="0">
                <a:solidFill>
                  <a:srgbClr val="FFFF00"/>
                </a:solidFill>
                <a:latin typeface="Calibri" panose="020F0502020204030204" pitchFamily="34" charset="0"/>
                <a:cs typeface="Calibri" panose="020F0502020204030204" pitchFamily="34" charset="0"/>
              </a:rPr>
              <a:t>Effects</a:t>
            </a:r>
          </a:p>
          <a:p>
            <a:r>
              <a:rPr lang="en-US" sz="2400" b="1" dirty="0">
                <a:latin typeface="Calibri" panose="020F0502020204030204" pitchFamily="34" charset="0"/>
                <a:cs typeface="Calibri" panose="020F0502020204030204" pitchFamily="34" charset="0"/>
              </a:rPr>
              <a:t>Select the required Effects          check-box(es) to apply to the selected text.</a:t>
            </a:r>
          </a:p>
          <a:p>
            <a:endParaRPr lang="en-US" sz="2400" b="1" dirty="0">
              <a:latin typeface="Calibri" panose="020F0502020204030204" pitchFamily="34" charset="0"/>
              <a:cs typeface="Calibri" panose="020F0502020204030204" pitchFamily="34" charset="0"/>
            </a:endParaRPr>
          </a:p>
          <a:p>
            <a:r>
              <a:rPr lang="en-US" sz="2400" b="1" dirty="0">
                <a:latin typeface="Calibri" panose="020F0502020204030204" pitchFamily="34" charset="0"/>
                <a:cs typeface="Calibri" panose="020F0502020204030204" pitchFamily="34" charset="0"/>
              </a:rPr>
              <a:t>Once the options are chosen, click the OK button within the Font dialog box. </a:t>
            </a:r>
          </a:p>
        </p:txBody>
      </p:sp>
      <p:pic>
        <p:nvPicPr>
          <p:cNvPr id="2" name="Picture 1">
            <a:extLst>
              <a:ext uri="{FF2B5EF4-FFF2-40B4-BE49-F238E27FC236}">
                <a16:creationId xmlns:a16="http://schemas.microsoft.com/office/drawing/2014/main" id="{D92EAD75-45A4-49D4-A6E3-B55E78330B92}"/>
              </a:ext>
            </a:extLst>
          </p:cNvPr>
          <p:cNvPicPr>
            <a:picLocks noChangeAspect="1"/>
          </p:cNvPicPr>
          <p:nvPr/>
        </p:nvPicPr>
        <p:blipFill>
          <a:blip r:embed="rId4"/>
          <a:stretch>
            <a:fillRect/>
          </a:stretch>
        </p:blipFill>
        <p:spPr>
          <a:xfrm>
            <a:off x="5187395" y="3751173"/>
            <a:ext cx="3423205" cy="2803898"/>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44103024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16</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294254" y="2485053"/>
            <a:ext cx="3502049" cy="1261884"/>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Dialog launcher </a:t>
            </a:r>
          </a:p>
          <a:p>
            <a:pPr algn="ctr"/>
            <a:r>
              <a:rPr lang="en-US" sz="2800" b="1" dirty="0">
                <a:latin typeface="Calibri" panose="020F0502020204030204" pitchFamily="34" charset="0"/>
                <a:cs typeface="Calibri" panose="020F0502020204030204" pitchFamily="34" charset="0"/>
              </a:rPr>
              <a:t>within the Font group </a:t>
            </a:r>
          </a:p>
          <a:p>
            <a:pPr algn="ctr"/>
            <a:r>
              <a:rPr lang="en-US" sz="2000" b="1" dirty="0">
                <a:solidFill>
                  <a:srgbClr val="FFFF00"/>
                </a:solidFill>
                <a:latin typeface="Calibri" panose="020F0502020204030204" pitchFamily="34" charset="0"/>
                <a:cs typeface="Calibri" panose="020F0502020204030204" pitchFamily="34" charset="0"/>
              </a:rPr>
              <a:t>(Cont’d)</a:t>
            </a:r>
            <a:endParaRPr lang="en-US" sz="4400" b="1" dirty="0">
              <a:solidFill>
                <a:srgbClr val="FFFF00"/>
              </a:solidFill>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9D2B148B-D450-437E-B811-08959B57ACBC}"/>
              </a:ext>
            </a:extLst>
          </p:cNvPr>
          <p:cNvPicPr>
            <a:picLocks noChangeAspect="1"/>
          </p:cNvPicPr>
          <p:nvPr/>
        </p:nvPicPr>
        <p:blipFill>
          <a:blip r:embed="rId3"/>
          <a:stretch>
            <a:fillRect/>
          </a:stretch>
        </p:blipFill>
        <p:spPr>
          <a:xfrm>
            <a:off x="5717981" y="2766418"/>
            <a:ext cx="4395068" cy="3071553"/>
          </a:xfrm>
          <a:prstGeom prst="rect">
            <a:avLst/>
          </a:prstGeom>
          <a:ln>
            <a:solidFill>
              <a:schemeClr val="accent1"/>
            </a:solidFill>
          </a:ln>
          <a:effectLst>
            <a:outerShdw blurRad="292100" dist="139700" dir="2700000" algn="tl" rotWithShape="0">
              <a:srgbClr val="333333">
                <a:alpha val="65000"/>
              </a:srgbClr>
            </a:outerShdw>
          </a:effectLst>
        </p:spPr>
      </p:pic>
      <p:sp>
        <p:nvSpPr>
          <p:cNvPr id="16" name="Rectangle: Rounded Corners 15">
            <a:extLst>
              <a:ext uri="{FF2B5EF4-FFF2-40B4-BE49-F238E27FC236}">
                <a16:creationId xmlns:a16="http://schemas.microsoft.com/office/drawing/2014/main" id="{89129D0D-7F73-490F-87D4-0FF303967AEC}"/>
              </a:ext>
            </a:extLst>
          </p:cNvPr>
          <p:cNvSpPr/>
          <p:nvPr/>
        </p:nvSpPr>
        <p:spPr>
          <a:xfrm>
            <a:off x="5161855" y="666879"/>
            <a:ext cx="6072201" cy="1328023"/>
          </a:xfrm>
          <a:prstGeom prst="roundRect">
            <a:avLst/>
          </a:prstGeom>
          <a:solidFill>
            <a:schemeClr val="accent1"/>
          </a:solidFill>
        </p:spPr>
        <p:txBody>
          <a:bodyPr wrap="square" anchor="ctr">
            <a:spAutoFit/>
          </a:bodyPr>
          <a:lstStyle/>
          <a:p>
            <a:r>
              <a:rPr lang="en-US" sz="2400" b="1" dirty="0">
                <a:latin typeface="Calibri" panose="020F0502020204030204" pitchFamily="34" charset="0"/>
                <a:cs typeface="Calibri" panose="020F0502020204030204" pitchFamily="34" charset="0"/>
              </a:rPr>
              <a:t>Once the options are chosen, click the OK button within the Font dialog box to apply the changes to the selected text </a:t>
            </a:r>
          </a:p>
        </p:txBody>
      </p:sp>
      <p:cxnSp>
        <p:nvCxnSpPr>
          <p:cNvPr id="5" name="Straight Arrow Connector 4">
            <a:extLst>
              <a:ext uri="{FF2B5EF4-FFF2-40B4-BE49-F238E27FC236}">
                <a16:creationId xmlns:a16="http://schemas.microsoft.com/office/drawing/2014/main" id="{CFDB869D-7A26-4B84-8E30-8F5B5438FD55}"/>
              </a:ext>
            </a:extLst>
          </p:cNvPr>
          <p:cNvCxnSpPr/>
          <p:nvPr/>
        </p:nvCxnSpPr>
        <p:spPr>
          <a:xfrm>
            <a:off x="7424056" y="5660571"/>
            <a:ext cx="1132114"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011666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1432199344"/>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i="1" smtClean="0"/>
              <a:t>17</a:t>
            </a:fld>
            <a:endParaRPr lang="en-US" i="1" dirty="0"/>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810431" y="2717880"/>
            <a:ext cx="2643865" cy="954107"/>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Change the font </a:t>
            </a:r>
          </a:p>
          <a:p>
            <a:pPr algn="ctr"/>
            <a:r>
              <a:rPr lang="en-US" sz="2800" b="1" dirty="0">
                <a:latin typeface="Calibri" panose="020F0502020204030204" pitchFamily="34" charset="0"/>
                <a:cs typeface="Calibri" panose="020F0502020204030204" pitchFamily="34" charset="0"/>
              </a:rPr>
              <a:t>on ALL slides </a:t>
            </a:r>
          </a:p>
        </p:txBody>
      </p:sp>
      <p:sp>
        <p:nvSpPr>
          <p:cNvPr id="8" name="Rectangle 7">
            <a:extLst>
              <a:ext uri="{FF2B5EF4-FFF2-40B4-BE49-F238E27FC236}">
                <a16:creationId xmlns:a16="http://schemas.microsoft.com/office/drawing/2014/main" id="{0B16D115-AFA1-4E57-B7DF-60F38ECF2047}"/>
              </a:ext>
            </a:extLst>
          </p:cNvPr>
          <p:cNvSpPr/>
          <p:nvPr/>
        </p:nvSpPr>
        <p:spPr>
          <a:xfrm>
            <a:off x="8610599" y="2569029"/>
            <a:ext cx="3401615" cy="169817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defTabSz="1111250">
              <a:lnSpc>
                <a:spcPct val="90000"/>
              </a:lnSpc>
              <a:spcBef>
                <a:spcPct val="0"/>
              </a:spcBef>
              <a:spcAft>
                <a:spcPct val="35000"/>
              </a:spcAft>
            </a:pPr>
            <a:r>
              <a:rPr lang="en-US" sz="2000" b="1" dirty="0">
                <a:solidFill>
                  <a:schemeClr val="tx1"/>
                </a:solidFill>
                <a:latin typeface="Calibri" panose="020F0502020204030204" pitchFamily="34" charset="0"/>
                <a:cs typeface="Calibri" panose="020F0502020204030204" pitchFamily="34" charset="0"/>
              </a:rPr>
              <a:t>3. Click the Font Style you want to replace </a:t>
            </a:r>
            <a:r>
              <a:rPr lang="en-US" sz="2000" b="1" dirty="0">
                <a:solidFill>
                  <a:srgbClr val="FFFF00"/>
                </a:solidFill>
                <a:latin typeface="Calibri" panose="020F0502020204030204" pitchFamily="34" charset="0"/>
                <a:cs typeface="Calibri" panose="020F0502020204030204" pitchFamily="34" charset="0"/>
              </a:rPr>
              <a:t>(Replace:)  </a:t>
            </a:r>
            <a:r>
              <a:rPr lang="en-US" sz="2000" b="1" dirty="0">
                <a:solidFill>
                  <a:schemeClr val="tx1"/>
                </a:solidFill>
                <a:latin typeface="Calibri" panose="020F0502020204030204" pitchFamily="34" charset="0"/>
                <a:cs typeface="Calibri" panose="020F0502020204030204" pitchFamily="34" charset="0"/>
              </a:rPr>
              <a:t>The Replace drop down arrow will only show you a list of the font styles that are </a:t>
            </a:r>
            <a:r>
              <a:rPr lang="en-US" sz="2000" b="1" dirty="0">
                <a:solidFill>
                  <a:schemeClr val="tx1"/>
                </a:solidFill>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currently within your presentation </a:t>
            </a:r>
            <a:endParaRPr lang="en-US" dirty="0">
              <a:solidFill>
                <a:srgbClr val="FFFF00"/>
              </a:solidFill>
              <a:effectLst>
                <a:outerShdw blurRad="38100" dist="38100" dir="2700000" algn="tl">
                  <a:srgbClr val="000000">
                    <a:alpha val="43137"/>
                  </a:srgbClr>
                </a:outerShdw>
              </a:effectLst>
            </a:endParaRPr>
          </a:p>
        </p:txBody>
      </p:sp>
      <p:pic>
        <p:nvPicPr>
          <p:cNvPr id="10" name="Picture 9">
            <a:extLst>
              <a:ext uri="{FF2B5EF4-FFF2-40B4-BE49-F238E27FC236}">
                <a16:creationId xmlns:a16="http://schemas.microsoft.com/office/drawing/2014/main" id="{CBFE55C8-645B-4429-BF0E-5BA766598F95}"/>
              </a:ext>
            </a:extLst>
          </p:cNvPr>
          <p:cNvPicPr>
            <a:picLocks noChangeAspect="1"/>
          </p:cNvPicPr>
          <p:nvPr/>
        </p:nvPicPr>
        <p:blipFill>
          <a:blip r:embed="rId8"/>
          <a:stretch>
            <a:fillRect/>
          </a:stretch>
        </p:blipFill>
        <p:spPr>
          <a:xfrm>
            <a:off x="9350829" y="211692"/>
            <a:ext cx="1763485" cy="1716143"/>
          </a:xfrm>
          <a:prstGeom prst="rect">
            <a:avLst/>
          </a:prstGeom>
          <a:ln>
            <a:noFill/>
          </a:ln>
          <a:effectLst>
            <a:outerShdw blurRad="292100" dist="139700" dir="2700000" algn="tl" rotWithShape="0">
              <a:srgbClr val="333333">
                <a:alpha val="65000"/>
              </a:srgbClr>
            </a:outerShdw>
          </a:effectLst>
        </p:spPr>
      </p:pic>
      <p:sp>
        <p:nvSpPr>
          <p:cNvPr id="12" name="Oval 11">
            <a:extLst>
              <a:ext uri="{FF2B5EF4-FFF2-40B4-BE49-F238E27FC236}">
                <a16:creationId xmlns:a16="http://schemas.microsoft.com/office/drawing/2014/main" id="{12E48052-1EE5-4B34-9FD5-BE35E1897386}"/>
              </a:ext>
            </a:extLst>
          </p:cNvPr>
          <p:cNvSpPr/>
          <p:nvPr/>
        </p:nvSpPr>
        <p:spPr>
          <a:xfrm>
            <a:off x="10635343" y="674914"/>
            <a:ext cx="413657" cy="381000"/>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a:extLst>
              <a:ext uri="{FF2B5EF4-FFF2-40B4-BE49-F238E27FC236}">
                <a16:creationId xmlns:a16="http://schemas.microsoft.com/office/drawing/2014/main" id="{F573E8FA-4CEB-4D1B-B2C1-FC9F65F524A2}"/>
              </a:ext>
            </a:extLst>
          </p:cNvPr>
          <p:cNvPicPr>
            <a:picLocks noChangeAspect="1"/>
          </p:cNvPicPr>
          <p:nvPr/>
        </p:nvPicPr>
        <p:blipFill>
          <a:blip r:embed="rId9"/>
          <a:stretch>
            <a:fillRect/>
          </a:stretch>
        </p:blipFill>
        <p:spPr>
          <a:xfrm>
            <a:off x="8157452" y="152400"/>
            <a:ext cx="922105" cy="485974"/>
          </a:xfrm>
          <a:prstGeom prst="rect">
            <a:avLst/>
          </a:prstGeom>
          <a:ln>
            <a:noFill/>
          </a:ln>
          <a:effectLst>
            <a:outerShdw blurRad="292100" dist="139700" dir="2700000" algn="tl" rotWithShape="0">
              <a:srgbClr val="333333">
                <a:alpha val="65000"/>
              </a:srgbClr>
            </a:outerShdw>
          </a:effectLst>
        </p:spPr>
      </p:pic>
      <p:pic>
        <p:nvPicPr>
          <p:cNvPr id="13" name="Picture 12">
            <a:extLst>
              <a:ext uri="{FF2B5EF4-FFF2-40B4-BE49-F238E27FC236}">
                <a16:creationId xmlns:a16="http://schemas.microsoft.com/office/drawing/2014/main" id="{CB52278F-4B92-4F3B-8271-6C5C3F253E02}"/>
              </a:ext>
            </a:extLst>
          </p:cNvPr>
          <p:cNvPicPr>
            <a:picLocks noChangeAspect="1"/>
          </p:cNvPicPr>
          <p:nvPr/>
        </p:nvPicPr>
        <p:blipFill>
          <a:blip r:embed="rId10"/>
          <a:stretch>
            <a:fillRect/>
          </a:stretch>
        </p:blipFill>
        <p:spPr>
          <a:xfrm>
            <a:off x="7019897" y="3042743"/>
            <a:ext cx="1449383" cy="629244"/>
          </a:xfrm>
          <a:prstGeom prst="rect">
            <a:avLst/>
          </a:prstGeom>
          <a:ln>
            <a:noFill/>
          </a:ln>
          <a:effectLst>
            <a:outerShdw blurRad="292100" dist="139700" dir="2700000" algn="tl" rotWithShape="0">
              <a:srgbClr val="333333">
                <a:alpha val="65000"/>
              </a:srgbClr>
            </a:outerShdw>
          </a:effectLst>
        </p:spPr>
      </p:pic>
      <p:pic>
        <p:nvPicPr>
          <p:cNvPr id="14" name="Picture 13">
            <a:extLst>
              <a:ext uri="{FF2B5EF4-FFF2-40B4-BE49-F238E27FC236}">
                <a16:creationId xmlns:a16="http://schemas.microsoft.com/office/drawing/2014/main" id="{DBCD0A7F-FF29-41BC-9D06-57309B1A3D35}"/>
              </a:ext>
            </a:extLst>
          </p:cNvPr>
          <p:cNvPicPr>
            <a:picLocks noChangeAspect="1"/>
          </p:cNvPicPr>
          <p:nvPr/>
        </p:nvPicPr>
        <p:blipFill>
          <a:blip r:embed="rId11"/>
          <a:stretch>
            <a:fillRect/>
          </a:stretch>
        </p:blipFill>
        <p:spPr>
          <a:xfrm>
            <a:off x="4278661" y="5125968"/>
            <a:ext cx="3383416" cy="140769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522433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2423439989"/>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2</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655758" y="2583417"/>
            <a:ext cx="2717860" cy="954107"/>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Change </a:t>
            </a:r>
          </a:p>
          <a:p>
            <a:pPr algn="ctr"/>
            <a:r>
              <a:rPr lang="en-US" sz="2800" b="1" dirty="0">
                <a:latin typeface="Calibri" panose="020F0502020204030204" pitchFamily="34" charset="0"/>
                <a:cs typeface="Calibri" panose="020F0502020204030204" pitchFamily="34" charset="0"/>
              </a:rPr>
              <a:t>Font Appearance</a:t>
            </a:r>
            <a:endParaRPr lang="en-US" sz="4800" b="1" dirty="0">
              <a:latin typeface="Calibri" panose="020F0502020204030204" pitchFamily="34" charset="0"/>
              <a:cs typeface="Calibri" panose="020F0502020204030204" pitchFamily="34" charset="0"/>
            </a:endParaRPr>
          </a:p>
        </p:txBody>
      </p:sp>
      <p:pic>
        <p:nvPicPr>
          <p:cNvPr id="16" name="Picture 15">
            <a:extLst>
              <a:ext uri="{FF2B5EF4-FFF2-40B4-BE49-F238E27FC236}">
                <a16:creationId xmlns:a16="http://schemas.microsoft.com/office/drawing/2014/main" id="{D595AA12-920D-4BC7-80B9-F97A53DF1166}"/>
              </a:ext>
            </a:extLst>
          </p:cNvPr>
          <p:cNvPicPr>
            <a:picLocks noChangeAspect="1"/>
          </p:cNvPicPr>
          <p:nvPr/>
        </p:nvPicPr>
        <p:blipFill>
          <a:blip r:embed="rId8"/>
          <a:stretch>
            <a:fillRect/>
          </a:stretch>
        </p:blipFill>
        <p:spPr>
          <a:xfrm>
            <a:off x="4695323" y="1578846"/>
            <a:ext cx="6081828" cy="2221060"/>
          </a:xfrm>
          <a:prstGeom prst="rect">
            <a:avLst/>
          </a:prstGeom>
          <a:ln>
            <a:noFill/>
          </a:ln>
          <a:effectLst>
            <a:outerShdw blurRad="292100" dist="139700" dir="2700000" algn="tl" rotWithShape="0">
              <a:srgbClr val="333333">
                <a:alpha val="65000"/>
              </a:srgbClr>
            </a:outerShdw>
          </a:effectLst>
        </p:spPr>
      </p:pic>
      <p:cxnSp>
        <p:nvCxnSpPr>
          <p:cNvPr id="18" name="Connector: Elbow 17">
            <a:extLst>
              <a:ext uri="{FF2B5EF4-FFF2-40B4-BE49-F238E27FC236}">
                <a16:creationId xmlns:a16="http://schemas.microsoft.com/office/drawing/2014/main" id="{4A97EA3F-676F-44C8-847C-B37D5C2B14EA}"/>
              </a:ext>
            </a:extLst>
          </p:cNvPr>
          <p:cNvCxnSpPr>
            <a:cxnSpLocks/>
          </p:cNvCxnSpPr>
          <p:nvPr/>
        </p:nvCxnSpPr>
        <p:spPr>
          <a:xfrm rot="16200000" flipH="1">
            <a:off x="4666113" y="3512227"/>
            <a:ext cx="1074520" cy="152401"/>
          </a:xfrm>
          <a:prstGeom prst="bentConnector3">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TextBox 19">
            <a:extLst>
              <a:ext uri="{FF2B5EF4-FFF2-40B4-BE49-F238E27FC236}">
                <a16:creationId xmlns:a16="http://schemas.microsoft.com/office/drawing/2014/main" id="{EE2D03D6-5463-430C-83D0-85C4E9767DB5}"/>
              </a:ext>
            </a:extLst>
          </p:cNvPr>
          <p:cNvSpPr txBox="1"/>
          <p:nvPr/>
        </p:nvSpPr>
        <p:spPr>
          <a:xfrm>
            <a:off x="4141547" y="4125686"/>
            <a:ext cx="1627881" cy="1477328"/>
          </a:xfrm>
          <a:prstGeom prst="rect">
            <a:avLst/>
          </a:prstGeom>
          <a:solidFill>
            <a:schemeClr val="accent1"/>
          </a:solidFill>
        </p:spPr>
        <p:txBody>
          <a:bodyPr wrap="square" rtlCol="0">
            <a:spAutoFit/>
          </a:bodyPr>
          <a:lstStyle/>
          <a:p>
            <a:pPr algn="ctr"/>
            <a:r>
              <a:rPr lang="en-ZA" b="1" dirty="0">
                <a:solidFill>
                  <a:srgbClr val="FFFF00"/>
                </a:solidFill>
                <a:latin typeface="Calibri" panose="020F0502020204030204" pitchFamily="34" charset="0"/>
                <a:cs typeface="Calibri" panose="020F0502020204030204" pitchFamily="34" charset="0"/>
              </a:rPr>
              <a:t>Bold</a:t>
            </a:r>
          </a:p>
          <a:p>
            <a:r>
              <a:rPr lang="en-ZA" b="1" dirty="0">
                <a:latin typeface="Calibri" panose="020F0502020204030204" pitchFamily="34" charset="0"/>
                <a:cs typeface="Calibri" panose="020F0502020204030204" pitchFamily="34" charset="0"/>
              </a:rPr>
              <a:t>Use this option to make your text heavier and thicker</a:t>
            </a:r>
            <a:endParaRPr lang="en-US" b="1" dirty="0">
              <a:latin typeface="Calibri" panose="020F0502020204030204" pitchFamily="34" charset="0"/>
              <a:cs typeface="Calibri" panose="020F0502020204030204" pitchFamily="34" charset="0"/>
            </a:endParaRPr>
          </a:p>
        </p:txBody>
      </p:sp>
      <p:cxnSp>
        <p:nvCxnSpPr>
          <p:cNvPr id="26" name="Connector: Elbow 25">
            <a:extLst>
              <a:ext uri="{FF2B5EF4-FFF2-40B4-BE49-F238E27FC236}">
                <a16:creationId xmlns:a16="http://schemas.microsoft.com/office/drawing/2014/main" id="{E86ADB2B-808E-4D1F-8694-13D3627F3E21}"/>
              </a:ext>
            </a:extLst>
          </p:cNvPr>
          <p:cNvCxnSpPr>
            <a:cxnSpLocks/>
          </p:cNvCxnSpPr>
          <p:nvPr/>
        </p:nvCxnSpPr>
        <p:spPr>
          <a:xfrm rot="16200000" flipH="1">
            <a:off x="5418885" y="3150781"/>
            <a:ext cx="1086712" cy="831351"/>
          </a:xfrm>
          <a:prstGeom prst="bentConnector3">
            <a:avLst>
              <a:gd name="adj1" fmla="val 50000"/>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8" name="TextBox 27">
            <a:extLst>
              <a:ext uri="{FF2B5EF4-FFF2-40B4-BE49-F238E27FC236}">
                <a16:creationId xmlns:a16="http://schemas.microsoft.com/office/drawing/2014/main" id="{20F16066-2F26-4E0F-B1AA-B0D500D814E9}"/>
              </a:ext>
            </a:extLst>
          </p:cNvPr>
          <p:cNvSpPr txBox="1"/>
          <p:nvPr/>
        </p:nvSpPr>
        <p:spPr>
          <a:xfrm>
            <a:off x="5829206" y="4133484"/>
            <a:ext cx="1627881" cy="2308324"/>
          </a:xfrm>
          <a:prstGeom prst="rect">
            <a:avLst/>
          </a:prstGeom>
          <a:solidFill>
            <a:schemeClr val="accent1"/>
          </a:solidFill>
        </p:spPr>
        <p:txBody>
          <a:bodyPr wrap="square" rtlCol="0">
            <a:spAutoFit/>
          </a:bodyPr>
          <a:lstStyle/>
          <a:p>
            <a:pPr algn="ctr"/>
            <a:r>
              <a:rPr lang="en-US" b="1" dirty="0">
                <a:solidFill>
                  <a:srgbClr val="FFFF00"/>
                </a:solidFill>
                <a:latin typeface="Calibri" panose="020F0502020204030204" pitchFamily="34" charset="0"/>
                <a:cs typeface="Calibri" panose="020F0502020204030204" pitchFamily="34" charset="0"/>
              </a:rPr>
              <a:t>Italic</a:t>
            </a:r>
            <a:r>
              <a:rPr lang="en-US" b="1" dirty="0">
                <a:latin typeface="Calibri" panose="020F0502020204030204" pitchFamily="34" charset="0"/>
                <a:cs typeface="Calibri" panose="020F0502020204030204" pitchFamily="34" charset="0"/>
              </a:rPr>
              <a:t> </a:t>
            </a:r>
            <a:endParaRPr lang="en-ZA" b="1" dirty="0">
              <a:latin typeface="Calibri" panose="020F0502020204030204" pitchFamily="34" charset="0"/>
              <a:cs typeface="Calibri" panose="020F0502020204030204" pitchFamily="34" charset="0"/>
            </a:endParaRPr>
          </a:p>
          <a:p>
            <a:r>
              <a:rPr lang="en-ZA" b="1" dirty="0">
                <a:latin typeface="Calibri" panose="020F0502020204030204" pitchFamily="34" charset="0"/>
                <a:cs typeface="Calibri" panose="020F0502020204030204" pitchFamily="34" charset="0"/>
              </a:rPr>
              <a:t>Use this option to </a:t>
            </a:r>
            <a:r>
              <a:rPr lang="en-US" b="1" dirty="0">
                <a:latin typeface="Calibri" panose="020F0502020204030204" pitchFamily="34" charset="0"/>
                <a:cs typeface="Calibri" panose="020F0502020204030204" pitchFamily="34" charset="0"/>
              </a:rPr>
              <a:t>make your text look  </a:t>
            </a:r>
            <a:r>
              <a:rPr lang="en-US" b="1" i="1" dirty="0">
                <a:latin typeface="Calibri" panose="020F0502020204030204" pitchFamily="34" charset="0"/>
                <a:cs typeface="Calibri" panose="020F0502020204030204" pitchFamily="34" charset="0"/>
              </a:rPr>
              <a:t>"lean“.</a:t>
            </a:r>
          </a:p>
          <a:p>
            <a:r>
              <a:rPr lang="en-US" b="1" i="1" dirty="0">
                <a:latin typeface="Calibri" panose="020F0502020204030204" pitchFamily="34" charset="0"/>
                <a:cs typeface="Calibri" panose="020F0502020204030204" pitchFamily="34" charset="0"/>
              </a:rPr>
              <a:t> It is great for captions or annotations</a:t>
            </a:r>
          </a:p>
        </p:txBody>
      </p:sp>
      <p:sp>
        <p:nvSpPr>
          <p:cNvPr id="61" name="TextBox 60">
            <a:extLst>
              <a:ext uri="{FF2B5EF4-FFF2-40B4-BE49-F238E27FC236}">
                <a16:creationId xmlns:a16="http://schemas.microsoft.com/office/drawing/2014/main" id="{70119F90-7F76-4E9A-8B12-46F6DAD297D7}"/>
              </a:ext>
            </a:extLst>
          </p:cNvPr>
          <p:cNvSpPr txBox="1"/>
          <p:nvPr/>
        </p:nvSpPr>
        <p:spPr>
          <a:xfrm>
            <a:off x="7629463" y="4137931"/>
            <a:ext cx="1627881" cy="1754326"/>
          </a:xfrm>
          <a:prstGeom prst="rect">
            <a:avLst/>
          </a:prstGeom>
          <a:solidFill>
            <a:schemeClr val="accent1"/>
          </a:solidFill>
        </p:spPr>
        <p:txBody>
          <a:bodyPr wrap="square" rtlCol="0">
            <a:spAutoFit/>
          </a:bodyPr>
          <a:lstStyle/>
          <a:p>
            <a:pPr algn="ctr"/>
            <a:r>
              <a:rPr lang="en-ZA" b="1" dirty="0">
                <a:solidFill>
                  <a:srgbClr val="FFFF00"/>
                </a:solidFill>
                <a:latin typeface="Calibri" panose="020F0502020204030204" pitchFamily="34" charset="0"/>
                <a:cs typeface="Calibri" panose="020F0502020204030204" pitchFamily="34" charset="0"/>
              </a:rPr>
              <a:t>Underline</a:t>
            </a:r>
            <a:endParaRPr lang="en-ZA" b="1" dirty="0">
              <a:latin typeface="Calibri" panose="020F0502020204030204" pitchFamily="34" charset="0"/>
              <a:cs typeface="Calibri" panose="020F0502020204030204" pitchFamily="34" charset="0"/>
            </a:endParaRPr>
          </a:p>
          <a:p>
            <a:r>
              <a:rPr lang="en-ZA" b="1" dirty="0">
                <a:latin typeface="Calibri" panose="020F0502020204030204" pitchFamily="34" charset="0"/>
                <a:cs typeface="Calibri" panose="020F0502020204030204" pitchFamily="34" charset="0"/>
              </a:rPr>
              <a:t>Use this option to </a:t>
            </a:r>
            <a:r>
              <a:rPr lang="en-US" b="1" dirty="0">
                <a:latin typeface="Calibri" panose="020F0502020204030204" pitchFamily="34" charset="0"/>
                <a:cs typeface="Calibri" panose="020F0502020204030204" pitchFamily="34" charset="0"/>
              </a:rPr>
              <a:t>add a </a:t>
            </a:r>
            <a:r>
              <a:rPr lang="en-US" b="1" u="sng" dirty="0">
                <a:latin typeface="Calibri" panose="020F0502020204030204" pitchFamily="34" charset="0"/>
                <a:cs typeface="Calibri" panose="020F0502020204030204" pitchFamily="34" charset="0"/>
              </a:rPr>
              <a:t>horizontal line below your text</a:t>
            </a:r>
            <a:r>
              <a:rPr lang="en-US" u="sng" dirty="0"/>
              <a:t>.</a:t>
            </a:r>
            <a:endParaRPr lang="en-US" b="1" u="sng" dirty="0">
              <a:latin typeface="Calibri" panose="020F0502020204030204" pitchFamily="34" charset="0"/>
              <a:cs typeface="Calibri" panose="020F0502020204030204" pitchFamily="34" charset="0"/>
            </a:endParaRPr>
          </a:p>
        </p:txBody>
      </p:sp>
      <p:grpSp>
        <p:nvGrpSpPr>
          <p:cNvPr id="42" name="Group 41">
            <a:extLst>
              <a:ext uri="{FF2B5EF4-FFF2-40B4-BE49-F238E27FC236}">
                <a16:creationId xmlns:a16="http://schemas.microsoft.com/office/drawing/2014/main" id="{123E5175-1E53-4089-9331-C38BB69A87C9}"/>
              </a:ext>
            </a:extLst>
          </p:cNvPr>
          <p:cNvGrpSpPr/>
          <p:nvPr/>
        </p:nvGrpSpPr>
        <p:grpSpPr>
          <a:xfrm>
            <a:off x="6094476" y="3023100"/>
            <a:ext cx="1902612" cy="1049515"/>
            <a:chOff x="6094476" y="3023100"/>
            <a:chExt cx="1902612" cy="1049515"/>
          </a:xfrm>
        </p:grpSpPr>
        <p:cxnSp>
          <p:nvCxnSpPr>
            <p:cNvPr id="62" name="Connector: Elbow 61">
              <a:extLst>
                <a:ext uri="{FF2B5EF4-FFF2-40B4-BE49-F238E27FC236}">
                  <a16:creationId xmlns:a16="http://schemas.microsoft.com/office/drawing/2014/main" id="{349B1355-AF37-4ED3-913A-BD39D959AB5B}"/>
                </a:ext>
              </a:extLst>
            </p:cNvPr>
            <p:cNvCxnSpPr>
              <a:cxnSpLocks/>
            </p:cNvCxnSpPr>
            <p:nvPr/>
          </p:nvCxnSpPr>
          <p:spPr>
            <a:xfrm rot="16200000" flipH="1">
              <a:off x="7581208" y="3656734"/>
              <a:ext cx="831760" cy="1"/>
            </a:xfrm>
            <a:prstGeom prst="bentConnector3">
              <a:avLst>
                <a:gd name="adj1" fmla="val 50000"/>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90B6442-9524-4471-B15A-6FBBAB33B22B}"/>
                </a:ext>
              </a:extLst>
            </p:cNvPr>
            <p:cNvCxnSpPr/>
            <p:nvPr/>
          </p:nvCxnSpPr>
          <p:spPr>
            <a:xfrm flipH="1">
              <a:off x="6094476" y="3251740"/>
              <a:ext cx="1902611"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277C7AF4-E561-4F2B-B8A4-3EDB0E46F1D4}"/>
                </a:ext>
              </a:extLst>
            </p:cNvPr>
            <p:cNvCxnSpPr/>
            <p:nvPr/>
          </p:nvCxnSpPr>
          <p:spPr>
            <a:xfrm>
              <a:off x="6105362" y="3023100"/>
              <a:ext cx="0" cy="21775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sp>
        <p:nvSpPr>
          <p:cNvPr id="97" name="TextBox 96">
            <a:extLst>
              <a:ext uri="{FF2B5EF4-FFF2-40B4-BE49-F238E27FC236}">
                <a16:creationId xmlns:a16="http://schemas.microsoft.com/office/drawing/2014/main" id="{E3418860-99EA-4AC0-B8E1-55F1CBDD55C0}"/>
              </a:ext>
            </a:extLst>
          </p:cNvPr>
          <p:cNvSpPr txBox="1"/>
          <p:nvPr/>
        </p:nvSpPr>
        <p:spPr>
          <a:xfrm>
            <a:off x="9488993" y="4156657"/>
            <a:ext cx="1864807" cy="2585323"/>
          </a:xfrm>
          <a:prstGeom prst="rect">
            <a:avLst/>
          </a:prstGeom>
          <a:solidFill>
            <a:schemeClr val="accent1"/>
          </a:solidFill>
        </p:spPr>
        <p:txBody>
          <a:bodyPr wrap="square" rtlCol="0">
            <a:spAutoFit/>
          </a:bodyPr>
          <a:lstStyle/>
          <a:p>
            <a:pPr algn="ctr"/>
            <a:r>
              <a:rPr lang="en-US" b="1" dirty="0">
                <a:solidFill>
                  <a:srgbClr val="FFFF00"/>
                </a:solidFill>
                <a:latin typeface="Calibri" panose="020F0502020204030204" pitchFamily="34" charset="0"/>
                <a:cs typeface="Calibri" panose="020F0502020204030204" pitchFamily="34" charset="0"/>
              </a:rPr>
              <a:t>Font</a:t>
            </a:r>
            <a:r>
              <a:rPr lang="en-US" dirty="0"/>
              <a:t> </a:t>
            </a:r>
            <a:endParaRPr lang="en-ZA"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Click the arrow to scroll through and choose from different typefaces like </a:t>
            </a:r>
            <a:r>
              <a:rPr lang="en-US" b="1" dirty="0">
                <a:latin typeface="Arial" panose="020B0604020202020204" pitchFamily="34" charset="0"/>
                <a:cs typeface="Arial" panose="020B0604020202020204" pitchFamily="34" charset="0"/>
              </a:rPr>
              <a:t>Arial</a:t>
            </a:r>
            <a:r>
              <a:rPr lang="en-US" b="1" dirty="0">
                <a:latin typeface="Calibri" panose="020F0502020204030204" pitchFamily="34" charset="0"/>
                <a:cs typeface="Calibri" panose="020F0502020204030204" pitchFamily="34" charset="0"/>
              </a:rPr>
              <a:t>, </a:t>
            </a:r>
            <a:r>
              <a:rPr lang="en-US" b="1" dirty="0">
                <a:latin typeface="Times New Roman" panose="02020603050405020304" pitchFamily="18" charset="0"/>
                <a:cs typeface="Times New Roman" panose="02020603050405020304" pitchFamily="18" charset="0"/>
              </a:rPr>
              <a:t>Times New Roman</a:t>
            </a:r>
            <a:r>
              <a:rPr lang="en-US" b="1" dirty="0">
                <a:latin typeface="Calibri" panose="020F0502020204030204" pitchFamily="34" charset="0"/>
                <a:cs typeface="Calibri" panose="020F0502020204030204" pitchFamily="34" charset="0"/>
              </a:rPr>
              <a:t>, or a custom font </a:t>
            </a:r>
          </a:p>
        </p:txBody>
      </p:sp>
      <p:cxnSp>
        <p:nvCxnSpPr>
          <p:cNvPr id="4" name="Straight Arrow Connector 3">
            <a:extLst>
              <a:ext uri="{FF2B5EF4-FFF2-40B4-BE49-F238E27FC236}">
                <a16:creationId xmlns:a16="http://schemas.microsoft.com/office/drawing/2014/main" id="{54AF15B9-3B54-458F-BBB5-B6D8F70A18D1}"/>
              </a:ext>
            </a:extLst>
          </p:cNvPr>
          <p:cNvCxnSpPr/>
          <p:nvPr/>
        </p:nvCxnSpPr>
        <p:spPr>
          <a:xfrm>
            <a:off x="7618577" y="2231571"/>
            <a:ext cx="2581337" cy="1903314"/>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a16="http://schemas.microsoft.com/office/drawing/2014/main" id="{37BB7D60-797E-4A8B-ABA0-138A0DCE9F72}"/>
              </a:ext>
            </a:extLst>
          </p:cNvPr>
          <p:cNvPicPr>
            <a:picLocks noChangeAspect="1"/>
          </p:cNvPicPr>
          <p:nvPr/>
        </p:nvPicPr>
        <p:blipFill>
          <a:blip r:embed="rId9"/>
          <a:stretch>
            <a:fillRect/>
          </a:stretch>
        </p:blipFill>
        <p:spPr>
          <a:xfrm>
            <a:off x="4695323" y="1170427"/>
            <a:ext cx="733425" cy="438150"/>
          </a:xfrm>
          <a:prstGeom prst="rect">
            <a:avLst/>
          </a:prstGeom>
        </p:spPr>
      </p:pic>
    </p:spTree>
    <p:extLst>
      <p:ext uri="{BB962C8B-B14F-4D97-AF65-F5344CB8AC3E}">
        <p14:creationId xmlns:p14="http://schemas.microsoft.com/office/powerpoint/2010/main" val="349431021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1590739685"/>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3</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614883" y="2583417"/>
            <a:ext cx="2799613" cy="1200329"/>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Change </a:t>
            </a:r>
          </a:p>
          <a:p>
            <a:pPr algn="ctr"/>
            <a:r>
              <a:rPr lang="en-US" sz="2800" b="1" dirty="0">
                <a:latin typeface="Calibri" panose="020F0502020204030204" pitchFamily="34" charset="0"/>
                <a:cs typeface="Calibri" panose="020F0502020204030204" pitchFamily="34" charset="0"/>
              </a:rPr>
              <a:t>Font Appearance </a:t>
            </a:r>
          </a:p>
          <a:p>
            <a:pPr algn="ctr"/>
            <a:r>
              <a:rPr lang="en-US" sz="1600" b="1" dirty="0">
                <a:solidFill>
                  <a:srgbClr val="FFFF00"/>
                </a:solidFill>
                <a:latin typeface="Calibri" panose="020F0502020204030204" pitchFamily="34" charset="0"/>
                <a:cs typeface="Calibri" panose="020F0502020204030204" pitchFamily="34" charset="0"/>
              </a:rPr>
              <a:t>(Cont’d)</a:t>
            </a:r>
            <a:endParaRPr lang="en-US" sz="3200" b="1" dirty="0">
              <a:solidFill>
                <a:srgbClr val="FFFF00"/>
              </a:solidFill>
              <a:latin typeface="Calibri" panose="020F0502020204030204" pitchFamily="34" charset="0"/>
              <a:cs typeface="Calibri" panose="020F0502020204030204" pitchFamily="34" charset="0"/>
            </a:endParaRPr>
          </a:p>
        </p:txBody>
      </p:sp>
      <p:pic>
        <p:nvPicPr>
          <p:cNvPr id="16" name="Picture 15">
            <a:extLst>
              <a:ext uri="{FF2B5EF4-FFF2-40B4-BE49-F238E27FC236}">
                <a16:creationId xmlns:a16="http://schemas.microsoft.com/office/drawing/2014/main" id="{D595AA12-920D-4BC7-80B9-F97A53DF1166}"/>
              </a:ext>
            </a:extLst>
          </p:cNvPr>
          <p:cNvPicPr>
            <a:picLocks noChangeAspect="1"/>
          </p:cNvPicPr>
          <p:nvPr/>
        </p:nvPicPr>
        <p:blipFill>
          <a:blip r:embed="rId8"/>
          <a:stretch>
            <a:fillRect/>
          </a:stretch>
        </p:blipFill>
        <p:spPr>
          <a:xfrm>
            <a:off x="4695323" y="1578846"/>
            <a:ext cx="6081828" cy="2221060"/>
          </a:xfrm>
          <a:prstGeom prst="rect">
            <a:avLst/>
          </a:prstGeom>
          <a:ln>
            <a:noFill/>
          </a:ln>
          <a:effectLst>
            <a:outerShdw blurRad="292100" dist="139700" dir="2700000" algn="tl" rotWithShape="0">
              <a:srgbClr val="333333">
                <a:alpha val="65000"/>
              </a:srgbClr>
            </a:outerShdw>
          </a:effectLst>
        </p:spPr>
      </p:pic>
      <p:sp>
        <p:nvSpPr>
          <p:cNvPr id="20" name="TextBox 19">
            <a:extLst>
              <a:ext uri="{FF2B5EF4-FFF2-40B4-BE49-F238E27FC236}">
                <a16:creationId xmlns:a16="http://schemas.microsoft.com/office/drawing/2014/main" id="{EE2D03D6-5463-430C-83D0-85C4E9767DB5}"/>
              </a:ext>
            </a:extLst>
          </p:cNvPr>
          <p:cNvSpPr txBox="1"/>
          <p:nvPr/>
        </p:nvSpPr>
        <p:spPr>
          <a:xfrm>
            <a:off x="4141547" y="4125686"/>
            <a:ext cx="1627881" cy="2585323"/>
          </a:xfrm>
          <a:prstGeom prst="rect">
            <a:avLst/>
          </a:prstGeom>
          <a:solidFill>
            <a:schemeClr val="accent1"/>
          </a:solidFill>
        </p:spPr>
        <p:txBody>
          <a:bodyPr wrap="square" rtlCol="0">
            <a:spAutoFit/>
          </a:bodyPr>
          <a:lstStyle/>
          <a:p>
            <a:pPr algn="ctr"/>
            <a:r>
              <a:rPr lang="en-US" b="1" dirty="0">
                <a:solidFill>
                  <a:srgbClr val="FFFF00"/>
                </a:solidFill>
                <a:latin typeface="Calibri" panose="020F0502020204030204" pitchFamily="34" charset="0"/>
                <a:cs typeface="Calibri" panose="020F0502020204030204" pitchFamily="34" charset="0"/>
              </a:rPr>
              <a:t>Shadow</a:t>
            </a:r>
            <a:r>
              <a:rPr lang="en-US" b="1" dirty="0">
                <a:latin typeface="Calibri" panose="020F0502020204030204" pitchFamily="34" charset="0"/>
                <a:cs typeface="Calibri" panose="020F0502020204030204" pitchFamily="34" charset="0"/>
              </a:rPr>
              <a:t> </a:t>
            </a:r>
            <a:endParaRPr lang="en-ZA" b="1" dirty="0">
              <a:solidFill>
                <a:srgbClr val="FFFF00"/>
              </a:solidFill>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When your text needs contrast to stand out from the slide, add a </a:t>
            </a:r>
            <a:r>
              <a:rPr lang="en-US" b="1" dirty="0">
                <a:effectLst>
                  <a:outerShdw blurRad="38100" dist="38100" dir="2700000" algn="tl">
                    <a:srgbClr val="000000">
                      <a:alpha val="43137"/>
                    </a:srgbClr>
                  </a:outerShdw>
                </a:effectLst>
                <a:latin typeface="Calibri" panose="020F0502020204030204" pitchFamily="34" charset="0"/>
                <a:cs typeface="Calibri" panose="020F0502020204030204" pitchFamily="34" charset="0"/>
              </a:rPr>
              <a:t>shadow to make it more readable</a:t>
            </a:r>
          </a:p>
        </p:txBody>
      </p:sp>
      <p:sp>
        <p:nvSpPr>
          <p:cNvPr id="28" name="TextBox 27">
            <a:extLst>
              <a:ext uri="{FF2B5EF4-FFF2-40B4-BE49-F238E27FC236}">
                <a16:creationId xmlns:a16="http://schemas.microsoft.com/office/drawing/2014/main" id="{20F16066-2F26-4E0F-B1AA-B0D500D814E9}"/>
              </a:ext>
            </a:extLst>
          </p:cNvPr>
          <p:cNvSpPr txBox="1"/>
          <p:nvPr/>
        </p:nvSpPr>
        <p:spPr>
          <a:xfrm>
            <a:off x="5829206" y="4133484"/>
            <a:ext cx="1649277" cy="2585323"/>
          </a:xfrm>
          <a:prstGeom prst="rect">
            <a:avLst/>
          </a:prstGeom>
          <a:solidFill>
            <a:schemeClr val="accent1"/>
          </a:solidFill>
        </p:spPr>
        <p:txBody>
          <a:bodyPr wrap="square" rtlCol="0">
            <a:spAutoFit/>
          </a:bodyPr>
          <a:lstStyle/>
          <a:p>
            <a:pPr algn="ctr"/>
            <a:r>
              <a:rPr lang="en-US" b="1" dirty="0">
                <a:solidFill>
                  <a:srgbClr val="FFFF00"/>
                </a:solidFill>
                <a:latin typeface="Calibri" panose="020F0502020204030204" pitchFamily="34" charset="0"/>
                <a:cs typeface="Calibri" panose="020F0502020204030204" pitchFamily="34" charset="0"/>
              </a:rPr>
              <a:t>Strikethrough</a:t>
            </a:r>
            <a:r>
              <a:rPr lang="en-US" b="1" dirty="0">
                <a:latin typeface="Calibri" panose="020F0502020204030204" pitchFamily="34" charset="0"/>
                <a:cs typeface="Calibri" panose="020F0502020204030204" pitchFamily="34" charset="0"/>
              </a:rPr>
              <a:t>  </a:t>
            </a:r>
            <a:endParaRPr lang="en-ZA" b="1" dirty="0">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A strikethrough is a horizontal line through the center of your text, making it appear </a:t>
            </a:r>
            <a:r>
              <a:rPr lang="en-US" b="1" strike="sngStrike" dirty="0">
                <a:latin typeface="Calibri" panose="020F0502020204030204" pitchFamily="34" charset="0"/>
                <a:cs typeface="Calibri" panose="020F0502020204030204" pitchFamily="34" charset="0"/>
              </a:rPr>
              <a:t>crossed out</a:t>
            </a:r>
          </a:p>
        </p:txBody>
      </p:sp>
      <p:sp>
        <p:nvSpPr>
          <p:cNvPr id="61" name="TextBox 60">
            <a:extLst>
              <a:ext uri="{FF2B5EF4-FFF2-40B4-BE49-F238E27FC236}">
                <a16:creationId xmlns:a16="http://schemas.microsoft.com/office/drawing/2014/main" id="{70119F90-7F76-4E9A-8B12-46F6DAD297D7}"/>
              </a:ext>
            </a:extLst>
          </p:cNvPr>
          <p:cNvSpPr txBox="1"/>
          <p:nvPr/>
        </p:nvSpPr>
        <p:spPr>
          <a:xfrm>
            <a:off x="7860476" y="4114528"/>
            <a:ext cx="2983187" cy="2585323"/>
          </a:xfrm>
          <a:prstGeom prst="rect">
            <a:avLst/>
          </a:prstGeom>
          <a:solidFill>
            <a:schemeClr val="accent1"/>
          </a:solidFill>
        </p:spPr>
        <p:txBody>
          <a:bodyPr wrap="square" rtlCol="0">
            <a:spAutoFit/>
          </a:bodyPr>
          <a:lstStyle/>
          <a:p>
            <a:pPr algn="ctr"/>
            <a:r>
              <a:rPr lang="en-US" b="1" dirty="0">
                <a:solidFill>
                  <a:srgbClr val="FFFF00"/>
                </a:solidFill>
                <a:latin typeface="Calibri" panose="020F0502020204030204" pitchFamily="34" charset="0"/>
                <a:cs typeface="Calibri" panose="020F0502020204030204" pitchFamily="34" charset="0"/>
              </a:rPr>
              <a:t>Change Case</a:t>
            </a:r>
          </a:p>
          <a:p>
            <a:r>
              <a:rPr lang="en-US" b="1" dirty="0">
                <a:latin typeface="Calibri" panose="020F0502020204030204" pitchFamily="34" charset="0"/>
                <a:cs typeface="Calibri" panose="020F0502020204030204" pitchFamily="34" charset="0"/>
              </a:rPr>
              <a:t>This tool is a major timesaver for converting text between "cases", such as UPPERCASE, lowercase, Sentence case, etc. If you have all uppercase text for example, you can change it to appear more natural</a:t>
            </a:r>
          </a:p>
        </p:txBody>
      </p:sp>
      <p:grpSp>
        <p:nvGrpSpPr>
          <p:cNvPr id="14" name="Group 13">
            <a:extLst>
              <a:ext uri="{FF2B5EF4-FFF2-40B4-BE49-F238E27FC236}">
                <a16:creationId xmlns:a16="http://schemas.microsoft.com/office/drawing/2014/main" id="{8D14C276-2C9C-4694-8BD5-923AE1D4D997}"/>
              </a:ext>
            </a:extLst>
          </p:cNvPr>
          <p:cNvGrpSpPr/>
          <p:nvPr/>
        </p:nvGrpSpPr>
        <p:grpSpPr>
          <a:xfrm>
            <a:off x="5061857" y="3080656"/>
            <a:ext cx="1436914" cy="1001486"/>
            <a:chOff x="5061857" y="3080656"/>
            <a:chExt cx="1436914" cy="1001486"/>
          </a:xfrm>
        </p:grpSpPr>
        <p:cxnSp>
          <p:nvCxnSpPr>
            <p:cNvPr id="7" name="Straight Connector 6">
              <a:extLst>
                <a:ext uri="{FF2B5EF4-FFF2-40B4-BE49-F238E27FC236}">
                  <a16:creationId xmlns:a16="http://schemas.microsoft.com/office/drawing/2014/main" id="{F546484D-E02D-487C-91AA-EF5FB7EA044E}"/>
                </a:ext>
              </a:extLst>
            </p:cNvPr>
            <p:cNvCxnSpPr/>
            <p:nvPr/>
          </p:nvCxnSpPr>
          <p:spPr>
            <a:xfrm>
              <a:off x="6498771" y="3080656"/>
              <a:ext cx="0" cy="31568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AA884551-0F5F-4AB1-9F60-8D089CAC8CF6}"/>
                </a:ext>
              </a:extLst>
            </p:cNvPr>
            <p:cNvCxnSpPr/>
            <p:nvPr/>
          </p:nvCxnSpPr>
          <p:spPr>
            <a:xfrm flipH="1">
              <a:off x="5061857" y="3396342"/>
              <a:ext cx="143691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Straight Arrow Connector 12">
              <a:extLst>
                <a:ext uri="{FF2B5EF4-FFF2-40B4-BE49-F238E27FC236}">
                  <a16:creationId xmlns:a16="http://schemas.microsoft.com/office/drawing/2014/main" id="{3DB19C9F-47E9-4C16-800B-9CAAB86D2DB5}"/>
                </a:ext>
              </a:extLst>
            </p:cNvPr>
            <p:cNvCxnSpPr/>
            <p:nvPr/>
          </p:nvCxnSpPr>
          <p:spPr>
            <a:xfrm>
              <a:off x="5072743" y="3385456"/>
              <a:ext cx="0" cy="69668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34" name="Group 33">
            <a:extLst>
              <a:ext uri="{FF2B5EF4-FFF2-40B4-BE49-F238E27FC236}">
                <a16:creationId xmlns:a16="http://schemas.microsoft.com/office/drawing/2014/main" id="{55F976A7-4681-40A4-96BB-FA9B865DB1D7}"/>
              </a:ext>
            </a:extLst>
          </p:cNvPr>
          <p:cNvGrpSpPr/>
          <p:nvPr/>
        </p:nvGrpSpPr>
        <p:grpSpPr>
          <a:xfrm>
            <a:off x="6618576" y="2979598"/>
            <a:ext cx="461346" cy="1146088"/>
            <a:chOff x="6618576" y="2979598"/>
            <a:chExt cx="461346" cy="1146088"/>
          </a:xfrm>
        </p:grpSpPr>
        <p:grpSp>
          <p:nvGrpSpPr>
            <p:cNvPr id="29" name="Group 28">
              <a:extLst>
                <a:ext uri="{FF2B5EF4-FFF2-40B4-BE49-F238E27FC236}">
                  <a16:creationId xmlns:a16="http://schemas.microsoft.com/office/drawing/2014/main" id="{C7B6F644-6C28-4D0E-AF7B-601A732B1182}"/>
                </a:ext>
              </a:extLst>
            </p:cNvPr>
            <p:cNvGrpSpPr/>
            <p:nvPr/>
          </p:nvGrpSpPr>
          <p:grpSpPr>
            <a:xfrm>
              <a:off x="6618576" y="2979598"/>
              <a:ext cx="461346" cy="655499"/>
              <a:chOff x="6048312" y="3080656"/>
              <a:chExt cx="461346" cy="655499"/>
            </a:xfrm>
          </p:grpSpPr>
          <p:cxnSp>
            <p:nvCxnSpPr>
              <p:cNvPr id="30" name="Straight Connector 29">
                <a:extLst>
                  <a:ext uri="{FF2B5EF4-FFF2-40B4-BE49-F238E27FC236}">
                    <a16:creationId xmlns:a16="http://schemas.microsoft.com/office/drawing/2014/main" id="{3139310D-A42A-4241-9130-38826B587ABC}"/>
                  </a:ext>
                </a:extLst>
              </p:cNvPr>
              <p:cNvCxnSpPr>
                <a:cxnSpLocks/>
              </p:cNvCxnSpPr>
              <p:nvPr/>
            </p:nvCxnSpPr>
            <p:spPr>
              <a:xfrm>
                <a:off x="6498771" y="3080656"/>
                <a:ext cx="0" cy="6554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A57A209A-5506-47EB-BC00-7A044A6A7D49}"/>
                  </a:ext>
                </a:extLst>
              </p:cNvPr>
              <p:cNvCxnSpPr>
                <a:cxnSpLocks/>
              </p:cNvCxnSpPr>
              <p:nvPr/>
            </p:nvCxnSpPr>
            <p:spPr>
              <a:xfrm flipH="1">
                <a:off x="6048312" y="3736155"/>
                <a:ext cx="46134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27" name="Straight Arrow Connector 26">
              <a:extLst>
                <a:ext uri="{FF2B5EF4-FFF2-40B4-BE49-F238E27FC236}">
                  <a16:creationId xmlns:a16="http://schemas.microsoft.com/office/drawing/2014/main" id="{14C8B2D0-4AD4-4304-ACB5-2AFD69020834}"/>
                </a:ext>
              </a:extLst>
            </p:cNvPr>
            <p:cNvCxnSpPr/>
            <p:nvPr/>
          </p:nvCxnSpPr>
          <p:spPr>
            <a:xfrm>
              <a:off x="6621374" y="3635097"/>
              <a:ext cx="0" cy="49058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grpSp>
        <p:nvGrpSpPr>
          <p:cNvPr id="43" name="Group 42">
            <a:extLst>
              <a:ext uri="{FF2B5EF4-FFF2-40B4-BE49-F238E27FC236}">
                <a16:creationId xmlns:a16="http://schemas.microsoft.com/office/drawing/2014/main" id="{20718BBE-28DF-40EC-9A53-BC6642906C82}"/>
              </a:ext>
            </a:extLst>
          </p:cNvPr>
          <p:cNvGrpSpPr/>
          <p:nvPr/>
        </p:nvGrpSpPr>
        <p:grpSpPr>
          <a:xfrm flipH="1">
            <a:off x="8576657" y="2986434"/>
            <a:ext cx="1231307" cy="986192"/>
            <a:chOff x="6618576" y="2979598"/>
            <a:chExt cx="461346" cy="1146088"/>
          </a:xfrm>
        </p:grpSpPr>
        <p:grpSp>
          <p:nvGrpSpPr>
            <p:cNvPr id="44" name="Group 43">
              <a:extLst>
                <a:ext uri="{FF2B5EF4-FFF2-40B4-BE49-F238E27FC236}">
                  <a16:creationId xmlns:a16="http://schemas.microsoft.com/office/drawing/2014/main" id="{BAA484F0-3F83-4A0F-B79B-09FE5D99C9F2}"/>
                </a:ext>
              </a:extLst>
            </p:cNvPr>
            <p:cNvGrpSpPr/>
            <p:nvPr/>
          </p:nvGrpSpPr>
          <p:grpSpPr>
            <a:xfrm>
              <a:off x="6618576" y="2979598"/>
              <a:ext cx="461346" cy="655499"/>
              <a:chOff x="6048312" y="3080656"/>
              <a:chExt cx="461346" cy="655499"/>
            </a:xfrm>
          </p:grpSpPr>
          <p:cxnSp>
            <p:nvCxnSpPr>
              <p:cNvPr id="46" name="Straight Connector 45">
                <a:extLst>
                  <a:ext uri="{FF2B5EF4-FFF2-40B4-BE49-F238E27FC236}">
                    <a16:creationId xmlns:a16="http://schemas.microsoft.com/office/drawing/2014/main" id="{36E9B148-1D30-4D69-9014-CA44E28B7915}"/>
                  </a:ext>
                </a:extLst>
              </p:cNvPr>
              <p:cNvCxnSpPr>
                <a:cxnSpLocks/>
              </p:cNvCxnSpPr>
              <p:nvPr/>
            </p:nvCxnSpPr>
            <p:spPr>
              <a:xfrm>
                <a:off x="6506929" y="3080656"/>
                <a:ext cx="0" cy="65549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7" name="Straight Connector 46">
                <a:extLst>
                  <a:ext uri="{FF2B5EF4-FFF2-40B4-BE49-F238E27FC236}">
                    <a16:creationId xmlns:a16="http://schemas.microsoft.com/office/drawing/2014/main" id="{455A6C57-9768-42A0-9CE4-83FD81DED0FB}"/>
                  </a:ext>
                </a:extLst>
              </p:cNvPr>
              <p:cNvCxnSpPr>
                <a:cxnSpLocks/>
              </p:cNvCxnSpPr>
              <p:nvPr/>
            </p:nvCxnSpPr>
            <p:spPr>
              <a:xfrm flipH="1">
                <a:off x="6048312" y="3736155"/>
                <a:ext cx="46134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cxnSp>
          <p:nvCxnSpPr>
            <p:cNvPr id="45" name="Straight Arrow Connector 44">
              <a:extLst>
                <a:ext uri="{FF2B5EF4-FFF2-40B4-BE49-F238E27FC236}">
                  <a16:creationId xmlns:a16="http://schemas.microsoft.com/office/drawing/2014/main" id="{4EDAED53-FF26-45E7-851F-333B7118CB38}"/>
                </a:ext>
              </a:extLst>
            </p:cNvPr>
            <p:cNvCxnSpPr/>
            <p:nvPr/>
          </p:nvCxnSpPr>
          <p:spPr>
            <a:xfrm>
              <a:off x="6621374" y="3635097"/>
              <a:ext cx="0" cy="490589"/>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pic>
        <p:nvPicPr>
          <p:cNvPr id="35" name="Picture 34">
            <a:extLst>
              <a:ext uri="{FF2B5EF4-FFF2-40B4-BE49-F238E27FC236}">
                <a16:creationId xmlns:a16="http://schemas.microsoft.com/office/drawing/2014/main" id="{20E8C8B6-F35E-4603-B129-2F4D87470093}"/>
              </a:ext>
            </a:extLst>
          </p:cNvPr>
          <p:cNvPicPr>
            <a:picLocks noChangeAspect="1"/>
          </p:cNvPicPr>
          <p:nvPr/>
        </p:nvPicPr>
        <p:blipFill>
          <a:blip r:embed="rId9"/>
          <a:stretch>
            <a:fillRect/>
          </a:stretch>
        </p:blipFill>
        <p:spPr>
          <a:xfrm>
            <a:off x="10843663" y="4723196"/>
            <a:ext cx="1210916" cy="1323406"/>
          </a:xfrm>
          <a:prstGeom prst="rect">
            <a:avLst/>
          </a:prstGeom>
          <a:ln>
            <a:solidFill>
              <a:schemeClr val="accent1"/>
            </a:solidFill>
          </a:ln>
        </p:spPr>
      </p:pic>
      <p:pic>
        <p:nvPicPr>
          <p:cNvPr id="2" name="Picture 1">
            <a:extLst>
              <a:ext uri="{FF2B5EF4-FFF2-40B4-BE49-F238E27FC236}">
                <a16:creationId xmlns:a16="http://schemas.microsoft.com/office/drawing/2014/main" id="{0F13B78B-CFA9-474E-B22C-96608078C8FF}"/>
              </a:ext>
            </a:extLst>
          </p:cNvPr>
          <p:cNvPicPr>
            <a:picLocks noChangeAspect="1"/>
          </p:cNvPicPr>
          <p:nvPr/>
        </p:nvPicPr>
        <p:blipFill>
          <a:blip r:embed="rId10"/>
          <a:stretch>
            <a:fillRect/>
          </a:stretch>
        </p:blipFill>
        <p:spPr>
          <a:xfrm>
            <a:off x="4593168" y="1273411"/>
            <a:ext cx="733425" cy="438150"/>
          </a:xfrm>
          <a:prstGeom prst="rect">
            <a:avLst/>
          </a:prstGeom>
        </p:spPr>
      </p:pic>
    </p:spTree>
    <p:extLst>
      <p:ext uri="{BB962C8B-B14F-4D97-AF65-F5344CB8AC3E}">
        <p14:creationId xmlns:p14="http://schemas.microsoft.com/office/powerpoint/2010/main" val="20692539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869603897"/>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4</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614883" y="2583417"/>
            <a:ext cx="2799613" cy="1200329"/>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Change </a:t>
            </a:r>
          </a:p>
          <a:p>
            <a:pPr algn="ctr"/>
            <a:r>
              <a:rPr lang="en-US" sz="2800" b="1" dirty="0">
                <a:latin typeface="Calibri" panose="020F0502020204030204" pitchFamily="34" charset="0"/>
                <a:cs typeface="Calibri" panose="020F0502020204030204" pitchFamily="34" charset="0"/>
              </a:rPr>
              <a:t>Font Appearance </a:t>
            </a:r>
          </a:p>
          <a:p>
            <a:pPr algn="ctr"/>
            <a:r>
              <a:rPr lang="en-US" sz="1600" b="1" dirty="0">
                <a:solidFill>
                  <a:srgbClr val="FFFF00"/>
                </a:solidFill>
                <a:latin typeface="Calibri" panose="020F0502020204030204" pitchFamily="34" charset="0"/>
                <a:cs typeface="Calibri" panose="020F0502020204030204" pitchFamily="34" charset="0"/>
              </a:rPr>
              <a:t>(Cont’d)</a:t>
            </a:r>
            <a:endParaRPr lang="en-US" sz="3200" b="1" dirty="0">
              <a:solidFill>
                <a:srgbClr val="FFFF00"/>
              </a:solidFill>
              <a:latin typeface="Calibri" panose="020F0502020204030204" pitchFamily="34" charset="0"/>
              <a:cs typeface="Calibri" panose="020F0502020204030204" pitchFamily="34" charset="0"/>
            </a:endParaRPr>
          </a:p>
        </p:txBody>
      </p:sp>
      <p:pic>
        <p:nvPicPr>
          <p:cNvPr id="16" name="Picture 15">
            <a:extLst>
              <a:ext uri="{FF2B5EF4-FFF2-40B4-BE49-F238E27FC236}">
                <a16:creationId xmlns:a16="http://schemas.microsoft.com/office/drawing/2014/main" id="{D595AA12-920D-4BC7-80B9-F97A53DF1166}"/>
              </a:ext>
            </a:extLst>
          </p:cNvPr>
          <p:cNvPicPr>
            <a:picLocks noChangeAspect="1"/>
          </p:cNvPicPr>
          <p:nvPr/>
        </p:nvPicPr>
        <p:blipFill>
          <a:blip r:embed="rId8"/>
          <a:stretch>
            <a:fillRect/>
          </a:stretch>
        </p:blipFill>
        <p:spPr>
          <a:xfrm>
            <a:off x="6379029" y="1631503"/>
            <a:ext cx="4561408" cy="1665809"/>
          </a:xfrm>
          <a:prstGeom prst="rect">
            <a:avLst/>
          </a:prstGeom>
          <a:ln>
            <a:noFill/>
          </a:ln>
          <a:effectLst>
            <a:outerShdw blurRad="292100" dist="139700" dir="2700000" algn="tl" rotWithShape="0">
              <a:srgbClr val="333333">
                <a:alpha val="65000"/>
              </a:srgbClr>
            </a:outerShdw>
          </a:effectLst>
        </p:spPr>
      </p:pic>
      <p:sp>
        <p:nvSpPr>
          <p:cNvPr id="20" name="TextBox 19">
            <a:extLst>
              <a:ext uri="{FF2B5EF4-FFF2-40B4-BE49-F238E27FC236}">
                <a16:creationId xmlns:a16="http://schemas.microsoft.com/office/drawing/2014/main" id="{EE2D03D6-5463-430C-83D0-85C4E9767DB5}"/>
              </a:ext>
            </a:extLst>
          </p:cNvPr>
          <p:cNvSpPr txBox="1"/>
          <p:nvPr/>
        </p:nvSpPr>
        <p:spPr>
          <a:xfrm>
            <a:off x="4141547" y="3739212"/>
            <a:ext cx="5771933" cy="2856428"/>
          </a:xfrm>
          <a:prstGeom prst="wedgeEllipseCallout">
            <a:avLst>
              <a:gd name="adj1" fmla="val 55484"/>
              <a:gd name="adj2" fmla="val 4694"/>
            </a:avLst>
          </a:prstGeom>
          <a:solidFill>
            <a:schemeClr val="accent1"/>
          </a:solidFill>
        </p:spPr>
        <p:txBody>
          <a:bodyPr wrap="square" rtlCol="0">
            <a:spAutoFit/>
          </a:bodyPr>
          <a:lstStyle/>
          <a:p>
            <a:pPr algn="ctr"/>
            <a:r>
              <a:rPr lang="en-US" b="1" dirty="0">
                <a:solidFill>
                  <a:srgbClr val="FFFF00"/>
                </a:solidFill>
                <a:latin typeface="Calibri" panose="020F0502020204030204" pitchFamily="34" charset="0"/>
                <a:cs typeface="Calibri" panose="020F0502020204030204" pitchFamily="34" charset="0"/>
              </a:rPr>
              <a:t>Character Spacing </a:t>
            </a:r>
            <a:endParaRPr lang="en-ZA" b="1" dirty="0">
              <a:solidFill>
                <a:srgbClr val="FFFF00"/>
              </a:solidFill>
              <a:latin typeface="Calibri" panose="020F0502020204030204" pitchFamily="34" charset="0"/>
              <a:cs typeface="Calibri" panose="020F0502020204030204" pitchFamily="34" charset="0"/>
            </a:endParaRPr>
          </a:p>
          <a:p>
            <a:r>
              <a:rPr lang="en-US" b="1" dirty="0">
                <a:latin typeface="Calibri" panose="020F0502020204030204" pitchFamily="34" charset="0"/>
                <a:cs typeface="Calibri" panose="020F0502020204030204" pitchFamily="34" charset="0"/>
              </a:rPr>
              <a:t>In the Spacing box, select the desired line spacing option from the menu. This is also sometimes called kerning, and it describes how much space is between each character in your text: </a:t>
            </a:r>
            <a:r>
              <a:rPr lang="en-US" b="1" spc="-150" dirty="0">
                <a:latin typeface="Calibri" panose="020F0502020204030204" pitchFamily="34" charset="0"/>
                <a:cs typeface="Calibri" panose="020F0502020204030204" pitchFamily="34" charset="0"/>
              </a:rPr>
              <a:t>Tight</a:t>
            </a:r>
            <a:r>
              <a:rPr lang="en-US" b="1" dirty="0">
                <a:latin typeface="Calibri" panose="020F0502020204030204" pitchFamily="34" charset="0"/>
                <a:cs typeface="Calibri" panose="020F0502020204030204" pitchFamily="34" charset="0"/>
              </a:rPr>
              <a:t>, Normal,        </a:t>
            </a:r>
            <a:r>
              <a:rPr lang="en-US" b="1" spc="300" dirty="0">
                <a:latin typeface="Calibri" panose="020F0502020204030204" pitchFamily="34" charset="0"/>
                <a:cs typeface="Calibri" panose="020F0502020204030204" pitchFamily="34" charset="0"/>
              </a:rPr>
              <a:t>Loose</a:t>
            </a:r>
            <a:r>
              <a:rPr lang="en-US" b="1" dirty="0">
                <a:latin typeface="Calibri" panose="020F0502020204030204" pitchFamily="34" charset="0"/>
                <a:cs typeface="Calibri" panose="020F0502020204030204" pitchFamily="34" charset="0"/>
              </a:rPr>
              <a:t>,  </a:t>
            </a:r>
            <a:r>
              <a:rPr lang="en-US" b="1" spc="600" dirty="0">
                <a:latin typeface="Calibri" panose="020F0502020204030204" pitchFamily="34" charset="0"/>
                <a:cs typeface="Calibri" panose="020F0502020204030204" pitchFamily="34" charset="0"/>
              </a:rPr>
              <a:t>Very Loose</a:t>
            </a:r>
          </a:p>
        </p:txBody>
      </p:sp>
      <p:pic>
        <p:nvPicPr>
          <p:cNvPr id="6" name="Picture 5">
            <a:extLst>
              <a:ext uri="{FF2B5EF4-FFF2-40B4-BE49-F238E27FC236}">
                <a16:creationId xmlns:a16="http://schemas.microsoft.com/office/drawing/2014/main" id="{34A19B9D-3BF2-426E-9BF0-8808C1B8ABB4}"/>
              </a:ext>
            </a:extLst>
          </p:cNvPr>
          <p:cNvPicPr>
            <a:picLocks noChangeAspect="1"/>
          </p:cNvPicPr>
          <p:nvPr/>
        </p:nvPicPr>
        <p:blipFill>
          <a:blip r:embed="rId9"/>
          <a:stretch>
            <a:fillRect/>
          </a:stretch>
        </p:blipFill>
        <p:spPr>
          <a:xfrm>
            <a:off x="10247111" y="3739212"/>
            <a:ext cx="1657350" cy="2295525"/>
          </a:xfrm>
          <a:prstGeom prst="rect">
            <a:avLst/>
          </a:prstGeom>
          <a:ln>
            <a:noFill/>
          </a:ln>
          <a:effectLst>
            <a:outerShdw blurRad="292100" dist="139700" dir="2700000" algn="tl" rotWithShape="0">
              <a:srgbClr val="333333">
                <a:alpha val="65000"/>
              </a:srgbClr>
            </a:outerShdw>
          </a:effectLst>
        </p:spPr>
      </p:pic>
      <p:grpSp>
        <p:nvGrpSpPr>
          <p:cNvPr id="26" name="Group 25">
            <a:extLst>
              <a:ext uri="{FF2B5EF4-FFF2-40B4-BE49-F238E27FC236}">
                <a16:creationId xmlns:a16="http://schemas.microsoft.com/office/drawing/2014/main" id="{397289D3-05B3-4327-9E60-324595CF74F9}"/>
              </a:ext>
            </a:extLst>
          </p:cNvPr>
          <p:cNvGrpSpPr/>
          <p:nvPr/>
        </p:nvGrpSpPr>
        <p:grpSpPr>
          <a:xfrm>
            <a:off x="8469086" y="2679480"/>
            <a:ext cx="1778025" cy="1185747"/>
            <a:chOff x="7990114" y="3037115"/>
            <a:chExt cx="1778025" cy="1185747"/>
          </a:xfrm>
        </p:grpSpPr>
        <p:cxnSp>
          <p:nvCxnSpPr>
            <p:cNvPr id="19" name="Straight Connector 18">
              <a:extLst>
                <a:ext uri="{FF2B5EF4-FFF2-40B4-BE49-F238E27FC236}">
                  <a16:creationId xmlns:a16="http://schemas.microsoft.com/office/drawing/2014/main" id="{D2453889-D854-4B56-AF92-DD311EFF2C8F}"/>
                </a:ext>
              </a:extLst>
            </p:cNvPr>
            <p:cNvCxnSpPr>
              <a:cxnSpLocks/>
            </p:cNvCxnSpPr>
            <p:nvPr/>
          </p:nvCxnSpPr>
          <p:spPr>
            <a:xfrm>
              <a:off x="7990114" y="3037115"/>
              <a:ext cx="0" cy="118574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3" name="Straight Arrow Connector 22">
              <a:extLst>
                <a:ext uri="{FF2B5EF4-FFF2-40B4-BE49-F238E27FC236}">
                  <a16:creationId xmlns:a16="http://schemas.microsoft.com/office/drawing/2014/main" id="{E11FFF1F-678F-45DC-9FCE-15E20F8DC3A5}"/>
                </a:ext>
              </a:extLst>
            </p:cNvPr>
            <p:cNvCxnSpPr>
              <a:cxnSpLocks/>
            </p:cNvCxnSpPr>
            <p:nvPr/>
          </p:nvCxnSpPr>
          <p:spPr>
            <a:xfrm flipV="1">
              <a:off x="7990114" y="4222861"/>
              <a:ext cx="1778025" cy="1"/>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pic>
        <p:nvPicPr>
          <p:cNvPr id="2" name="Picture 1">
            <a:extLst>
              <a:ext uri="{FF2B5EF4-FFF2-40B4-BE49-F238E27FC236}">
                <a16:creationId xmlns:a16="http://schemas.microsoft.com/office/drawing/2014/main" id="{D637B7F3-FDBE-4573-8FB6-9AF7071E8627}"/>
              </a:ext>
            </a:extLst>
          </p:cNvPr>
          <p:cNvPicPr>
            <a:picLocks noChangeAspect="1"/>
          </p:cNvPicPr>
          <p:nvPr/>
        </p:nvPicPr>
        <p:blipFill>
          <a:blip r:embed="rId10"/>
          <a:stretch>
            <a:fillRect/>
          </a:stretch>
        </p:blipFill>
        <p:spPr>
          <a:xfrm>
            <a:off x="6379029" y="1212381"/>
            <a:ext cx="733425" cy="438150"/>
          </a:xfrm>
          <a:prstGeom prst="rect">
            <a:avLst/>
          </a:prstGeom>
        </p:spPr>
      </p:pic>
    </p:spTree>
    <p:extLst>
      <p:ext uri="{BB962C8B-B14F-4D97-AF65-F5344CB8AC3E}">
        <p14:creationId xmlns:p14="http://schemas.microsoft.com/office/powerpoint/2010/main" val="315911657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9255673"/>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5</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614883" y="2583417"/>
            <a:ext cx="2799613" cy="1200329"/>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Change </a:t>
            </a:r>
          </a:p>
          <a:p>
            <a:pPr algn="ctr"/>
            <a:r>
              <a:rPr lang="en-US" sz="2800" b="1" dirty="0">
                <a:latin typeface="Calibri" panose="020F0502020204030204" pitchFamily="34" charset="0"/>
                <a:cs typeface="Calibri" panose="020F0502020204030204" pitchFamily="34" charset="0"/>
              </a:rPr>
              <a:t>Font Appearance </a:t>
            </a:r>
          </a:p>
          <a:p>
            <a:pPr algn="ctr"/>
            <a:r>
              <a:rPr lang="en-US" sz="1600" b="1" dirty="0">
                <a:solidFill>
                  <a:srgbClr val="FFFF00"/>
                </a:solidFill>
                <a:latin typeface="Calibri" panose="020F0502020204030204" pitchFamily="34" charset="0"/>
                <a:cs typeface="Calibri" panose="020F0502020204030204" pitchFamily="34" charset="0"/>
              </a:rPr>
              <a:t>(Cont’d)</a:t>
            </a:r>
            <a:endParaRPr lang="en-US" sz="3200" b="1" dirty="0">
              <a:solidFill>
                <a:srgbClr val="FFFF00"/>
              </a:solidFill>
              <a:latin typeface="Calibri" panose="020F0502020204030204" pitchFamily="34" charset="0"/>
              <a:cs typeface="Calibri" panose="020F0502020204030204" pitchFamily="34" charset="0"/>
            </a:endParaRPr>
          </a:p>
        </p:txBody>
      </p:sp>
      <p:pic>
        <p:nvPicPr>
          <p:cNvPr id="16" name="Picture 15">
            <a:extLst>
              <a:ext uri="{FF2B5EF4-FFF2-40B4-BE49-F238E27FC236}">
                <a16:creationId xmlns:a16="http://schemas.microsoft.com/office/drawing/2014/main" id="{D595AA12-920D-4BC7-80B9-F97A53DF1166}"/>
              </a:ext>
            </a:extLst>
          </p:cNvPr>
          <p:cNvPicPr>
            <a:picLocks noChangeAspect="1"/>
          </p:cNvPicPr>
          <p:nvPr/>
        </p:nvPicPr>
        <p:blipFill>
          <a:blip r:embed="rId8"/>
          <a:stretch>
            <a:fillRect/>
          </a:stretch>
        </p:blipFill>
        <p:spPr>
          <a:xfrm>
            <a:off x="4890007" y="1525739"/>
            <a:ext cx="6081828" cy="2221060"/>
          </a:xfrm>
          <a:prstGeom prst="rect">
            <a:avLst/>
          </a:prstGeom>
          <a:ln>
            <a:noFill/>
          </a:ln>
          <a:effectLst>
            <a:outerShdw blurRad="292100" dist="139700" dir="2700000" algn="tl" rotWithShape="0">
              <a:srgbClr val="333333">
                <a:alpha val="65000"/>
              </a:srgbClr>
            </a:outerShdw>
          </a:effectLst>
        </p:spPr>
      </p:pic>
      <p:sp>
        <p:nvSpPr>
          <p:cNvPr id="36" name="TextBox 35">
            <a:extLst>
              <a:ext uri="{FF2B5EF4-FFF2-40B4-BE49-F238E27FC236}">
                <a16:creationId xmlns:a16="http://schemas.microsoft.com/office/drawing/2014/main" id="{99DBEBFF-E0E0-423F-A6EA-A24A8F5A8611}"/>
              </a:ext>
            </a:extLst>
          </p:cNvPr>
          <p:cNvSpPr txBox="1"/>
          <p:nvPr/>
        </p:nvSpPr>
        <p:spPr>
          <a:xfrm>
            <a:off x="4166882" y="4300045"/>
            <a:ext cx="2185539" cy="2308324"/>
          </a:xfrm>
          <a:prstGeom prst="rect">
            <a:avLst/>
          </a:prstGeom>
          <a:solidFill>
            <a:schemeClr val="accent1"/>
          </a:solidFill>
        </p:spPr>
        <p:txBody>
          <a:bodyPr wrap="square" rtlCol="0">
            <a:spAutoFit/>
          </a:bodyPr>
          <a:lstStyle/>
          <a:p>
            <a:pPr lvl="0"/>
            <a:r>
              <a:rPr lang="en-US" sz="1600" b="1" dirty="0">
                <a:solidFill>
                  <a:srgbClr val="FFFF00"/>
                </a:solidFill>
                <a:latin typeface="Calibri" panose="020F0502020204030204" pitchFamily="34" charset="0"/>
                <a:cs typeface="Calibri" panose="020F0502020204030204" pitchFamily="34" charset="0"/>
              </a:rPr>
              <a:t>Font Size:</a:t>
            </a:r>
            <a:r>
              <a:rPr lang="en-US" sz="1600" b="1" dirty="0">
                <a:latin typeface="Calibri" panose="020F0502020204030204" pitchFamily="34" charset="0"/>
                <a:cs typeface="Calibri" panose="020F0502020204030204" pitchFamily="34" charset="0"/>
              </a:rPr>
              <a:t> Click the arrow to scroll through and select the Font Size that you want o</a:t>
            </a:r>
            <a:r>
              <a:rPr lang="en-US" sz="1600" b="1" i="1" dirty="0">
                <a:latin typeface="Calibri" panose="020F0502020204030204" pitchFamily="34" charset="0"/>
                <a:cs typeface="Calibri" panose="020F0502020204030204" pitchFamily="34" charset="0"/>
              </a:rPr>
              <a:t>r, select the number in the box, enter the font size you want, and press ENTER. The </a:t>
            </a:r>
            <a:r>
              <a:rPr lang="en-US" sz="1600" b="1" dirty="0">
                <a:latin typeface="Calibri" panose="020F0502020204030204" pitchFamily="34" charset="0"/>
                <a:cs typeface="Calibri" panose="020F0502020204030204" pitchFamily="34" charset="0"/>
              </a:rPr>
              <a:t>higher the number, the larger the text</a:t>
            </a:r>
          </a:p>
        </p:txBody>
      </p:sp>
      <p:sp>
        <p:nvSpPr>
          <p:cNvPr id="49" name="TextBox 48">
            <a:extLst>
              <a:ext uri="{FF2B5EF4-FFF2-40B4-BE49-F238E27FC236}">
                <a16:creationId xmlns:a16="http://schemas.microsoft.com/office/drawing/2014/main" id="{AFEED822-DA3D-4154-85E5-240FACE7DD91}"/>
              </a:ext>
            </a:extLst>
          </p:cNvPr>
          <p:cNvSpPr txBox="1"/>
          <p:nvPr/>
        </p:nvSpPr>
        <p:spPr>
          <a:xfrm>
            <a:off x="6465484" y="4564480"/>
            <a:ext cx="1630725" cy="1754326"/>
          </a:xfrm>
          <a:prstGeom prst="rect">
            <a:avLst/>
          </a:prstGeom>
          <a:solidFill>
            <a:schemeClr val="accent1"/>
          </a:solidFill>
        </p:spPr>
        <p:txBody>
          <a:bodyPr wrap="square" rtlCol="0">
            <a:spAutoFit/>
          </a:bodyPr>
          <a:lstStyle/>
          <a:p>
            <a:r>
              <a:rPr lang="en-US" b="1" dirty="0">
                <a:solidFill>
                  <a:srgbClr val="FFFF00"/>
                </a:solidFill>
                <a:latin typeface="Calibri" panose="020F0502020204030204" pitchFamily="34" charset="0"/>
                <a:cs typeface="Calibri" panose="020F0502020204030204" pitchFamily="34" charset="0"/>
              </a:rPr>
              <a:t>Increase Text Size:</a:t>
            </a:r>
            <a:r>
              <a:rPr lang="en-US" b="1" dirty="0">
                <a:latin typeface="Calibri" panose="020F0502020204030204" pitchFamily="34" charset="0"/>
                <a:cs typeface="Calibri" panose="020F0502020204030204" pitchFamily="34" charset="0"/>
              </a:rPr>
              <a:t> Use this command to make your text- size larger </a:t>
            </a:r>
          </a:p>
        </p:txBody>
      </p:sp>
      <p:sp>
        <p:nvSpPr>
          <p:cNvPr id="50" name="TextBox 49">
            <a:extLst>
              <a:ext uri="{FF2B5EF4-FFF2-40B4-BE49-F238E27FC236}">
                <a16:creationId xmlns:a16="http://schemas.microsoft.com/office/drawing/2014/main" id="{CF7F148E-475D-4664-B346-0BAE30753C04}"/>
              </a:ext>
            </a:extLst>
          </p:cNvPr>
          <p:cNvSpPr txBox="1"/>
          <p:nvPr/>
        </p:nvSpPr>
        <p:spPr>
          <a:xfrm>
            <a:off x="8262673" y="4543095"/>
            <a:ext cx="1630725" cy="1754326"/>
          </a:xfrm>
          <a:prstGeom prst="rect">
            <a:avLst/>
          </a:prstGeom>
          <a:solidFill>
            <a:schemeClr val="accent1"/>
          </a:solidFill>
        </p:spPr>
        <p:txBody>
          <a:bodyPr wrap="square" rtlCol="0">
            <a:spAutoFit/>
          </a:bodyPr>
          <a:lstStyle/>
          <a:p>
            <a:r>
              <a:rPr lang="en-US" b="1" dirty="0">
                <a:solidFill>
                  <a:srgbClr val="FFFF00"/>
                </a:solidFill>
                <a:latin typeface="Calibri" panose="020F0502020204030204" pitchFamily="34" charset="0"/>
                <a:cs typeface="Calibri" panose="020F0502020204030204" pitchFamily="34" charset="0"/>
              </a:rPr>
              <a:t>Decrease Text Size: </a:t>
            </a:r>
            <a:r>
              <a:rPr lang="en-US" b="1" dirty="0">
                <a:latin typeface="Calibri" panose="020F0502020204030204" pitchFamily="34" charset="0"/>
                <a:cs typeface="Calibri" panose="020F0502020204030204" pitchFamily="34" charset="0"/>
              </a:rPr>
              <a:t>Use this command to make your text- size smaller </a:t>
            </a:r>
          </a:p>
        </p:txBody>
      </p:sp>
      <p:sp>
        <p:nvSpPr>
          <p:cNvPr id="51" name="TextBox 50">
            <a:extLst>
              <a:ext uri="{FF2B5EF4-FFF2-40B4-BE49-F238E27FC236}">
                <a16:creationId xmlns:a16="http://schemas.microsoft.com/office/drawing/2014/main" id="{F6339969-0637-419E-A691-C80A8447E06E}"/>
              </a:ext>
            </a:extLst>
          </p:cNvPr>
          <p:cNvSpPr txBox="1"/>
          <p:nvPr/>
        </p:nvSpPr>
        <p:spPr>
          <a:xfrm>
            <a:off x="10006461" y="4477392"/>
            <a:ext cx="2119377" cy="2308324"/>
          </a:xfrm>
          <a:prstGeom prst="rect">
            <a:avLst/>
          </a:prstGeom>
          <a:solidFill>
            <a:schemeClr val="accent1"/>
          </a:solidFill>
        </p:spPr>
        <p:txBody>
          <a:bodyPr wrap="square" rtlCol="0">
            <a:spAutoFit/>
          </a:bodyPr>
          <a:lstStyle/>
          <a:p>
            <a:pPr algn="ctr"/>
            <a:r>
              <a:rPr lang="en-US" b="1" dirty="0">
                <a:solidFill>
                  <a:srgbClr val="FFFF00"/>
                </a:solidFill>
                <a:latin typeface="Calibri" panose="020F0502020204030204" pitchFamily="34" charset="0"/>
                <a:cs typeface="Calibri" panose="020F0502020204030204" pitchFamily="34" charset="0"/>
              </a:rPr>
              <a:t>Clear Formatting:</a:t>
            </a:r>
            <a:r>
              <a:rPr lang="en-US" b="1" dirty="0">
                <a:latin typeface="Calibri" panose="020F0502020204030204" pitchFamily="34" charset="0"/>
                <a:cs typeface="Calibri" panose="020F0502020204030204" pitchFamily="34" charset="0"/>
              </a:rPr>
              <a:t> </a:t>
            </a:r>
          </a:p>
          <a:p>
            <a:pPr algn="ctr"/>
            <a:r>
              <a:rPr lang="en-US" b="1" dirty="0">
                <a:latin typeface="Calibri" panose="020F0502020204030204" pitchFamily="34" charset="0"/>
                <a:cs typeface="Calibri" panose="020F0502020204030204" pitchFamily="34" charset="0"/>
              </a:rPr>
              <a:t>Use this command to remove all formatting from your selection, leaving only the normal, unformatted text</a:t>
            </a:r>
          </a:p>
        </p:txBody>
      </p:sp>
      <p:cxnSp>
        <p:nvCxnSpPr>
          <p:cNvPr id="18" name="Straight Arrow Connector 17">
            <a:extLst>
              <a:ext uri="{FF2B5EF4-FFF2-40B4-BE49-F238E27FC236}">
                <a16:creationId xmlns:a16="http://schemas.microsoft.com/office/drawing/2014/main" id="{752824E7-21FF-4B85-A8FC-E8AAAB5B3EFB}"/>
              </a:ext>
            </a:extLst>
          </p:cNvPr>
          <p:cNvCxnSpPr/>
          <p:nvPr/>
        </p:nvCxnSpPr>
        <p:spPr>
          <a:xfrm flipH="1">
            <a:off x="5780314" y="2253343"/>
            <a:ext cx="2830286" cy="1981200"/>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084195B4-C323-4529-9DF9-2EC788B45D8D}"/>
              </a:ext>
            </a:extLst>
          </p:cNvPr>
          <p:cNvCxnSpPr>
            <a:cxnSpLocks/>
          </p:cNvCxnSpPr>
          <p:nvPr/>
        </p:nvCxnSpPr>
        <p:spPr>
          <a:xfrm flipH="1">
            <a:off x="7280847" y="2271361"/>
            <a:ext cx="2113526" cy="224957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32C7D135-63EE-4B67-905E-6F1CEB68C135}"/>
              </a:ext>
            </a:extLst>
          </p:cNvPr>
          <p:cNvCxnSpPr/>
          <p:nvPr/>
        </p:nvCxnSpPr>
        <p:spPr>
          <a:xfrm flipH="1">
            <a:off x="9078035" y="2271361"/>
            <a:ext cx="904165" cy="224957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a:extLst>
              <a:ext uri="{FF2B5EF4-FFF2-40B4-BE49-F238E27FC236}">
                <a16:creationId xmlns:a16="http://schemas.microsoft.com/office/drawing/2014/main" id="{82CFED95-ACC6-4919-90DA-B002E81F3F58}"/>
              </a:ext>
            </a:extLst>
          </p:cNvPr>
          <p:cNvCxnSpPr/>
          <p:nvPr/>
        </p:nvCxnSpPr>
        <p:spPr>
          <a:xfrm>
            <a:off x="10450286" y="2314905"/>
            <a:ext cx="0" cy="2115768"/>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pic>
        <p:nvPicPr>
          <p:cNvPr id="2" name="Picture 1">
            <a:extLst>
              <a:ext uri="{FF2B5EF4-FFF2-40B4-BE49-F238E27FC236}">
                <a16:creationId xmlns:a16="http://schemas.microsoft.com/office/drawing/2014/main" id="{046116D7-D7C7-49DB-B982-5098760D6B9C}"/>
              </a:ext>
            </a:extLst>
          </p:cNvPr>
          <p:cNvPicPr>
            <a:picLocks noChangeAspect="1"/>
          </p:cNvPicPr>
          <p:nvPr/>
        </p:nvPicPr>
        <p:blipFill>
          <a:blip r:embed="rId9"/>
          <a:stretch>
            <a:fillRect/>
          </a:stretch>
        </p:blipFill>
        <p:spPr>
          <a:xfrm>
            <a:off x="4890007" y="1226548"/>
            <a:ext cx="733425" cy="438150"/>
          </a:xfrm>
          <a:prstGeom prst="rect">
            <a:avLst/>
          </a:prstGeom>
        </p:spPr>
      </p:pic>
    </p:spTree>
    <p:extLst>
      <p:ext uri="{BB962C8B-B14F-4D97-AF65-F5344CB8AC3E}">
        <p14:creationId xmlns:p14="http://schemas.microsoft.com/office/powerpoint/2010/main" val="278981789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1053337901"/>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6</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485620" y="2444042"/>
            <a:ext cx="3119315" cy="1384995"/>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Make your text pop</a:t>
            </a:r>
          </a:p>
          <a:p>
            <a:pPr algn="ctr"/>
            <a:r>
              <a:rPr lang="en-US" sz="2800" b="1" dirty="0">
                <a:latin typeface="Calibri" panose="020F0502020204030204" pitchFamily="34" charset="0"/>
                <a:cs typeface="Calibri" panose="020F0502020204030204" pitchFamily="34" charset="0"/>
              </a:rPr>
              <a:t>by highlighting it in </a:t>
            </a:r>
          </a:p>
          <a:p>
            <a:pPr algn="ctr"/>
            <a:r>
              <a:rPr lang="en-US" sz="2800" b="1" dirty="0">
                <a:latin typeface="Calibri" panose="020F0502020204030204" pitchFamily="34" charset="0"/>
                <a:cs typeface="Calibri" panose="020F0502020204030204" pitchFamily="34" charset="0"/>
              </a:rPr>
              <a:t>a bright colour</a:t>
            </a:r>
            <a:endParaRPr lang="en-US" sz="4800" b="1" dirty="0">
              <a:latin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B8E4E62F-3F37-440B-B10C-E02D84D8A53A}"/>
              </a:ext>
            </a:extLst>
          </p:cNvPr>
          <p:cNvPicPr>
            <a:picLocks noChangeAspect="1"/>
          </p:cNvPicPr>
          <p:nvPr/>
        </p:nvPicPr>
        <p:blipFill>
          <a:blip r:embed="rId8"/>
          <a:stretch>
            <a:fillRect/>
          </a:stretch>
        </p:blipFill>
        <p:spPr>
          <a:xfrm>
            <a:off x="4752975" y="2340430"/>
            <a:ext cx="922105" cy="485974"/>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24FE4D78-C276-4016-9889-3C1E39B982EE}"/>
              </a:ext>
            </a:extLst>
          </p:cNvPr>
          <p:cNvPicPr>
            <a:picLocks noChangeAspect="1"/>
          </p:cNvPicPr>
          <p:nvPr/>
        </p:nvPicPr>
        <p:blipFill>
          <a:blip r:embed="rId9"/>
          <a:stretch>
            <a:fillRect/>
          </a:stretch>
        </p:blipFill>
        <p:spPr>
          <a:xfrm>
            <a:off x="4406145" y="2948426"/>
            <a:ext cx="3354890" cy="1211717"/>
          </a:xfrm>
          <a:prstGeom prst="rect">
            <a:avLst/>
          </a:prstGeom>
          <a:ln>
            <a:noFill/>
          </a:ln>
          <a:effectLst>
            <a:outerShdw blurRad="292100" dist="139700" dir="2700000" algn="tl" rotWithShape="0">
              <a:srgbClr val="333333">
                <a:alpha val="65000"/>
              </a:srgbClr>
            </a:outerShdw>
          </a:effectLst>
        </p:spPr>
      </p:pic>
      <p:sp>
        <p:nvSpPr>
          <p:cNvPr id="6" name="Oval 5">
            <a:extLst>
              <a:ext uri="{FF2B5EF4-FFF2-40B4-BE49-F238E27FC236}">
                <a16:creationId xmlns:a16="http://schemas.microsoft.com/office/drawing/2014/main" id="{95EEAB28-2C94-4908-B651-FF556D1FF6AD}"/>
              </a:ext>
            </a:extLst>
          </p:cNvPr>
          <p:cNvSpPr/>
          <p:nvPr/>
        </p:nvSpPr>
        <p:spPr>
          <a:xfrm>
            <a:off x="7021286" y="3439160"/>
            <a:ext cx="206828" cy="389877"/>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31C999ED-909D-4470-B2B9-5358649A0C6B}"/>
              </a:ext>
            </a:extLst>
          </p:cNvPr>
          <p:cNvPicPr>
            <a:picLocks noChangeAspect="1"/>
          </p:cNvPicPr>
          <p:nvPr/>
        </p:nvPicPr>
        <p:blipFill>
          <a:blip r:embed="rId10"/>
          <a:stretch>
            <a:fillRect/>
          </a:stretch>
        </p:blipFill>
        <p:spPr>
          <a:xfrm>
            <a:off x="8863419" y="2465814"/>
            <a:ext cx="1262967" cy="1774686"/>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33089452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aphicFrame>
        <p:nvGraphicFramePr>
          <p:cNvPr id="5" name="Content Placeholder 2">
            <a:extLst>
              <a:ext uri="{FF2B5EF4-FFF2-40B4-BE49-F238E27FC236}">
                <a16:creationId xmlns:a16="http://schemas.microsoft.com/office/drawing/2014/main" id="{33A702D0-A01A-4F94-AF7B-D4BDF2B18878}"/>
              </a:ext>
            </a:extLst>
          </p:cNvPr>
          <p:cNvGraphicFramePr>
            <a:graphicFrameLocks noGrp="1"/>
          </p:cNvGraphicFramePr>
          <p:nvPr>
            <p:ph idx="1"/>
            <p:extLst>
              <p:ext uri="{D42A27DB-BD31-4B8C-83A1-F6EECF244321}">
                <p14:modId xmlns:p14="http://schemas.microsoft.com/office/powerpoint/2010/main" val="801987116"/>
              </p:ext>
            </p:extLst>
          </p:nvPr>
        </p:nvGraphicFramePr>
        <p:xfrm>
          <a:off x="4373196" y="172720"/>
          <a:ext cx="7544484" cy="65328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7</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528926" y="2583417"/>
            <a:ext cx="2971518" cy="954107"/>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Change the colour </a:t>
            </a:r>
          </a:p>
          <a:p>
            <a:pPr algn="ctr"/>
            <a:r>
              <a:rPr lang="en-US" sz="2800" b="1" dirty="0">
                <a:latin typeface="Calibri" panose="020F0502020204030204" pitchFamily="34" charset="0"/>
                <a:cs typeface="Calibri" panose="020F0502020204030204" pitchFamily="34" charset="0"/>
              </a:rPr>
              <a:t>of your text</a:t>
            </a:r>
            <a:endParaRPr lang="en-US" sz="4800" b="1" dirty="0">
              <a:latin typeface="Calibri" panose="020F0502020204030204" pitchFamily="34" charset="0"/>
              <a:cs typeface="Calibri" panose="020F0502020204030204" pitchFamily="34" charset="0"/>
            </a:endParaRPr>
          </a:p>
        </p:txBody>
      </p:sp>
      <p:pic>
        <p:nvPicPr>
          <p:cNvPr id="2" name="Picture 1">
            <a:extLst>
              <a:ext uri="{FF2B5EF4-FFF2-40B4-BE49-F238E27FC236}">
                <a16:creationId xmlns:a16="http://schemas.microsoft.com/office/drawing/2014/main" id="{B8E4E62F-3F37-440B-B10C-E02D84D8A53A}"/>
              </a:ext>
            </a:extLst>
          </p:cNvPr>
          <p:cNvPicPr>
            <a:picLocks noChangeAspect="1"/>
          </p:cNvPicPr>
          <p:nvPr/>
        </p:nvPicPr>
        <p:blipFill>
          <a:blip r:embed="rId8"/>
          <a:stretch>
            <a:fillRect/>
          </a:stretch>
        </p:blipFill>
        <p:spPr>
          <a:xfrm>
            <a:off x="4752975" y="2340430"/>
            <a:ext cx="922105" cy="485974"/>
          </a:xfrm>
          <a:prstGeom prst="rect">
            <a:avLst/>
          </a:prstGeom>
          <a:ln>
            <a:noFill/>
          </a:ln>
          <a:effectLst>
            <a:outerShdw blurRad="292100" dist="139700" dir="2700000" algn="tl" rotWithShape="0">
              <a:srgbClr val="333333">
                <a:alpha val="65000"/>
              </a:srgbClr>
            </a:outerShdw>
          </a:effectLst>
        </p:spPr>
      </p:pic>
      <p:pic>
        <p:nvPicPr>
          <p:cNvPr id="4" name="Picture 3">
            <a:extLst>
              <a:ext uri="{FF2B5EF4-FFF2-40B4-BE49-F238E27FC236}">
                <a16:creationId xmlns:a16="http://schemas.microsoft.com/office/drawing/2014/main" id="{24FE4D78-C276-4016-9889-3C1E39B982EE}"/>
              </a:ext>
            </a:extLst>
          </p:cNvPr>
          <p:cNvPicPr>
            <a:picLocks noChangeAspect="1"/>
          </p:cNvPicPr>
          <p:nvPr/>
        </p:nvPicPr>
        <p:blipFill>
          <a:blip r:embed="rId9"/>
          <a:stretch>
            <a:fillRect/>
          </a:stretch>
        </p:blipFill>
        <p:spPr>
          <a:xfrm>
            <a:off x="4186428" y="3060471"/>
            <a:ext cx="2979406" cy="1076100"/>
          </a:xfrm>
          <a:prstGeom prst="rect">
            <a:avLst/>
          </a:prstGeom>
          <a:ln>
            <a:noFill/>
          </a:ln>
          <a:effectLst>
            <a:outerShdw blurRad="292100" dist="139700" dir="2700000" algn="tl" rotWithShape="0">
              <a:srgbClr val="333333">
                <a:alpha val="65000"/>
              </a:srgbClr>
            </a:outerShdw>
          </a:effectLst>
        </p:spPr>
      </p:pic>
      <p:sp>
        <p:nvSpPr>
          <p:cNvPr id="6" name="Oval 5">
            <a:extLst>
              <a:ext uri="{FF2B5EF4-FFF2-40B4-BE49-F238E27FC236}">
                <a16:creationId xmlns:a16="http://schemas.microsoft.com/office/drawing/2014/main" id="{95EEAB28-2C94-4908-B651-FF556D1FF6AD}"/>
              </a:ext>
            </a:extLst>
          </p:cNvPr>
          <p:cNvSpPr/>
          <p:nvPr/>
        </p:nvSpPr>
        <p:spPr>
          <a:xfrm>
            <a:off x="6624583" y="3439160"/>
            <a:ext cx="508593" cy="436154"/>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a:extLst>
              <a:ext uri="{FF2B5EF4-FFF2-40B4-BE49-F238E27FC236}">
                <a16:creationId xmlns:a16="http://schemas.microsoft.com/office/drawing/2014/main" id="{014D4631-3D6F-4DC3-A7F4-FEC40B006F12}"/>
              </a:ext>
            </a:extLst>
          </p:cNvPr>
          <p:cNvPicPr>
            <a:picLocks noChangeAspect="1"/>
          </p:cNvPicPr>
          <p:nvPr/>
        </p:nvPicPr>
        <p:blipFill>
          <a:blip r:embed="rId10"/>
          <a:stretch>
            <a:fillRect/>
          </a:stretch>
        </p:blipFill>
        <p:spPr>
          <a:xfrm>
            <a:off x="5812971" y="5000251"/>
            <a:ext cx="1007719" cy="1685029"/>
          </a:xfrm>
          <a:prstGeom prst="rect">
            <a:avLst/>
          </a:prstGeom>
          <a:ln>
            <a:noFill/>
          </a:ln>
          <a:effectLst>
            <a:outerShdw blurRad="292100" dist="139700" dir="2700000" algn="tl" rotWithShape="0">
              <a:srgbClr val="333333">
                <a:alpha val="65000"/>
              </a:srgbClr>
            </a:outerShdw>
          </a:effectLst>
        </p:spPr>
      </p:pic>
      <p:sp>
        <p:nvSpPr>
          <p:cNvPr id="10" name="Rectangle 9">
            <a:extLst>
              <a:ext uri="{FF2B5EF4-FFF2-40B4-BE49-F238E27FC236}">
                <a16:creationId xmlns:a16="http://schemas.microsoft.com/office/drawing/2014/main" id="{89F544A9-2921-40BA-ADE1-256E0947A7AB}"/>
              </a:ext>
            </a:extLst>
          </p:cNvPr>
          <p:cNvSpPr/>
          <p:nvPr/>
        </p:nvSpPr>
        <p:spPr>
          <a:xfrm>
            <a:off x="7826831" y="2469473"/>
            <a:ext cx="4167051" cy="191746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100" b="1" dirty="0">
                <a:solidFill>
                  <a:schemeClr val="tx1"/>
                </a:solidFill>
                <a:latin typeface="Calibri" panose="020F0502020204030204" pitchFamily="34" charset="0"/>
                <a:cs typeface="Calibri" panose="020F0502020204030204" pitchFamily="34" charset="0"/>
              </a:rPr>
              <a:t>3. If this is the colour you want to use, simply click the button. To change to a different font colour, click the drop-down arrow beside the button to display other colour choices</a:t>
            </a:r>
            <a:endParaRPr lang="en-US" sz="2100" dirty="0"/>
          </a:p>
        </p:txBody>
      </p:sp>
    </p:spTree>
    <p:extLst>
      <p:ext uri="{BB962C8B-B14F-4D97-AF65-F5344CB8AC3E}">
        <p14:creationId xmlns:p14="http://schemas.microsoft.com/office/powerpoint/2010/main" val="351722303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8</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335130" y="2485053"/>
            <a:ext cx="3420295" cy="954107"/>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Dialog launcher </a:t>
            </a:r>
          </a:p>
          <a:p>
            <a:pPr algn="ctr"/>
            <a:r>
              <a:rPr lang="en-US" sz="2800" b="1" dirty="0">
                <a:latin typeface="Calibri" panose="020F0502020204030204" pitchFamily="34" charset="0"/>
                <a:cs typeface="Calibri" panose="020F0502020204030204" pitchFamily="34" charset="0"/>
              </a:rPr>
              <a:t>within the Font group</a:t>
            </a:r>
            <a:endParaRPr lang="en-US" sz="5400" b="1" dirty="0">
              <a:latin typeface="Calibri" panose="020F0502020204030204" pitchFamily="34" charset="0"/>
              <a:cs typeface="Calibri" panose="020F0502020204030204" pitchFamily="34" charset="0"/>
            </a:endParaRPr>
          </a:p>
        </p:txBody>
      </p:sp>
      <p:pic>
        <p:nvPicPr>
          <p:cNvPr id="10" name="Picture 9">
            <a:extLst>
              <a:ext uri="{FF2B5EF4-FFF2-40B4-BE49-F238E27FC236}">
                <a16:creationId xmlns:a16="http://schemas.microsoft.com/office/drawing/2014/main" id="{AFE656D8-878E-47A9-A8ED-3A5650AD9385}"/>
              </a:ext>
            </a:extLst>
          </p:cNvPr>
          <p:cNvPicPr>
            <a:picLocks noChangeAspect="1"/>
          </p:cNvPicPr>
          <p:nvPr/>
        </p:nvPicPr>
        <p:blipFill>
          <a:blip r:embed="rId3"/>
          <a:stretch>
            <a:fillRect/>
          </a:stretch>
        </p:blipFill>
        <p:spPr>
          <a:xfrm>
            <a:off x="5796521" y="242434"/>
            <a:ext cx="4276853" cy="1569584"/>
          </a:xfrm>
          <a:prstGeom prst="rect">
            <a:avLst/>
          </a:prstGeom>
          <a:ln>
            <a:solidFill>
              <a:schemeClr val="accent1"/>
            </a:solidFill>
          </a:ln>
          <a:effectLst>
            <a:outerShdw blurRad="292100" dist="139700" dir="2700000" algn="tl" rotWithShape="0">
              <a:srgbClr val="333333">
                <a:alpha val="65000"/>
              </a:srgbClr>
            </a:outerShdw>
          </a:effectLst>
        </p:spPr>
      </p:pic>
      <p:sp>
        <p:nvSpPr>
          <p:cNvPr id="12" name="Oval 11">
            <a:extLst>
              <a:ext uri="{FF2B5EF4-FFF2-40B4-BE49-F238E27FC236}">
                <a16:creationId xmlns:a16="http://schemas.microsoft.com/office/drawing/2014/main" id="{DC376258-01C5-4D28-AF4A-51B59FB529C2}"/>
              </a:ext>
            </a:extLst>
          </p:cNvPr>
          <p:cNvSpPr/>
          <p:nvPr/>
        </p:nvSpPr>
        <p:spPr>
          <a:xfrm>
            <a:off x="9699172" y="1466169"/>
            <a:ext cx="374202" cy="36512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9D2B148B-D450-437E-B811-08959B57ACBC}"/>
              </a:ext>
            </a:extLst>
          </p:cNvPr>
          <p:cNvPicPr>
            <a:picLocks noChangeAspect="1"/>
          </p:cNvPicPr>
          <p:nvPr/>
        </p:nvPicPr>
        <p:blipFill>
          <a:blip r:embed="rId4"/>
          <a:stretch>
            <a:fillRect/>
          </a:stretch>
        </p:blipFill>
        <p:spPr>
          <a:xfrm>
            <a:off x="4786954" y="1991859"/>
            <a:ext cx="6705600" cy="4686300"/>
          </a:xfrm>
          <a:prstGeom prst="rect">
            <a:avLst/>
          </a:prstGeom>
          <a:ln>
            <a:solidFill>
              <a:schemeClr val="accent1"/>
            </a:solid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1080563139"/>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3DAA0EF-336D-4CDC-A9A2-8460363E27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Shape 10">
            <a:extLst>
              <a:ext uri="{FF2B5EF4-FFF2-40B4-BE49-F238E27FC236}">
                <a16:creationId xmlns:a16="http://schemas.microsoft.com/office/drawing/2014/main" id="{FD079A19-B31E-4129-A464-7547FF05AE3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090556" cy="6858000"/>
          </a:xfrm>
          <a:custGeom>
            <a:avLst/>
            <a:gdLst>
              <a:gd name="connsiteX0" fmla="*/ 0 w 4090556"/>
              <a:gd name="connsiteY0" fmla="*/ 0 h 6858000"/>
              <a:gd name="connsiteX1" fmla="*/ 4077555 w 4090556"/>
              <a:gd name="connsiteY1" fmla="*/ 0 h 6858000"/>
              <a:gd name="connsiteX2" fmla="*/ 4077574 w 4090556"/>
              <a:gd name="connsiteY2" fmla="*/ 720 h 6858000"/>
              <a:gd name="connsiteX3" fmla="*/ 4075790 w 4090556"/>
              <a:gd name="connsiteY3" fmla="*/ 575485 h 6858000"/>
              <a:gd name="connsiteX4" fmla="*/ 4076555 w 4090556"/>
              <a:gd name="connsiteY4" fmla="*/ 932245 h 6858000"/>
              <a:gd name="connsiteX5" fmla="*/ 4076555 w 4090556"/>
              <a:gd name="connsiteY5" fmla="*/ 1286711 h 6858000"/>
              <a:gd name="connsiteX6" fmla="*/ 4082288 w 4090556"/>
              <a:gd name="connsiteY6" fmla="*/ 1595180 h 6858000"/>
              <a:gd name="connsiteX7" fmla="*/ 4078211 w 4090556"/>
              <a:gd name="connsiteY7" fmla="*/ 2133123 h 6858000"/>
              <a:gd name="connsiteX8" fmla="*/ 4071968 w 4090556"/>
              <a:gd name="connsiteY8" fmla="*/ 2946025 h 6858000"/>
              <a:gd name="connsiteX9" fmla="*/ 4068401 w 4090556"/>
              <a:gd name="connsiteY9" fmla="*/ 3502061 h 6858000"/>
              <a:gd name="connsiteX10" fmla="*/ 4087513 w 4090556"/>
              <a:gd name="connsiteY10" fmla="*/ 4076061 h 6858000"/>
              <a:gd name="connsiteX11" fmla="*/ 4076938 w 4090556"/>
              <a:gd name="connsiteY11" fmla="*/ 4442632 h 6858000"/>
              <a:gd name="connsiteX12" fmla="*/ 4071459 w 4090556"/>
              <a:gd name="connsiteY12" fmla="*/ 4827550 h 6858000"/>
              <a:gd name="connsiteX13" fmla="*/ 4071459 w 4090556"/>
              <a:gd name="connsiteY13" fmla="*/ 5019945 h 6858000"/>
              <a:gd name="connsiteX14" fmla="*/ 4084200 w 4090556"/>
              <a:gd name="connsiteY14" fmla="*/ 5490104 h 6858000"/>
              <a:gd name="connsiteX15" fmla="*/ 4077446 w 4090556"/>
              <a:gd name="connsiteY15" fmla="*/ 5844569 h 6858000"/>
              <a:gd name="connsiteX16" fmla="*/ 4082544 w 4090556"/>
              <a:gd name="connsiteY16" fmla="*/ 6260195 h 6858000"/>
              <a:gd name="connsiteX17" fmla="*/ 4086110 w 4090556"/>
              <a:gd name="connsiteY17" fmla="*/ 6706145 h 6858000"/>
              <a:gd name="connsiteX18" fmla="*/ 4086135 w 4090556"/>
              <a:gd name="connsiteY18" fmla="*/ 6794562 h 6858000"/>
              <a:gd name="connsiteX19" fmla="*/ 4080334 w 4090556"/>
              <a:gd name="connsiteY19" fmla="*/ 6858000 h 6858000"/>
              <a:gd name="connsiteX20" fmla="*/ 0 w 4090556"/>
              <a:gd name="connsiteY20"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4090556" h="6858000">
                <a:moveTo>
                  <a:pt x="0" y="0"/>
                </a:moveTo>
                <a:lnTo>
                  <a:pt x="4077555" y="0"/>
                </a:lnTo>
                <a:lnTo>
                  <a:pt x="4077574" y="720"/>
                </a:lnTo>
                <a:cubicBezTo>
                  <a:pt x="4079358" y="192351"/>
                  <a:pt x="4064960" y="384364"/>
                  <a:pt x="4075790" y="575485"/>
                </a:cubicBezTo>
                <a:cubicBezTo>
                  <a:pt x="4082544" y="694108"/>
                  <a:pt x="4081269" y="814132"/>
                  <a:pt x="4076555" y="932245"/>
                </a:cubicBezTo>
                <a:cubicBezTo>
                  <a:pt x="4071840" y="1050357"/>
                  <a:pt x="4065470" y="1168597"/>
                  <a:pt x="4076555" y="1286711"/>
                </a:cubicBezTo>
                <a:cubicBezTo>
                  <a:pt x="4084710" y="1389317"/>
                  <a:pt x="4086621" y="1492332"/>
                  <a:pt x="4082288" y="1595180"/>
                </a:cubicBezTo>
                <a:cubicBezTo>
                  <a:pt x="4077319" y="1774452"/>
                  <a:pt x="4067637" y="1953851"/>
                  <a:pt x="4078211" y="2133123"/>
                </a:cubicBezTo>
                <a:cubicBezTo>
                  <a:pt x="4094393" y="2404260"/>
                  <a:pt x="4084710" y="2675143"/>
                  <a:pt x="4071968" y="2946025"/>
                </a:cubicBezTo>
                <a:cubicBezTo>
                  <a:pt x="4063049" y="3131413"/>
                  <a:pt x="4055659" y="3316673"/>
                  <a:pt x="4068401" y="3502061"/>
                </a:cubicBezTo>
                <a:cubicBezTo>
                  <a:pt x="4081396" y="3693182"/>
                  <a:pt x="4097323" y="3884176"/>
                  <a:pt x="4087513" y="4076061"/>
                </a:cubicBezTo>
                <a:cubicBezTo>
                  <a:pt x="4081142" y="4198251"/>
                  <a:pt x="4069037" y="4320315"/>
                  <a:pt x="4076938" y="4442632"/>
                </a:cubicBezTo>
                <a:cubicBezTo>
                  <a:pt x="4083270" y="4570925"/>
                  <a:pt x="4081435" y="4699486"/>
                  <a:pt x="4071459" y="4827550"/>
                </a:cubicBezTo>
                <a:cubicBezTo>
                  <a:pt x="4065725" y="4891550"/>
                  <a:pt x="4065725" y="4955945"/>
                  <a:pt x="4071459" y="5019945"/>
                </a:cubicBezTo>
                <a:cubicBezTo>
                  <a:pt x="4087742" y="5176105"/>
                  <a:pt x="4091997" y="5333296"/>
                  <a:pt x="4084200" y="5490104"/>
                </a:cubicBezTo>
                <a:cubicBezTo>
                  <a:pt x="4079740" y="5608217"/>
                  <a:pt x="4071968" y="5726202"/>
                  <a:pt x="4077446" y="5844569"/>
                </a:cubicBezTo>
                <a:cubicBezTo>
                  <a:pt x="4083944" y="5983069"/>
                  <a:pt x="4088914" y="6121696"/>
                  <a:pt x="4082544" y="6260195"/>
                </a:cubicBezTo>
                <a:cubicBezTo>
                  <a:pt x="4075841" y="6408803"/>
                  <a:pt x="4077026" y="6557662"/>
                  <a:pt x="4086110" y="6706145"/>
                </a:cubicBezTo>
                <a:cubicBezTo>
                  <a:pt x="4087467" y="6735616"/>
                  <a:pt x="4087474" y="6765120"/>
                  <a:pt x="4086135" y="6794562"/>
                </a:cubicBezTo>
                <a:lnTo>
                  <a:pt x="4080334" y="6858000"/>
                </a:lnTo>
                <a:lnTo>
                  <a:pt x="0" y="6858000"/>
                </a:lnTo>
                <a:close/>
              </a:path>
            </a:pathLst>
          </a:custGeom>
          <a:solidFill>
            <a:srgbClr val="B99D7D"/>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Slide Number Placeholder 2">
            <a:extLst>
              <a:ext uri="{FF2B5EF4-FFF2-40B4-BE49-F238E27FC236}">
                <a16:creationId xmlns:a16="http://schemas.microsoft.com/office/drawing/2014/main" id="{DF675B59-3522-4ACE-B821-5EEEB035A1CF}"/>
              </a:ext>
            </a:extLst>
          </p:cNvPr>
          <p:cNvSpPr>
            <a:spLocks noGrp="1"/>
          </p:cNvSpPr>
          <p:nvPr>
            <p:ph type="sldNum" sz="quarter" idx="12"/>
          </p:nvPr>
        </p:nvSpPr>
        <p:spPr/>
        <p:txBody>
          <a:bodyPr/>
          <a:lstStyle/>
          <a:p>
            <a:fld id="{A7CD31F4-64FA-4BA0-9498-67783267A8C8}" type="slidenum">
              <a:rPr lang="en-US" smtClean="0"/>
              <a:t>9</a:t>
            </a:fld>
            <a:endParaRPr lang="en-US"/>
          </a:p>
        </p:txBody>
      </p:sp>
      <p:pic>
        <p:nvPicPr>
          <p:cNvPr id="1026" name="Picture 2" descr="Clipart shapes oval, Clipart shapes oval Transparent FREE for ...">
            <a:extLst>
              <a:ext uri="{FF2B5EF4-FFF2-40B4-BE49-F238E27FC236}">
                <a16:creationId xmlns:a16="http://schemas.microsoft.com/office/drawing/2014/main" id="{3ACBD588-4C67-43ED-8400-EB5039B291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91" y="1652120"/>
            <a:ext cx="3988574" cy="3574080"/>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C64F6736-E5F6-46AD-9869-B89FDD871E1E}"/>
              </a:ext>
            </a:extLst>
          </p:cNvPr>
          <p:cNvSpPr/>
          <p:nvPr/>
        </p:nvSpPr>
        <p:spPr>
          <a:xfrm>
            <a:off x="294254" y="2485053"/>
            <a:ext cx="3502049" cy="1261884"/>
          </a:xfrm>
          <a:prstGeom prst="rect">
            <a:avLst/>
          </a:prstGeom>
        </p:spPr>
        <p:txBody>
          <a:bodyPr wrap="none">
            <a:spAutoFit/>
          </a:bodyPr>
          <a:lstStyle/>
          <a:p>
            <a:pPr algn="ctr"/>
            <a:r>
              <a:rPr lang="en-US" sz="2800" b="1" dirty="0">
                <a:latin typeface="Calibri" panose="020F0502020204030204" pitchFamily="34" charset="0"/>
                <a:cs typeface="Calibri" panose="020F0502020204030204" pitchFamily="34" charset="0"/>
              </a:rPr>
              <a:t>Dialog launcher </a:t>
            </a:r>
          </a:p>
          <a:p>
            <a:pPr algn="ctr"/>
            <a:r>
              <a:rPr lang="en-US" sz="2800" b="1" dirty="0">
                <a:latin typeface="Calibri" panose="020F0502020204030204" pitchFamily="34" charset="0"/>
                <a:cs typeface="Calibri" panose="020F0502020204030204" pitchFamily="34" charset="0"/>
              </a:rPr>
              <a:t>within the Font group </a:t>
            </a:r>
          </a:p>
          <a:p>
            <a:pPr algn="ctr"/>
            <a:r>
              <a:rPr lang="en-US" sz="2000" b="1" dirty="0">
                <a:solidFill>
                  <a:srgbClr val="FFFF00"/>
                </a:solidFill>
                <a:latin typeface="Calibri" panose="020F0502020204030204" pitchFamily="34" charset="0"/>
                <a:cs typeface="Calibri" panose="020F0502020204030204" pitchFamily="34" charset="0"/>
              </a:rPr>
              <a:t>(Cont’d)</a:t>
            </a:r>
            <a:endParaRPr lang="en-US" sz="4400" b="1" dirty="0">
              <a:solidFill>
                <a:srgbClr val="FFFF00"/>
              </a:solidFill>
              <a:latin typeface="Calibri" panose="020F0502020204030204" pitchFamily="34" charset="0"/>
              <a:cs typeface="Calibri" panose="020F0502020204030204" pitchFamily="34" charset="0"/>
            </a:endParaRPr>
          </a:p>
        </p:txBody>
      </p:sp>
      <p:pic>
        <p:nvPicPr>
          <p:cNvPr id="13" name="Picture 12">
            <a:extLst>
              <a:ext uri="{FF2B5EF4-FFF2-40B4-BE49-F238E27FC236}">
                <a16:creationId xmlns:a16="http://schemas.microsoft.com/office/drawing/2014/main" id="{9D2B148B-D450-437E-B811-08959B57ACBC}"/>
              </a:ext>
            </a:extLst>
          </p:cNvPr>
          <p:cNvPicPr>
            <a:picLocks noChangeAspect="1"/>
          </p:cNvPicPr>
          <p:nvPr/>
        </p:nvPicPr>
        <p:blipFill>
          <a:blip r:embed="rId3"/>
          <a:stretch>
            <a:fillRect/>
          </a:stretch>
        </p:blipFill>
        <p:spPr>
          <a:xfrm>
            <a:off x="4586741" y="367607"/>
            <a:ext cx="4395068" cy="3071553"/>
          </a:xfrm>
          <a:prstGeom prst="rect">
            <a:avLst/>
          </a:prstGeom>
          <a:ln>
            <a:solidFill>
              <a:schemeClr val="accent1"/>
            </a:solidFill>
          </a:ln>
          <a:effectLst>
            <a:outerShdw blurRad="292100" dist="139700" dir="2700000" algn="tl" rotWithShape="0">
              <a:srgbClr val="333333">
                <a:alpha val="65000"/>
              </a:srgbClr>
            </a:outerShdw>
          </a:effectLst>
        </p:spPr>
      </p:pic>
      <p:pic>
        <p:nvPicPr>
          <p:cNvPr id="8" name="Picture 7">
            <a:extLst>
              <a:ext uri="{FF2B5EF4-FFF2-40B4-BE49-F238E27FC236}">
                <a16:creationId xmlns:a16="http://schemas.microsoft.com/office/drawing/2014/main" id="{C1E8D650-9974-47F1-BD47-2D343952E4ED}"/>
              </a:ext>
            </a:extLst>
          </p:cNvPr>
          <p:cNvPicPr>
            <a:picLocks noChangeAspect="1"/>
          </p:cNvPicPr>
          <p:nvPr/>
        </p:nvPicPr>
        <p:blipFill>
          <a:blip r:embed="rId4"/>
          <a:stretch>
            <a:fillRect/>
          </a:stretch>
        </p:blipFill>
        <p:spPr>
          <a:xfrm>
            <a:off x="9381903" y="367607"/>
            <a:ext cx="2611106" cy="5477556"/>
          </a:xfrm>
          <a:prstGeom prst="rect">
            <a:avLst/>
          </a:prstGeom>
          <a:ln>
            <a:noFill/>
          </a:ln>
          <a:effectLst>
            <a:outerShdw blurRad="292100" dist="139700" dir="2700000" algn="tl" rotWithShape="0">
              <a:srgbClr val="333333">
                <a:alpha val="65000"/>
              </a:srgbClr>
            </a:outerShdw>
          </a:effectLst>
        </p:spPr>
      </p:pic>
      <p:sp>
        <p:nvSpPr>
          <p:cNvPr id="14" name="Rectangle 13">
            <a:extLst>
              <a:ext uri="{FF2B5EF4-FFF2-40B4-BE49-F238E27FC236}">
                <a16:creationId xmlns:a16="http://schemas.microsoft.com/office/drawing/2014/main" id="{5274B0E5-FDEA-4F3B-ADDA-6B65A1312BB8}"/>
              </a:ext>
            </a:extLst>
          </p:cNvPr>
          <p:cNvSpPr/>
          <p:nvPr/>
        </p:nvSpPr>
        <p:spPr>
          <a:xfrm>
            <a:off x="4713514" y="903514"/>
            <a:ext cx="2057400" cy="424543"/>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9129D0D-7F73-490F-87D4-0FF303967AEC}"/>
              </a:ext>
            </a:extLst>
          </p:cNvPr>
          <p:cNvSpPr/>
          <p:nvPr/>
        </p:nvSpPr>
        <p:spPr>
          <a:xfrm>
            <a:off x="4421541" y="4245247"/>
            <a:ext cx="4629377" cy="2308324"/>
          </a:xfrm>
          <a:prstGeom prst="rect">
            <a:avLst/>
          </a:prstGeom>
          <a:solidFill>
            <a:schemeClr val="accent1"/>
          </a:solidFill>
        </p:spPr>
        <p:txBody>
          <a:bodyPr wrap="square">
            <a:spAutoFit/>
          </a:bodyPr>
          <a:lstStyle/>
          <a:p>
            <a:pPr algn="ctr"/>
            <a:r>
              <a:rPr lang="en-US" sz="2400" b="1" dirty="0">
                <a:solidFill>
                  <a:srgbClr val="FFFF00"/>
                </a:solidFill>
                <a:latin typeface="Calibri" panose="020F0502020204030204" pitchFamily="34" charset="0"/>
                <a:cs typeface="Calibri" panose="020F0502020204030204" pitchFamily="34" charset="0"/>
              </a:rPr>
              <a:t>Latin text font</a:t>
            </a:r>
          </a:p>
          <a:p>
            <a:r>
              <a:rPr lang="en-US" sz="2400" b="1" dirty="0">
                <a:solidFill>
                  <a:srgbClr val="000000"/>
                </a:solidFill>
                <a:latin typeface="Calibri" panose="020F0502020204030204" pitchFamily="34" charset="0"/>
                <a:cs typeface="Calibri" panose="020F0502020204030204" pitchFamily="34" charset="0"/>
              </a:rPr>
              <a:t>Click the down-arrow to bring up a list of installed fonts</a:t>
            </a:r>
          </a:p>
          <a:p>
            <a:endParaRPr lang="en-US" sz="2400" b="1" dirty="0">
              <a:solidFill>
                <a:srgbClr val="000000"/>
              </a:solidFill>
              <a:latin typeface="Calibri" panose="020F0502020204030204" pitchFamily="34" charset="0"/>
              <a:cs typeface="Calibri" panose="020F0502020204030204" pitchFamily="34" charset="0"/>
            </a:endParaRPr>
          </a:p>
          <a:p>
            <a:r>
              <a:rPr lang="en-US" sz="2400" b="1" dirty="0">
                <a:solidFill>
                  <a:srgbClr val="000000"/>
                </a:solidFill>
                <a:latin typeface="Calibri" panose="020F0502020204030204" pitchFamily="34" charset="0"/>
                <a:cs typeface="Calibri" panose="020F0502020204030204" pitchFamily="34" charset="0"/>
              </a:rPr>
              <a:t>Choose any font typeface available within Latin text font list </a:t>
            </a:r>
          </a:p>
        </p:txBody>
      </p:sp>
    </p:spTree>
    <p:extLst>
      <p:ext uri="{BB962C8B-B14F-4D97-AF65-F5344CB8AC3E}">
        <p14:creationId xmlns:p14="http://schemas.microsoft.com/office/powerpoint/2010/main" val="2520224381"/>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theme/theme1.xml><?xml version="1.0" encoding="utf-8"?>
<a:theme xmlns:a="http://schemas.openxmlformats.org/drawingml/2006/main" name="SketchyVTI">
  <a:themeElements>
    <a:clrScheme name="AnalogousFromLightSeedLeftStep">
      <a:dk1>
        <a:srgbClr val="000000"/>
      </a:dk1>
      <a:lt1>
        <a:srgbClr val="FFFFFF"/>
      </a:lt1>
      <a:dk2>
        <a:srgbClr val="41242D"/>
      </a:dk2>
      <a:lt2>
        <a:srgbClr val="E2E5E8"/>
      </a:lt2>
      <a:accent1>
        <a:srgbClr val="B99D7D"/>
      </a:accent1>
      <a:accent2>
        <a:srgbClr val="BA867F"/>
      </a:accent2>
      <a:accent3>
        <a:srgbClr val="C492A1"/>
      </a:accent3>
      <a:accent4>
        <a:srgbClr val="BA7FA9"/>
      </a:accent4>
      <a:accent5>
        <a:srgbClr val="BE93C5"/>
      </a:accent5>
      <a:accent6>
        <a:srgbClr val="997FBA"/>
      </a:accent6>
      <a:hlink>
        <a:srgbClr val="6283AA"/>
      </a:hlink>
      <a:folHlink>
        <a:srgbClr val="7F7F7F"/>
      </a:folHlink>
    </a:clrScheme>
    <a:fontScheme name="Sketchy_SerifHand">
      <a:majorFont>
        <a:latin typeface="The Serif Hand Black"/>
        <a:ea typeface=""/>
        <a:cs typeface=""/>
      </a:majorFont>
      <a:minorFont>
        <a:latin typeface="The Hand"/>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SketchyVTI" id="{A6D2C935-A6E4-4DD9-BCC5-5AE2504DB8EA}" vid="{F0754072-50B6-4C01-B911-67246C9F58D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1004</Words>
  <Application>Microsoft Office PowerPoint</Application>
  <PresentationFormat>Widescreen</PresentationFormat>
  <Paragraphs>125</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Castellar</vt:lpstr>
      <vt:lpstr>The Hand</vt:lpstr>
      <vt:lpstr>The Serif Hand Black</vt:lpstr>
      <vt:lpstr>Times New Roman</vt:lpstr>
      <vt:lpstr>SketchyVTI</vt:lpstr>
      <vt:lpstr> PowerPoint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PowerPoint</dc:title>
  <dc:creator>desfelkers@outlook.com</dc:creator>
  <cp:lastModifiedBy>desfelkers@outlook.com</cp:lastModifiedBy>
  <cp:revision>28</cp:revision>
  <dcterms:created xsi:type="dcterms:W3CDTF">2020-06-23T20:47:04Z</dcterms:created>
  <dcterms:modified xsi:type="dcterms:W3CDTF">2020-07-06T11:39:01Z</dcterms:modified>
</cp:coreProperties>
</file>